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96" d="100"/>
          <a:sy n="96" d="100"/>
        </p:scale>
        <p:origin x="200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BA25F-9BB1-B362-187F-A5851EA66D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F9A136-BEB0-55CE-25AD-3FB7D28E4C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D6344D-9814-0352-A270-A7AC4ACB5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8CF92-EE83-6D85-1864-185956573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F9E17F-C136-3FFD-F548-C82C3C238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28303-E6D2-E216-DA46-A5266B80A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D30D6-95D4-7D42-06FB-FAFACC8F9B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B104AA-A420-2FE8-D3DA-9508AD1BB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31C434-07FB-5542-C057-F6A9BF1D7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48AFD-72CC-A0E1-2EDD-4BDDFC15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1906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4E08CE-EA2A-9606-D813-1C8B0CA8C7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E400C9-8C75-6ABA-3833-A80A92568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B0C0DD-7C22-7702-BB51-C74657AA52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E8472E-8C27-5FBE-E30A-6ED53AD06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858A1-B53A-2A3A-DA81-778BEC9AC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7220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35E4-12C4-B763-7CE4-56FDA2C13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4C31A-AF40-EE73-E4EE-B6C13FE75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95F6-2ECE-F7C6-657B-F228AA26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34A318-58E9-19F4-C607-A6408680F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8ECE3-88C5-5FAA-FC32-D2E139536B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170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D061C-7BD5-6380-1C56-CF7FE705A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AA3913-9388-F0EC-CF0B-BA6BCCC8D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D7C64F-4394-DAD9-AF50-C820ABB42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F018-2C0E-42D0-F17F-36E3FE19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7F6C5E-876F-80F4-071F-7A110D237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768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BA3B0-2DF9-330D-21BE-FD8AAECD7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1FF849-36E7-3E19-8E92-B968081991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4DA3B-DB36-5AC9-4862-8E06309D4C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AC3E02-A810-270D-CC68-C745D43A9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ACB87-A81B-8870-3D07-855A966E2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F7111B-2B3A-D240-4AE0-D629E949F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8741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6E13C-0951-3A76-62BB-13F94FBF33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75C676-5E7F-05AB-E318-0F2E942EF3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DBB48-D4E5-B377-29FE-D9FCABC584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1BF59E-AC23-3A7E-1920-75A447DAE3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368C00-BA7C-A35A-A4BF-07143FD12AC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46E63E-AD72-DCBA-D833-09E41A9A1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1E7E10-2205-BD1D-0E35-E734691E7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5C7235-0B2E-8BEF-734E-321358595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0001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4C509-4C28-CDD6-C0B7-A08454A0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263CB2-F2A4-74E8-1DA8-9A9A1ACDF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EBB7E5-D794-C330-B4D7-CCBF767E56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4D668C-EA98-BF8A-CC92-041606DC9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87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4A382A-EB75-FB32-1373-5201FD624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D59ACC-98C5-6FB2-C893-96E5896C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58F435-A9A6-000C-2A7D-BFD0840A3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14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FA5307-28F4-C4AA-0237-36F87EF61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882A6-D9AB-D3A8-2858-1675AFE67D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00B36B-8CA3-A8EC-A3F8-1D0A43890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98CF89-0797-2179-8319-B253CA07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42F9A1-99E4-B8E4-3367-70CDCA73F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E905BF-0C32-549C-2920-1AE5FB835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65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B8771-A2E3-17BC-8B16-47121855D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B706FE-A899-E2AB-7588-BFEC0A60CE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FF984-7AFA-3D0A-5A7D-2829F3EF05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28AB32-39C0-776D-35DA-4EB0913DB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8852D7-DBD1-B278-69F9-2452BCEF00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5DFA26-3AEA-2515-63F1-E86319CC8D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57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C0D2A0-243D-84F7-BB81-8BCDB1C58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AFD7C-CAAC-2E9E-2199-2AA0AA57B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0F0FC-92BA-3EF6-BEC6-CC0E43DE8A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1D970E-B0B9-D74D-B1F3-8564F7056AB4}" type="datetimeFigureOut">
              <a:rPr lang="en-US" smtClean="0"/>
              <a:t>1/8/24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4E89-6449-5BAA-FD69-E09DE5BCB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A14794-0853-1FAA-69C7-05AA78E24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42E3C-585D-AF48-96FB-81F1C6C4E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817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ollage of different patterns&#10;&#10;Description automatically generated">
            <a:extLst>
              <a:ext uri="{FF2B5EF4-FFF2-40B4-BE49-F238E27FC236}">
                <a16:creationId xmlns:a16="http://schemas.microsoft.com/office/drawing/2014/main" id="{2AC073C4-8F80-1AA5-6956-EDA443F3F8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567488"/>
            <a:ext cx="7772400" cy="5723024"/>
          </a:xfrm>
          <a:prstGeom prst="roundRect">
            <a:avLst>
              <a:gd name="adj" fmla="val 4162"/>
            </a:avLst>
          </a:prstGeom>
          <a:ln>
            <a:noFill/>
          </a:ln>
          <a:effectLst>
            <a:glow rad="228600">
              <a:schemeClr val="accent5">
                <a:satMod val="175000"/>
                <a:alpha val="40000"/>
              </a:schemeClr>
            </a:glow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</p:spTree>
    <p:extLst>
      <p:ext uri="{BB962C8B-B14F-4D97-AF65-F5344CB8AC3E}">
        <p14:creationId xmlns:p14="http://schemas.microsoft.com/office/powerpoint/2010/main" val="35226344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Attari, Vahid</dc:creator>
  <cp:lastModifiedBy>Attari, Vahid</cp:lastModifiedBy>
  <cp:revision>1</cp:revision>
  <dcterms:created xsi:type="dcterms:W3CDTF">2024-01-09T00:28:52Z</dcterms:created>
  <dcterms:modified xsi:type="dcterms:W3CDTF">2024-01-09T00:37:17Z</dcterms:modified>
</cp:coreProperties>
</file>