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Montserrat SemiBold"/>
      <p:regular r:id="rId15"/>
      <p:bold r:id="rId16"/>
      <p:italic r:id="rId17"/>
      <p:boldItalic r:id="rId18"/>
    </p:embeddedFont>
    <p:embeddedFont>
      <p:font typeface="Montserrat"/>
      <p:regular r:id="rId19"/>
      <p:bold r:id="rId20"/>
      <p:italic r:id="rId21"/>
      <p:boldItalic r:id="rId22"/>
    </p:embeddedFont>
    <p:embeddedFont>
      <p:font typeface="Montserrat Black"/>
      <p:bold r:id="rId23"/>
      <p:boldItalic r:id="rId24"/>
    </p:embeddedFont>
    <p:embeddedFont>
      <p:font typeface="Jost"/>
      <p:regular r:id="rId25"/>
      <p:bold r:id="rId26"/>
      <p:italic r:id="rId27"/>
      <p:boldItalic r:id="rId28"/>
    </p:embeddedFont>
    <p:embeddedFont>
      <p:font typeface="Montserrat Medium"/>
      <p:regular r:id="rId29"/>
      <p:bold r:id="rId30"/>
      <p:italic r:id="rId31"/>
      <p:boldItalic r:id="rId32"/>
    </p:embeddedFont>
    <p:embeddedFont>
      <p:font typeface="Tajawal"/>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E22A65-7014-4712-A86B-7890FBC8BE8D}">
  <a:tblStyle styleId="{D9E22A65-7014-4712-A86B-7890FBC8BE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MontserratBlack-boldItalic.fntdata"/><Relationship Id="rId23" Type="http://schemas.openxmlformats.org/officeDocument/2006/relationships/font" Target="fonts/MontserratBlac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Jost-bold.fntdata"/><Relationship Id="rId25" Type="http://schemas.openxmlformats.org/officeDocument/2006/relationships/font" Target="fonts/Jost-regular.fntdata"/><Relationship Id="rId28" Type="http://schemas.openxmlformats.org/officeDocument/2006/relationships/font" Target="fonts/Jost-boldItalic.fntdata"/><Relationship Id="rId27" Type="http://schemas.openxmlformats.org/officeDocument/2006/relationships/font" Target="fonts/Jos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Medium-italic.fntdata"/><Relationship Id="rId30" Type="http://schemas.openxmlformats.org/officeDocument/2006/relationships/font" Target="fonts/MontserratMedium-bold.fntdata"/><Relationship Id="rId11" Type="http://schemas.openxmlformats.org/officeDocument/2006/relationships/slide" Target="slides/slide5.xml"/><Relationship Id="rId33" Type="http://schemas.openxmlformats.org/officeDocument/2006/relationships/font" Target="fonts/Tajawal-regular.fntdata"/><Relationship Id="rId10" Type="http://schemas.openxmlformats.org/officeDocument/2006/relationships/slide" Target="slides/slide4.xml"/><Relationship Id="rId32" Type="http://schemas.openxmlformats.org/officeDocument/2006/relationships/font" Target="fonts/MontserratMedium-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Tajawal-bold.fntdata"/><Relationship Id="rId15" Type="http://schemas.openxmlformats.org/officeDocument/2006/relationships/font" Target="fonts/MontserratSemiBold-regular.fntdata"/><Relationship Id="rId14" Type="http://schemas.openxmlformats.org/officeDocument/2006/relationships/slide" Target="slides/slide8.xml"/><Relationship Id="rId17" Type="http://schemas.openxmlformats.org/officeDocument/2006/relationships/font" Target="fonts/MontserratSemiBold-italic.fntdata"/><Relationship Id="rId16" Type="http://schemas.openxmlformats.org/officeDocument/2006/relationships/font" Target="fonts/MontserratSemiBold-bold.fntdata"/><Relationship Id="rId19" Type="http://schemas.openxmlformats.org/officeDocument/2006/relationships/font" Target="fonts/Montserrat-regular.fntdata"/><Relationship Id="rId18" Type="http://schemas.openxmlformats.org/officeDocument/2006/relationships/font" Target="fonts/Montserrat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1f682941b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1f682941b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4cb7bbeb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4cb7bbeb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1efcb08b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11efcb08b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14cb7bbeb7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14cb7bbeb7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11efcb08b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11efcb08b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11f3b086d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11f3b086d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1efcb08b7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11efcb08b7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11efcb08b7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11efcb08b7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bit.ly/2Tynxth"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flipH="1">
            <a:off x="743325" y="1454185"/>
            <a:ext cx="6952800" cy="1339500"/>
          </a:xfrm>
          <a:prstGeom prst="rect">
            <a:avLst/>
          </a:prstGeom>
        </p:spPr>
        <p:txBody>
          <a:bodyPr anchorCtr="0" anchor="t" bIns="0" lIns="91425" spcFirstLastPara="1" rIns="91425" wrap="square" tIns="0">
            <a:noAutofit/>
          </a:bodyPr>
          <a:lstStyle>
            <a:lvl1pPr lvl="0">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flipH="1">
            <a:off x="743375" y="3242315"/>
            <a:ext cx="6952800" cy="447000"/>
          </a:xfrm>
          <a:prstGeom prst="rect">
            <a:avLst/>
          </a:prstGeom>
        </p:spPr>
        <p:txBody>
          <a:bodyPr anchorCtr="0" anchor="t" bIns="0" lIns="91425" spcFirstLastPara="1" rIns="91425" wrap="square" tIns="0">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flipH="1">
            <a:off x="3452019" y="-348332"/>
            <a:ext cx="1019565" cy="1290805"/>
            <a:chOff x="-4017975" y="-49702"/>
            <a:chExt cx="1162825" cy="1472177"/>
          </a:xfrm>
        </p:grpSpPr>
        <p:sp>
          <p:nvSpPr>
            <p:cNvPr id="12" name="Google Shape;12;p2"/>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flipH="1">
            <a:off x="8425338" y="2120543"/>
            <a:ext cx="1938846" cy="1720830"/>
            <a:chOff x="-1873362" y="2120543"/>
            <a:chExt cx="1938846" cy="1720830"/>
          </a:xfrm>
        </p:grpSpPr>
        <p:sp>
          <p:nvSpPr>
            <p:cNvPr id="20" name="Google Shape;20;p2"/>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flipH="1">
            <a:off x="-1155987" y="-912707"/>
            <a:ext cx="1938846" cy="1720830"/>
            <a:chOff x="-1873362" y="2120543"/>
            <a:chExt cx="1938846" cy="1720830"/>
          </a:xfrm>
        </p:grpSpPr>
        <p:sp>
          <p:nvSpPr>
            <p:cNvPr id="40" name="Google Shape;40;p2"/>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2"/>
          <p:cNvGrpSpPr/>
          <p:nvPr/>
        </p:nvGrpSpPr>
        <p:grpSpPr>
          <a:xfrm flipH="1">
            <a:off x="6857372" y="-188512"/>
            <a:ext cx="1516025" cy="1489525"/>
            <a:chOff x="-3888525" y="-3012325"/>
            <a:chExt cx="1516025" cy="1489525"/>
          </a:xfrm>
        </p:grpSpPr>
        <p:sp>
          <p:nvSpPr>
            <p:cNvPr id="60" name="Google Shape;60;p2"/>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8" name="Shape 338"/>
        <p:cNvGrpSpPr/>
        <p:nvPr/>
      </p:nvGrpSpPr>
      <p:grpSpPr>
        <a:xfrm>
          <a:off x="0" y="0"/>
          <a:ext cx="0" cy="0"/>
          <a:chOff x="0" y="0"/>
          <a:chExt cx="0" cy="0"/>
        </a:xfrm>
      </p:grpSpPr>
      <p:sp>
        <p:nvSpPr>
          <p:cNvPr id="339" name="Google Shape;339;p11"/>
          <p:cNvSpPr txBox="1"/>
          <p:nvPr>
            <p:ph hasCustomPrompt="1" type="title"/>
          </p:nvPr>
        </p:nvSpPr>
        <p:spPr>
          <a:xfrm>
            <a:off x="1267387" y="1365025"/>
            <a:ext cx="6609300" cy="1407900"/>
          </a:xfrm>
          <a:prstGeom prst="rect">
            <a:avLst/>
          </a:prstGeom>
        </p:spPr>
        <p:txBody>
          <a:bodyPr anchorCtr="0" anchor="t" bIns="0" lIns="91425" spcFirstLastPara="1" rIns="91425" wrap="square" tIns="0">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40" name="Google Shape;340;p11"/>
          <p:cNvSpPr txBox="1"/>
          <p:nvPr>
            <p:ph idx="1" type="subTitle"/>
          </p:nvPr>
        </p:nvSpPr>
        <p:spPr>
          <a:xfrm>
            <a:off x="1267375" y="3255875"/>
            <a:ext cx="6609300" cy="5226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41" name="Google Shape;341;p11"/>
          <p:cNvGrpSpPr/>
          <p:nvPr/>
        </p:nvGrpSpPr>
        <p:grpSpPr>
          <a:xfrm flipH="1">
            <a:off x="6844388" y="3930543"/>
            <a:ext cx="1938846" cy="1720830"/>
            <a:chOff x="-1873362" y="2120543"/>
            <a:chExt cx="1938846" cy="1720830"/>
          </a:xfrm>
        </p:grpSpPr>
        <p:sp>
          <p:nvSpPr>
            <p:cNvPr id="342" name="Google Shape;342;p11"/>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1"/>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1"/>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1"/>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1"/>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1"/>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11"/>
          <p:cNvGrpSpPr/>
          <p:nvPr/>
        </p:nvGrpSpPr>
        <p:grpSpPr>
          <a:xfrm flipH="1">
            <a:off x="1408072" y="4117288"/>
            <a:ext cx="1929500" cy="2210100"/>
            <a:chOff x="295725" y="-3462825"/>
            <a:chExt cx="1929500" cy="2210100"/>
          </a:xfrm>
        </p:grpSpPr>
        <p:sp>
          <p:nvSpPr>
            <p:cNvPr id="362" name="Google Shape;362;p11"/>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1"/>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1"/>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1"/>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1"/>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1"/>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1"/>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1"/>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1"/>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1"/>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1"/>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1"/>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1"/>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1"/>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1"/>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1"/>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1"/>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1"/>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1"/>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1"/>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1"/>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1"/>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1"/>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1"/>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1"/>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1"/>
          <p:cNvGrpSpPr/>
          <p:nvPr/>
        </p:nvGrpSpPr>
        <p:grpSpPr>
          <a:xfrm flipH="1">
            <a:off x="6292047" y="-450687"/>
            <a:ext cx="1516025" cy="1489525"/>
            <a:chOff x="-3888525" y="-3012325"/>
            <a:chExt cx="1516025" cy="1489525"/>
          </a:xfrm>
        </p:grpSpPr>
        <p:sp>
          <p:nvSpPr>
            <p:cNvPr id="388" name="Google Shape;388;p11"/>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1"/>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1"/>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1"/>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1"/>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1"/>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1"/>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1"/>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1"/>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1"/>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1"/>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11"/>
          <p:cNvGrpSpPr/>
          <p:nvPr/>
        </p:nvGrpSpPr>
        <p:grpSpPr>
          <a:xfrm flipH="1">
            <a:off x="-128787" y="-450682"/>
            <a:ext cx="1938846" cy="1720830"/>
            <a:chOff x="-1873362" y="2120543"/>
            <a:chExt cx="1938846" cy="1720830"/>
          </a:xfrm>
        </p:grpSpPr>
        <p:sp>
          <p:nvSpPr>
            <p:cNvPr id="400" name="Google Shape;400;p11"/>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1"/>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1"/>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1"/>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1"/>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1"/>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1"/>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1"/>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1"/>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1"/>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1"/>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1"/>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1"/>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1"/>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1"/>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1"/>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1"/>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419" name="Shape 41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20" name="Shape 420"/>
        <p:cNvGrpSpPr/>
        <p:nvPr/>
      </p:nvGrpSpPr>
      <p:grpSpPr>
        <a:xfrm>
          <a:off x="0" y="0"/>
          <a:ext cx="0" cy="0"/>
          <a:chOff x="0" y="0"/>
          <a:chExt cx="0" cy="0"/>
        </a:xfrm>
      </p:grpSpPr>
      <p:sp>
        <p:nvSpPr>
          <p:cNvPr id="421" name="Google Shape;421;p13"/>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2" name="Google Shape;422;p13"/>
          <p:cNvSpPr txBox="1"/>
          <p:nvPr>
            <p:ph hasCustomPrompt="1" idx="2" type="title"/>
          </p:nvPr>
        </p:nvSpPr>
        <p:spPr>
          <a:xfrm flipH="1">
            <a:off x="1033550" y="1377577"/>
            <a:ext cx="940500" cy="572700"/>
          </a:xfrm>
          <a:prstGeom prst="rect">
            <a:avLst/>
          </a:prstGeom>
        </p:spPr>
        <p:txBody>
          <a:bodyPr anchorCtr="0" anchor="t" bIns="0" lIns="91425" spcFirstLastPara="1" rIns="91425" wrap="square" tIns="0">
            <a:noAutofit/>
          </a:bodyPr>
          <a:lstStyle>
            <a:lvl1pPr lvl="0" rtl="0">
              <a:spcBef>
                <a:spcPts val="0"/>
              </a:spcBef>
              <a:spcAft>
                <a:spcPts val="0"/>
              </a:spcAft>
              <a:buSzPts val="2500"/>
              <a:buNone/>
              <a:defRPr b="1" sz="4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23" name="Google Shape;423;p13"/>
          <p:cNvSpPr txBox="1"/>
          <p:nvPr>
            <p:ph idx="1" type="subTitle"/>
          </p:nvPr>
        </p:nvSpPr>
        <p:spPr>
          <a:xfrm>
            <a:off x="1033550" y="2480675"/>
            <a:ext cx="2636100" cy="3810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sz="14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24" name="Google Shape;424;p13"/>
          <p:cNvSpPr txBox="1"/>
          <p:nvPr>
            <p:ph idx="3" type="subTitle"/>
          </p:nvPr>
        </p:nvSpPr>
        <p:spPr>
          <a:xfrm>
            <a:off x="1033550" y="1945416"/>
            <a:ext cx="31929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25" name="Google Shape;425;p13"/>
          <p:cNvSpPr txBox="1"/>
          <p:nvPr>
            <p:ph hasCustomPrompt="1" idx="4" type="title"/>
          </p:nvPr>
        </p:nvSpPr>
        <p:spPr>
          <a:xfrm flipH="1">
            <a:off x="1033525" y="3039450"/>
            <a:ext cx="940500" cy="572700"/>
          </a:xfrm>
          <a:prstGeom prst="rect">
            <a:avLst/>
          </a:prstGeom>
        </p:spPr>
        <p:txBody>
          <a:bodyPr anchorCtr="0" anchor="t" bIns="0" lIns="91425" spcFirstLastPara="1" rIns="91425" wrap="square" tIns="0">
            <a:noAutofit/>
          </a:bodyPr>
          <a:lstStyle>
            <a:lvl1pPr lvl="0" rtl="0">
              <a:spcBef>
                <a:spcPts val="0"/>
              </a:spcBef>
              <a:spcAft>
                <a:spcPts val="0"/>
              </a:spcAft>
              <a:buSzPts val="2500"/>
              <a:buNone/>
              <a:defRPr b="1" sz="4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26" name="Google Shape;426;p13"/>
          <p:cNvSpPr txBox="1"/>
          <p:nvPr>
            <p:ph idx="5" type="subTitle"/>
          </p:nvPr>
        </p:nvSpPr>
        <p:spPr>
          <a:xfrm>
            <a:off x="1033550" y="4167677"/>
            <a:ext cx="2636100" cy="3810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sz="14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27" name="Google Shape;427;p13"/>
          <p:cNvSpPr txBox="1"/>
          <p:nvPr>
            <p:ph idx="6" type="subTitle"/>
          </p:nvPr>
        </p:nvSpPr>
        <p:spPr>
          <a:xfrm>
            <a:off x="1033550" y="3613450"/>
            <a:ext cx="31929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28" name="Google Shape;428;p13"/>
          <p:cNvSpPr txBox="1"/>
          <p:nvPr>
            <p:ph hasCustomPrompt="1" idx="7" type="title"/>
          </p:nvPr>
        </p:nvSpPr>
        <p:spPr>
          <a:xfrm flipH="1">
            <a:off x="7169950" y="1377578"/>
            <a:ext cx="940500" cy="572700"/>
          </a:xfrm>
          <a:prstGeom prst="rect">
            <a:avLst/>
          </a:prstGeom>
        </p:spPr>
        <p:txBody>
          <a:bodyPr anchorCtr="0" anchor="t" bIns="0" lIns="91425" spcFirstLastPara="1" rIns="91425" wrap="square" tIns="0">
            <a:noAutofit/>
          </a:bodyPr>
          <a:lstStyle>
            <a:lvl1pPr lvl="0" rtl="0" algn="r">
              <a:spcBef>
                <a:spcPts val="0"/>
              </a:spcBef>
              <a:spcAft>
                <a:spcPts val="0"/>
              </a:spcAft>
              <a:buSzPts val="2500"/>
              <a:buNone/>
              <a:defRPr b="1" sz="4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29" name="Google Shape;429;p13"/>
          <p:cNvSpPr txBox="1"/>
          <p:nvPr>
            <p:ph idx="8" type="subTitle"/>
          </p:nvPr>
        </p:nvSpPr>
        <p:spPr>
          <a:xfrm>
            <a:off x="5474325" y="2480675"/>
            <a:ext cx="2636100" cy="3810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Clr>
                <a:schemeClr val="dk1"/>
              </a:buClr>
              <a:buSzPts val="1600"/>
              <a:buNone/>
              <a:defRPr sz="14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30" name="Google Shape;430;p13"/>
          <p:cNvSpPr txBox="1"/>
          <p:nvPr>
            <p:ph idx="9" type="subTitle"/>
          </p:nvPr>
        </p:nvSpPr>
        <p:spPr>
          <a:xfrm>
            <a:off x="4917550" y="1945416"/>
            <a:ext cx="3192900" cy="338400"/>
          </a:xfrm>
          <a:prstGeom prst="rect">
            <a:avLst/>
          </a:prstGeom>
        </p:spPr>
        <p:txBody>
          <a:bodyPr anchorCtr="0" anchor="t" bIns="0" lIns="91425" spcFirstLastPara="1" rIns="91425" wrap="square" tIns="0">
            <a:noAutofit/>
          </a:bodyPr>
          <a:lstStyle>
            <a:lvl1pPr lvl="0" rtl="0" algn="r">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31" name="Google Shape;431;p13"/>
          <p:cNvSpPr txBox="1"/>
          <p:nvPr>
            <p:ph hasCustomPrompt="1" idx="13" type="title"/>
          </p:nvPr>
        </p:nvSpPr>
        <p:spPr>
          <a:xfrm flipH="1">
            <a:off x="7169950" y="3039450"/>
            <a:ext cx="940500" cy="572700"/>
          </a:xfrm>
          <a:prstGeom prst="rect">
            <a:avLst/>
          </a:prstGeom>
        </p:spPr>
        <p:txBody>
          <a:bodyPr anchorCtr="0" anchor="t" bIns="0" lIns="91425" spcFirstLastPara="1" rIns="91425" wrap="square" tIns="0">
            <a:noAutofit/>
          </a:bodyPr>
          <a:lstStyle>
            <a:lvl1pPr lvl="0" rtl="0" algn="r">
              <a:spcBef>
                <a:spcPts val="0"/>
              </a:spcBef>
              <a:spcAft>
                <a:spcPts val="0"/>
              </a:spcAft>
              <a:buSzPts val="2500"/>
              <a:buNone/>
              <a:defRPr b="1" sz="4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32" name="Google Shape;432;p13"/>
          <p:cNvSpPr txBox="1"/>
          <p:nvPr>
            <p:ph idx="14" type="subTitle"/>
          </p:nvPr>
        </p:nvSpPr>
        <p:spPr>
          <a:xfrm>
            <a:off x="5474325" y="4167677"/>
            <a:ext cx="2636100" cy="3810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Clr>
                <a:schemeClr val="dk1"/>
              </a:buClr>
              <a:buSzPts val="1600"/>
              <a:buNone/>
              <a:defRPr sz="14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33" name="Google Shape;433;p13"/>
          <p:cNvSpPr txBox="1"/>
          <p:nvPr>
            <p:ph idx="15" type="subTitle"/>
          </p:nvPr>
        </p:nvSpPr>
        <p:spPr>
          <a:xfrm>
            <a:off x="4917550" y="3613450"/>
            <a:ext cx="3192900" cy="338400"/>
          </a:xfrm>
          <a:prstGeom prst="rect">
            <a:avLst/>
          </a:prstGeom>
        </p:spPr>
        <p:txBody>
          <a:bodyPr anchorCtr="0" anchor="t" bIns="0" lIns="91425" spcFirstLastPara="1" rIns="91425" wrap="square" tIns="0">
            <a:noAutofit/>
          </a:bodyPr>
          <a:lstStyle>
            <a:lvl1pPr lvl="0" rtl="0" algn="r">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434" name="Google Shape;434;p13"/>
          <p:cNvGrpSpPr/>
          <p:nvPr/>
        </p:nvGrpSpPr>
        <p:grpSpPr>
          <a:xfrm>
            <a:off x="-969899" y="3989306"/>
            <a:ext cx="1803578" cy="1558580"/>
            <a:chOff x="-969899" y="3989306"/>
            <a:chExt cx="1803578" cy="1558580"/>
          </a:xfrm>
        </p:grpSpPr>
        <p:grpSp>
          <p:nvGrpSpPr>
            <p:cNvPr id="435" name="Google Shape;435;p13"/>
            <p:cNvGrpSpPr/>
            <p:nvPr/>
          </p:nvGrpSpPr>
          <p:grpSpPr>
            <a:xfrm>
              <a:off x="-699845" y="4032775"/>
              <a:ext cx="777174" cy="1001897"/>
              <a:chOff x="-699845" y="4032775"/>
              <a:chExt cx="777174" cy="1001897"/>
            </a:xfrm>
          </p:grpSpPr>
          <p:sp>
            <p:nvSpPr>
              <p:cNvPr id="436" name="Google Shape;436;p13"/>
              <p:cNvSpPr/>
              <p:nvPr/>
            </p:nvSpPr>
            <p:spPr>
              <a:xfrm>
                <a:off x="-699845" y="4054782"/>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3"/>
              <p:cNvSpPr/>
              <p:nvPr/>
            </p:nvSpPr>
            <p:spPr>
              <a:xfrm>
                <a:off x="22507" y="4032775"/>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3"/>
              <p:cNvSpPr/>
              <p:nvPr/>
            </p:nvSpPr>
            <p:spPr>
              <a:xfrm>
                <a:off x="-344653" y="4547149"/>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13"/>
            <p:cNvSpPr/>
            <p:nvPr/>
          </p:nvSpPr>
          <p:spPr>
            <a:xfrm>
              <a:off x="-621306" y="4385709"/>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3"/>
            <p:cNvSpPr/>
            <p:nvPr/>
          </p:nvSpPr>
          <p:spPr>
            <a:xfrm>
              <a:off x="-2920" y="4363854"/>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3"/>
            <p:cNvSpPr/>
            <p:nvPr/>
          </p:nvSpPr>
          <p:spPr>
            <a:xfrm>
              <a:off x="-348577" y="4011249"/>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3"/>
            <p:cNvSpPr/>
            <p:nvPr/>
          </p:nvSpPr>
          <p:spPr>
            <a:xfrm>
              <a:off x="-138934" y="3989307"/>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3"/>
            <p:cNvSpPr/>
            <p:nvPr/>
          </p:nvSpPr>
          <p:spPr>
            <a:xfrm>
              <a:off x="-372053" y="4223325"/>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3"/>
            <p:cNvSpPr/>
            <p:nvPr/>
          </p:nvSpPr>
          <p:spPr>
            <a:xfrm>
              <a:off x="-164361" y="4868277"/>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3"/>
            <p:cNvSpPr/>
            <p:nvPr/>
          </p:nvSpPr>
          <p:spPr>
            <a:xfrm>
              <a:off x="226779" y="4995523"/>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3"/>
            <p:cNvSpPr/>
            <p:nvPr/>
          </p:nvSpPr>
          <p:spPr>
            <a:xfrm>
              <a:off x="474081" y="4841338"/>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3"/>
            <p:cNvSpPr/>
            <p:nvPr/>
          </p:nvSpPr>
          <p:spPr>
            <a:xfrm>
              <a:off x="-185887" y="5498214"/>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3"/>
            <p:cNvSpPr/>
            <p:nvPr/>
          </p:nvSpPr>
          <p:spPr>
            <a:xfrm>
              <a:off x="38925" y="4786012"/>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3"/>
            <p:cNvSpPr/>
            <p:nvPr/>
          </p:nvSpPr>
          <p:spPr>
            <a:xfrm>
              <a:off x="-589259" y="4875599"/>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3"/>
            <p:cNvSpPr/>
            <p:nvPr/>
          </p:nvSpPr>
          <p:spPr>
            <a:xfrm>
              <a:off x="-677815" y="5502489"/>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3"/>
            <p:cNvSpPr/>
            <p:nvPr/>
          </p:nvSpPr>
          <p:spPr>
            <a:xfrm>
              <a:off x="-969899" y="4645526"/>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3"/>
            <p:cNvSpPr/>
            <p:nvPr/>
          </p:nvSpPr>
          <p:spPr>
            <a:xfrm>
              <a:off x="289933" y="3989306"/>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3"/>
            <p:cNvSpPr/>
            <p:nvPr/>
          </p:nvSpPr>
          <p:spPr>
            <a:xfrm>
              <a:off x="615706" y="4527246"/>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3"/>
            <p:cNvSpPr/>
            <p:nvPr/>
          </p:nvSpPr>
          <p:spPr>
            <a:xfrm>
              <a:off x="682255" y="4585290"/>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13"/>
          <p:cNvGrpSpPr/>
          <p:nvPr/>
        </p:nvGrpSpPr>
        <p:grpSpPr>
          <a:xfrm flipH="1">
            <a:off x="-74415" y="391900"/>
            <a:ext cx="1040638" cy="901375"/>
            <a:chOff x="948060" y="3972813"/>
            <a:chExt cx="1040638" cy="901375"/>
          </a:xfrm>
        </p:grpSpPr>
        <p:grpSp>
          <p:nvGrpSpPr>
            <p:cNvPr id="456" name="Google Shape;456;p13"/>
            <p:cNvGrpSpPr/>
            <p:nvPr/>
          </p:nvGrpSpPr>
          <p:grpSpPr>
            <a:xfrm flipH="1">
              <a:off x="948060" y="3972813"/>
              <a:ext cx="716725" cy="901375"/>
              <a:chOff x="-3888525" y="-2483300"/>
              <a:chExt cx="716725" cy="901375"/>
            </a:xfrm>
          </p:grpSpPr>
          <p:sp>
            <p:nvSpPr>
              <p:cNvPr id="457" name="Google Shape;457;p13"/>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3"/>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13"/>
            <p:cNvGrpSpPr/>
            <p:nvPr/>
          </p:nvGrpSpPr>
          <p:grpSpPr>
            <a:xfrm flipH="1">
              <a:off x="1664772" y="4493938"/>
              <a:ext cx="323925" cy="323650"/>
              <a:chOff x="1608625" y="299800"/>
              <a:chExt cx="323925" cy="323650"/>
            </a:xfrm>
          </p:grpSpPr>
          <p:sp>
            <p:nvSpPr>
              <p:cNvPr id="460" name="Google Shape;460;p13"/>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3"/>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3"/>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3" name="Google Shape;463;p13"/>
          <p:cNvGrpSpPr/>
          <p:nvPr/>
        </p:nvGrpSpPr>
        <p:grpSpPr>
          <a:xfrm>
            <a:off x="8530769" y="1433443"/>
            <a:ext cx="1019565" cy="1290805"/>
            <a:chOff x="-4017975" y="-49702"/>
            <a:chExt cx="1162825" cy="1472177"/>
          </a:xfrm>
        </p:grpSpPr>
        <p:sp>
          <p:nvSpPr>
            <p:cNvPr id="464" name="Google Shape;464;p13"/>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3"/>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3"/>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3"/>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3"/>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3"/>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3"/>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471" name="Shape 471"/>
        <p:cNvGrpSpPr/>
        <p:nvPr/>
      </p:nvGrpSpPr>
      <p:grpSpPr>
        <a:xfrm>
          <a:off x="0" y="0"/>
          <a:ext cx="0" cy="0"/>
          <a:chOff x="0" y="0"/>
          <a:chExt cx="0" cy="0"/>
        </a:xfrm>
      </p:grpSpPr>
      <p:sp>
        <p:nvSpPr>
          <p:cNvPr id="472" name="Google Shape;472;p14"/>
          <p:cNvSpPr txBox="1"/>
          <p:nvPr>
            <p:ph type="title"/>
          </p:nvPr>
        </p:nvSpPr>
        <p:spPr>
          <a:xfrm>
            <a:off x="1940550" y="3438075"/>
            <a:ext cx="5262900" cy="363000"/>
          </a:xfrm>
          <a:prstGeom prst="rect">
            <a:avLst/>
          </a:prstGeom>
          <a:noFill/>
        </p:spPr>
        <p:txBody>
          <a:bodyPr anchorCtr="0" anchor="t" bIns="0" lIns="91425" spcFirstLastPara="1" rIns="91425" wrap="square" tIns="0">
            <a:noAutofit/>
          </a:bodyPr>
          <a:lstStyle>
            <a:lvl1pPr lvl="0" rtl="0">
              <a:spcBef>
                <a:spcPts val="0"/>
              </a:spcBef>
              <a:spcAft>
                <a:spcPts val="0"/>
              </a:spcAft>
              <a:buClr>
                <a:schemeClr val="dk2"/>
              </a:buClr>
              <a:buSzPts val="4200"/>
              <a:buNone/>
              <a:defRPr b="1" sz="2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73" name="Google Shape;473;p14"/>
          <p:cNvSpPr txBox="1"/>
          <p:nvPr>
            <p:ph idx="1" type="subTitle"/>
          </p:nvPr>
        </p:nvSpPr>
        <p:spPr>
          <a:xfrm>
            <a:off x="1940550" y="1342425"/>
            <a:ext cx="5262900" cy="15924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100"/>
              <a:buNone/>
              <a:defRPr sz="2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4" name="Google Shape;474;p14"/>
          <p:cNvGrpSpPr/>
          <p:nvPr/>
        </p:nvGrpSpPr>
        <p:grpSpPr>
          <a:xfrm>
            <a:off x="8103363" y="1111063"/>
            <a:ext cx="1040638" cy="901375"/>
            <a:chOff x="8457538" y="810363"/>
            <a:chExt cx="1040638" cy="901375"/>
          </a:xfrm>
        </p:grpSpPr>
        <p:grpSp>
          <p:nvGrpSpPr>
            <p:cNvPr id="475" name="Google Shape;475;p14"/>
            <p:cNvGrpSpPr/>
            <p:nvPr/>
          </p:nvGrpSpPr>
          <p:grpSpPr>
            <a:xfrm>
              <a:off x="8781450" y="810363"/>
              <a:ext cx="716725" cy="901375"/>
              <a:chOff x="-3888525" y="-2483300"/>
              <a:chExt cx="716725" cy="901375"/>
            </a:xfrm>
          </p:grpSpPr>
          <p:sp>
            <p:nvSpPr>
              <p:cNvPr id="476" name="Google Shape;476;p14"/>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4"/>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14"/>
            <p:cNvGrpSpPr/>
            <p:nvPr/>
          </p:nvGrpSpPr>
          <p:grpSpPr>
            <a:xfrm>
              <a:off x="8457538" y="1331488"/>
              <a:ext cx="323925" cy="323650"/>
              <a:chOff x="1608625" y="299800"/>
              <a:chExt cx="323925" cy="323650"/>
            </a:xfrm>
          </p:grpSpPr>
          <p:sp>
            <p:nvSpPr>
              <p:cNvPr id="479" name="Google Shape;479;p14"/>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4"/>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4"/>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2" name="Google Shape;482;p14"/>
          <p:cNvGrpSpPr/>
          <p:nvPr/>
        </p:nvGrpSpPr>
        <p:grpSpPr>
          <a:xfrm>
            <a:off x="214269" y="2098393"/>
            <a:ext cx="1019565" cy="1290805"/>
            <a:chOff x="-4017975" y="-49702"/>
            <a:chExt cx="1162825" cy="1472177"/>
          </a:xfrm>
        </p:grpSpPr>
        <p:sp>
          <p:nvSpPr>
            <p:cNvPr id="483" name="Google Shape;483;p14"/>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4"/>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4"/>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4"/>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4"/>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4"/>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4"/>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490" name="Shape 490"/>
        <p:cNvGrpSpPr/>
        <p:nvPr/>
      </p:nvGrpSpPr>
      <p:grpSpPr>
        <a:xfrm>
          <a:off x="0" y="0"/>
          <a:ext cx="0" cy="0"/>
          <a:chOff x="0" y="0"/>
          <a:chExt cx="0" cy="0"/>
        </a:xfrm>
      </p:grpSpPr>
      <p:sp>
        <p:nvSpPr>
          <p:cNvPr id="491" name="Google Shape;491;p15"/>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92" name="Google Shape;492;p15"/>
          <p:cNvGrpSpPr/>
          <p:nvPr/>
        </p:nvGrpSpPr>
        <p:grpSpPr>
          <a:xfrm>
            <a:off x="8289922" y="1760200"/>
            <a:ext cx="1369850" cy="1342825"/>
            <a:chOff x="-3742350" y="-3012325"/>
            <a:chExt cx="1369850" cy="1342825"/>
          </a:xfrm>
        </p:grpSpPr>
        <p:sp>
          <p:nvSpPr>
            <p:cNvPr id="493" name="Google Shape;493;p15"/>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5"/>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5"/>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5"/>
            <p:cNvSpPr/>
            <p:nvPr/>
          </p:nvSpPr>
          <p:spPr>
            <a:xfrm>
              <a:off x="-3470900" y="-26570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5"/>
            <p:cNvSpPr/>
            <p:nvPr/>
          </p:nvSpPr>
          <p:spPr>
            <a:xfrm>
              <a:off x="-3720275" y="-2216400"/>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5"/>
            <p:cNvSpPr/>
            <p:nvPr/>
          </p:nvSpPr>
          <p:spPr>
            <a:xfrm>
              <a:off x="-2825862" y="-2936687"/>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5"/>
            <p:cNvSpPr/>
            <p:nvPr/>
          </p:nvSpPr>
          <p:spPr>
            <a:xfrm>
              <a:off x="-2758612" y="-2892062"/>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5"/>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5"/>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5"/>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5"/>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15"/>
          <p:cNvGrpSpPr/>
          <p:nvPr/>
        </p:nvGrpSpPr>
        <p:grpSpPr>
          <a:xfrm>
            <a:off x="-275103" y="120400"/>
            <a:ext cx="1369850" cy="1342825"/>
            <a:chOff x="-3742350" y="-3012325"/>
            <a:chExt cx="1369850" cy="1342825"/>
          </a:xfrm>
        </p:grpSpPr>
        <p:sp>
          <p:nvSpPr>
            <p:cNvPr id="505" name="Google Shape;505;p15"/>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5"/>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5"/>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5"/>
            <p:cNvSpPr/>
            <p:nvPr/>
          </p:nvSpPr>
          <p:spPr>
            <a:xfrm>
              <a:off x="-3470900" y="-26570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5"/>
            <p:cNvSpPr/>
            <p:nvPr/>
          </p:nvSpPr>
          <p:spPr>
            <a:xfrm>
              <a:off x="-3720275" y="-2216400"/>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5"/>
            <p:cNvSpPr/>
            <p:nvPr/>
          </p:nvSpPr>
          <p:spPr>
            <a:xfrm>
              <a:off x="-2825862" y="-2936687"/>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5"/>
            <p:cNvSpPr/>
            <p:nvPr/>
          </p:nvSpPr>
          <p:spPr>
            <a:xfrm>
              <a:off x="-2758612" y="-2892062"/>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5"/>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5"/>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5"/>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5"/>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15"/>
          <p:cNvGrpSpPr/>
          <p:nvPr/>
        </p:nvGrpSpPr>
        <p:grpSpPr>
          <a:xfrm>
            <a:off x="7444085" y="-614062"/>
            <a:ext cx="1040637" cy="901375"/>
            <a:chOff x="7772485" y="-345137"/>
            <a:chExt cx="1040637" cy="901375"/>
          </a:xfrm>
        </p:grpSpPr>
        <p:grpSp>
          <p:nvGrpSpPr>
            <p:cNvPr id="517" name="Google Shape;517;p15"/>
            <p:cNvGrpSpPr/>
            <p:nvPr/>
          </p:nvGrpSpPr>
          <p:grpSpPr>
            <a:xfrm>
              <a:off x="8096397" y="-345137"/>
              <a:ext cx="716725" cy="901375"/>
              <a:chOff x="-3888525" y="-2483300"/>
              <a:chExt cx="716725" cy="901375"/>
            </a:xfrm>
          </p:grpSpPr>
          <p:sp>
            <p:nvSpPr>
              <p:cNvPr id="518" name="Google Shape;518;p15"/>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5"/>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15"/>
            <p:cNvGrpSpPr/>
            <p:nvPr/>
          </p:nvGrpSpPr>
          <p:grpSpPr>
            <a:xfrm>
              <a:off x="7772485" y="175988"/>
              <a:ext cx="323925" cy="323650"/>
              <a:chOff x="1608625" y="299800"/>
              <a:chExt cx="323925" cy="323650"/>
            </a:xfrm>
          </p:grpSpPr>
          <p:sp>
            <p:nvSpPr>
              <p:cNvPr id="521" name="Google Shape;521;p15"/>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5"/>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5"/>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_1">
    <p:spTree>
      <p:nvGrpSpPr>
        <p:cNvPr id="524" name="Shape 524"/>
        <p:cNvGrpSpPr/>
        <p:nvPr/>
      </p:nvGrpSpPr>
      <p:grpSpPr>
        <a:xfrm>
          <a:off x="0" y="0"/>
          <a:ext cx="0" cy="0"/>
          <a:chOff x="0" y="0"/>
          <a:chExt cx="0" cy="0"/>
        </a:xfrm>
      </p:grpSpPr>
      <p:sp>
        <p:nvSpPr>
          <p:cNvPr id="525" name="Google Shape;525;p16"/>
          <p:cNvSpPr txBox="1"/>
          <p:nvPr>
            <p:ph type="title"/>
          </p:nvPr>
        </p:nvSpPr>
        <p:spPr>
          <a:xfrm>
            <a:off x="782850" y="556250"/>
            <a:ext cx="7578300" cy="4956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26" name="Google Shape;526;p16"/>
          <p:cNvGrpSpPr/>
          <p:nvPr/>
        </p:nvGrpSpPr>
        <p:grpSpPr>
          <a:xfrm>
            <a:off x="7771338" y="4403813"/>
            <a:ext cx="1040638" cy="901375"/>
            <a:chOff x="8457538" y="810363"/>
            <a:chExt cx="1040638" cy="901375"/>
          </a:xfrm>
        </p:grpSpPr>
        <p:grpSp>
          <p:nvGrpSpPr>
            <p:cNvPr id="527" name="Google Shape;527;p16"/>
            <p:cNvGrpSpPr/>
            <p:nvPr/>
          </p:nvGrpSpPr>
          <p:grpSpPr>
            <a:xfrm>
              <a:off x="8781450" y="810363"/>
              <a:ext cx="716725" cy="901375"/>
              <a:chOff x="-3888525" y="-2483300"/>
              <a:chExt cx="716725" cy="901375"/>
            </a:xfrm>
          </p:grpSpPr>
          <p:sp>
            <p:nvSpPr>
              <p:cNvPr id="528" name="Google Shape;528;p16"/>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6"/>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16"/>
            <p:cNvGrpSpPr/>
            <p:nvPr/>
          </p:nvGrpSpPr>
          <p:grpSpPr>
            <a:xfrm>
              <a:off x="8457538" y="1331488"/>
              <a:ext cx="323925" cy="323650"/>
              <a:chOff x="1608625" y="299800"/>
              <a:chExt cx="323925" cy="323650"/>
            </a:xfrm>
          </p:grpSpPr>
          <p:sp>
            <p:nvSpPr>
              <p:cNvPr id="531" name="Google Shape;531;p16"/>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6"/>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6"/>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4" name="Google Shape;534;p16"/>
          <p:cNvGrpSpPr/>
          <p:nvPr/>
        </p:nvGrpSpPr>
        <p:grpSpPr>
          <a:xfrm>
            <a:off x="7771359" y="4167517"/>
            <a:ext cx="761479" cy="750124"/>
            <a:chOff x="-642191" y="1634242"/>
            <a:chExt cx="761479" cy="750124"/>
          </a:xfrm>
        </p:grpSpPr>
        <p:sp>
          <p:nvSpPr>
            <p:cNvPr id="535" name="Google Shape;535;p16"/>
            <p:cNvSpPr/>
            <p:nvPr/>
          </p:nvSpPr>
          <p:spPr>
            <a:xfrm rot="10800000">
              <a:off x="-642191" y="235071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6"/>
            <p:cNvSpPr/>
            <p:nvPr/>
          </p:nvSpPr>
          <p:spPr>
            <a:xfrm rot="10800000">
              <a:off x="-553634" y="1723763"/>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6"/>
            <p:cNvSpPr/>
            <p:nvPr/>
          </p:nvSpPr>
          <p:spPr>
            <a:xfrm rot="10800000">
              <a:off x="78166" y="1634242"/>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16"/>
          <p:cNvGrpSpPr/>
          <p:nvPr/>
        </p:nvGrpSpPr>
        <p:grpSpPr>
          <a:xfrm>
            <a:off x="330444" y="-221875"/>
            <a:ext cx="713803" cy="706547"/>
            <a:chOff x="-4017975" y="616650"/>
            <a:chExt cx="814100" cy="805825"/>
          </a:xfrm>
        </p:grpSpPr>
        <p:sp>
          <p:nvSpPr>
            <p:cNvPr id="539" name="Google Shape;539;p16"/>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6"/>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6"/>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6"/>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543" name="Shape 543"/>
        <p:cNvGrpSpPr/>
        <p:nvPr/>
      </p:nvGrpSpPr>
      <p:grpSpPr>
        <a:xfrm>
          <a:off x="0" y="0"/>
          <a:ext cx="0" cy="0"/>
          <a:chOff x="0" y="0"/>
          <a:chExt cx="0" cy="0"/>
        </a:xfrm>
      </p:grpSpPr>
      <p:sp>
        <p:nvSpPr>
          <p:cNvPr id="544" name="Google Shape;544;p17"/>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5" name="Google Shape;545;p17"/>
          <p:cNvSpPr txBox="1"/>
          <p:nvPr>
            <p:ph idx="1" type="subTitle"/>
          </p:nvPr>
        </p:nvSpPr>
        <p:spPr>
          <a:xfrm>
            <a:off x="782850" y="2955251"/>
            <a:ext cx="2311200" cy="766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46" name="Google Shape;546;p17"/>
          <p:cNvSpPr txBox="1"/>
          <p:nvPr>
            <p:ph idx="2" type="subTitle"/>
          </p:nvPr>
        </p:nvSpPr>
        <p:spPr>
          <a:xfrm>
            <a:off x="782850" y="2538925"/>
            <a:ext cx="23112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47" name="Google Shape;547;p17"/>
          <p:cNvSpPr txBox="1"/>
          <p:nvPr>
            <p:ph idx="3" type="subTitle"/>
          </p:nvPr>
        </p:nvSpPr>
        <p:spPr>
          <a:xfrm>
            <a:off x="3416400" y="2955251"/>
            <a:ext cx="2311200" cy="766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48" name="Google Shape;548;p17"/>
          <p:cNvSpPr txBox="1"/>
          <p:nvPr>
            <p:ph idx="4" type="subTitle"/>
          </p:nvPr>
        </p:nvSpPr>
        <p:spPr>
          <a:xfrm>
            <a:off x="3416400" y="2538925"/>
            <a:ext cx="23112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49" name="Google Shape;549;p17"/>
          <p:cNvSpPr txBox="1"/>
          <p:nvPr>
            <p:ph idx="5" type="subTitle"/>
          </p:nvPr>
        </p:nvSpPr>
        <p:spPr>
          <a:xfrm>
            <a:off x="6049950" y="2955251"/>
            <a:ext cx="2311200" cy="766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50" name="Google Shape;550;p17"/>
          <p:cNvSpPr txBox="1"/>
          <p:nvPr>
            <p:ph idx="6" type="subTitle"/>
          </p:nvPr>
        </p:nvSpPr>
        <p:spPr>
          <a:xfrm>
            <a:off x="6049950" y="2538925"/>
            <a:ext cx="23112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551" name="Google Shape;551;p17"/>
          <p:cNvGrpSpPr/>
          <p:nvPr/>
        </p:nvGrpSpPr>
        <p:grpSpPr>
          <a:xfrm>
            <a:off x="-382087" y="624425"/>
            <a:ext cx="1040638" cy="901375"/>
            <a:chOff x="8457538" y="810363"/>
            <a:chExt cx="1040638" cy="901375"/>
          </a:xfrm>
        </p:grpSpPr>
        <p:grpSp>
          <p:nvGrpSpPr>
            <p:cNvPr id="552" name="Google Shape;552;p17"/>
            <p:cNvGrpSpPr/>
            <p:nvPr/>
          </p:nvGrpSpPr>
          <p:grpSpPr>
            <a:xfrm>
              <a:off x="8781450" y="810363"/>
              <a:ext cx="716725" cy="901375"/>
              <a:chOff x="-3888525" y="-2483300"/>
              <a:chExt cx="716725" cy="901375"/>
            </a:xfrm>
          </p:grpSpPr>
          <p:sp>
            <p:nvSpPr>
              <p:cNvPr id="553" name="Google Shape;553;p17"/>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7"/>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17"/>
            <p:cNvGrpSpPr/>
            <p:nvPr/>
          </p:nvGrpSpPr>
          <p:grpSpPr>
            <a:xfrm>
              <a:off x="8457538" y="1331488"/>
              <a:ext cx="323925" cy="323650"/>
              <a:chOff x="1608625" y="299800"/>
              <a:chExt cx="323925" cy="323650"/>
            </a:xfrm>
          </p:grpSpPr>
          <p:sp>
            <p:nvSpPr>
              <p:cNvPr id="556" name="Google Shape;556;p17"/>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7"/>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7"/>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9" name="Google Shape;559;p17"/>
          <p:cNvGrpSpPr/>
          <p:nvPr/>
        </p:nvGrpSpPr>
        <p:grpSpPr>
          <a:xfrm rot="10800000">
            <a:off x="8274244" y="624418"/>
            <a:ext cx="1803578" cy="1592367"/>
            <a:chOff x="-4912150" y="-393637"/>
            <a:chExt cx="2057000" cy="1816112"/>
          </a:xfrm>
        </p:grpSpPr>
        <p:sp>
          <p:nvSpPr>
            <p:cNvPr id="560" name="Google Shape;560;p17"/>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7"/>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7"/>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7"/>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7"/>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7"/>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7"/>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7"/>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7"/>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7"/>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7"/>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7"/>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7"/>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7"/>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7"/>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7"/>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7"/>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7"/>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7"/>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7"/>
          <p:cNvGrpSpPr/>
          <p:nvPr/>
        </p:nvGrpSpPr>
        <p:grpSpPr>
          <a:xfrm rot="10800000">
            <a:off x="1179219" y="4287293"/>
            <a:ext cx="1803578" cy="1592367"/>
            <a:chOff x="-4912150" y="-393637"/>
            <a:chExt cx="2057000" cy="1816112"/>
          </a:xfrm>
        </p:grpSpPr>
        <p:sp>
          <p:nvSpPr>
            <p:cNvPr id="580" name="Google Shape;580;p17"/>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7"/>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7"/>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7"/>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7"/>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7"/>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7"/>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7"/>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7"/>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7"/>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7"/>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7"/>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7"/>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7"/>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7"/>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7"/>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7"/>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7"/>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7"/>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599" name="Shape 599"/>
        <p:cNvGrpSpPr/>
        <p:nvPr/>
      </p:nvGrpSpPr>
      <p:grpSpPr>
        <a:xfrm>
          <a:off x="0" y="0"/>
          <a:ext cx="0" cy="0"/>
          <a:chOff x="0" y="0"/>
          <a:chExt cx="0" cy="0"/>
        </a:xfrm>
      </p:grpSpPr>
      <p:sp>
        <p:nvSpPr>
          <p:cNvPr id="600" name="Google Shape;600;p18"/>
          <p:cNvSpPr txBox="1"/>
          <p:nvPr>
            <p:ph type="title"/>
          </p:nvPr>
        </p:nvSpPr>
        <p:spPr>
          <a:xfrm flipH="1">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1" name="Google Shape;601;p18"/>
          <p:cNvSpPr txBox="1"/>
          <p:nvPr>
            <p:ph idx="1" type="subTitle"/>
          </p:nvPr>
        </p:nvSpPr>
        <p:spPr>
          <a:xfrm>
            <a:off x="1589125" y="2349175"/>
            <a:ext cx="2541000" cy="5217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2" name="Google Shape;602;p18"/>
          <p:cNvSpPr txBox="1"/>
          <p:nvPr>
            <p:ph idx="2" type="subTitle"/>
          </p:nvPr>
        </p:nvSpPr>
        <p:spPr>
          <a:xfrm>
            <a:off x="1589125" y="2011200"/>
            <a:ext cx="25410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03" name="Google Shape;603;p18"/>
          <p:cNvSpPr txBox="1"/>
          <p:nvPr>
            <p:ph idx="3" type="subTitle"/>
          </p:nvPr>
        </p:nvSpPr>
        <p:spPr>
          <a:xfrm>
            <a:off x="5013850" y="2351975"/>
            <a:ext cx="2541000" cy="5217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4" name="Google Shape;604;p18"/>
          <p:cNvSpPr txBox="1"/>
          <p:nvPr>
            <p:ph idx="4" type="subTitle"/>
          </p:nvPr>
        </p:nvSpPr>
        <p:spPr>
          <a:xfrm>
            <a:off x="5013850" y="2014000"/>
            <a:ext cx="25410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05" name="Google Shape;605;p18"/>
          <p:cNvSpPr txBox="1"/>
          <p:nvPr>
            <p:ph idx="5" type="subTitle"/>
          </p:nvPr>
        </p:nvSpPr>
        <p:spPr>
          <a:xfrm>
            <a:off x="1589125" y="3960125"/>
            <a:ext cx="2541000" cy="5217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6" name="Google Shape;606;p18"/>
          <p:cNvSpPr txBox="1"/>
          <p:nvPr>
            <p:ph idx="6" type="subTitle"/>
          </p:nvPr>
        </p:nvSpPr>
        <p:spPr>
          <a:xfrm>
            <a:off x="1589125" y="3622150"/>
            <a:ext cx="25410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07" name="Google Shape;607;p18"/>
          <p:cNvSpPr txBox="1"/>
          <p:nvPr>
            <p:ph idx="7" type="subTitle"/>
          </p:nvPr>
        </p:nvSpPr>
        <p:spPr>
          <a:xfrm>
            <a:off x="5013850" y="3960098"/>
            <a:ext cx="2541000" cy="5217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8" name="Google Shape;608;p18"/>
          <p:cNvSpPr txBox="1"/>
          <p:nvPr>
            <p:ph idx="8" type="subTitle"/>
          </p:nvPr>
        </p:nvSpPr>
        <p:spPr>
          <a:xfrm>
            <a:off x="5013850" y="3622123"/>
            <a:ext cx="25410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609" name="Google Shape;609;p18"/>
          <p:cNvGrpSpPr/>
          <p:nvPr/>
        </p:nvGrpSpPr>
        <p:grpSpPr>
          <a:xfrm flipH="1">
            <a:off x="205972" y="3517863"/>
            <a:ext cx="873188" cy="546900"/>
            <a:chOff x="1115510" y="4327288"/>
            <a:chExt cx="873188" cy="546900"/>
          </a:xfrm>
        </p:grpSpPr>
        <p:sp>
          <p:nvSpPr>
            <p:cNvPr id="610" name="Google Shape;610;p18"/>
            <p:cNvSpPr/>
            <p:nvPr/>
          </p:nvSpPr>
          <p:spPr>
            <a:xfrm flipH="1">
              <a:off x="1115510" y="4327288"/>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1" name="Google Shape;611;p18"/>
            <p:cNvGrpSpPr/>
            <p:nvPr/>
          </p:nvGrpSpPr>
          <p:grpSpPr>
            <a:xfrm flipH="1">
              <a:off x="1664772" y="4493938"/>
              <a:ext cx="323925" cy="323650"/>
              <a:chOff x="1608625" y="299800"/>
              <a:chExt cx="323925" cy="323650"/>
            </a:xfrm>
          </p:grpSpPr>
          <p:sp>
            <p:nvSpPr>
              <p:cNvPr id="612" name="Google Shape;612;p18"/>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8"/>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8"/>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5" name="Google Shape;615;p18"/>
          <p:cNvGrpSpPr/>
          <p:nvPr/>
        </p:nvGrpSpPr>
        <p:grpSpPr>
          <a:xfrm>
            <a:off x="-234937" y="-460907"/>
            <a:ext cx="1938846" cy="1720830"/>
            <a:chOff x="-1873362" y="2120543"/>
            <a:chExt cx="1938846" cy="1720830"/>
          </a:xfrm>
        </p:grpSpPr>
        <p:sp>
          <p:nvSpPr>
            <p:cNvPr id="616" name="Google Shape;616;p18"/>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8"/>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8"/>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8"/>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8"/>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8"/>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8"/>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8"/>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8"/>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8"/>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8"/>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8"/>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8"/>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8"/>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8"/>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8"/>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8"/>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8"/>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8"/>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18"/>
          <p:cNvGrpSpPr/>
          <p:nvPr/>
        </p:nvGrpSpPr>
        <p:grpSpPr>
          <a:xfrm>
            <a:off x="7932072" y="2686300"/>
            <a:ext cx="1929500" cy="2210100"/>
            <a:chOff x="295725" y="-3462825"/>
            <a:chExt cx="1929500" cy="2210100"/>
          </a:xfrm>
        </p:grpSpPr>
        <p:sp>
          <p:nvSpPr>
            <p:cNvPr id="636" name="Google Shape;636;p18"/>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8"/>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8"/>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8"/>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8"/>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8"/>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8"/>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8"/>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8"/>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8"/>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8"/>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8"/>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8"/>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8"/>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8"/>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8"/>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8"/>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8"/>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8"/>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8"/>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8"/>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8"/>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8"/>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8"/>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8"/>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_1_1">
    <p:spTree>
      <p:nvGrpSpPr>
        <p:cNvPr id="661" name="Shape 661"/>
        <p:cNvGrpSpPr/>
        <p:nvPr/>
      </p:nvGrpSpPr>
      <p:grpSpPr>
        <a:xfrm>
          <a:off x="0" y="0"/>
          <a:ext cx="0" cy="0"/>
          <a:chOff x="0" y="0"/>
          <a:chExt cx="0" cy="0"/>
        </a:xfrm>
      </p:grpSpPr>
      <p:sp>
        <p:nvSpPr>
          <p:cNvPr id="662" name="Google Shape;662;p19"/>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3" name="Google Shape;663;p19"/>
          <p:cNvSpPr txBox="1"/>
          <p:nvPr>
            <p:ph idx="1" type="subTitle"/>
          </p:nvPr>
        </p:nvSpPr>
        <p:spPr>
          <a:xfrm>
            <a:off x="785913" y="20885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64" name="Google Shape;664;p19"/>
          <p:cNvSpPr txBox="1"/>
          <p:nvPr>
            <p:ph idx="2" type="subTitle"/>
          </p:nvPr>
        </p:nvSpPr>
        <p:spPr>
          <a:xfrm>
            <a:off x="785913" y="17176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65" name="Google Shape;665;p19"/>
          <p:cNvSpPr txBox="1"/>
          <p:nvPr>
            <p:ph idx="3" type="subTitle"/>
          </p:nvPr>
        </p:nvSpPr>
        <p:spPr>
          <a:xfrm>
            <a:off x="3428113" y="20885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66" name="Google Shape;666;p19"/>
          <p:cNvSpPr txBox="1"/>
          <p:nvPr>
            <p:ph idx="4" type="subTitle"/>
          </p:nvPr>
        </p:nvSpPr>
        <p:spPr>
          <a:xfrm>
            <a:off x="3428100" y="17176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67" name="Google Shape;667;p19"/>
          <p:cNvSpPr txBox="1"/>
          <p:nvPr>
            <p:ph idx="5" type="subTitle"/>
          </p:nvPr>
        </p:nvSpPr>
        <p:spPr>
          <a:xfrm>
            <a:off x="6070288" y="20885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68" name="Google Shape;668;p19"/>
          <p:cNvSpPr txBox="1"/>
          <p:nvPr>
            <p:ph idx="6" type="subTitle"/>
          </p:nvPr>
        </p:nvSpPr>
        <p:spPr>
          <a:xfrm>
            <a:off x="6070288" y="17176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69" name="Google Shape;669;p19"/>
          <p:cNvSpPr txBox="1"/>
          <p:nvPr>
            <p:ph idx="7" type="subTitle"/>
          </p:nvPr>
        </p:nvSpPr>
        <p:spPr>
          <a:xfrm>
            <a:off x="785913" y="38246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70" name="Google Shape;670;p19"/>
          <p:cNvSpPr txBox="1"/>
          <p:nvPr>
            <p:ph idx="8" type="subTitle"/>
          </p:nvPr>
        </p:nvSpPr>
        <p:spPr>
          <a:xfrm>
            <a:off x="785913" y="34537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71" name="Google Shape;671;p19"/>
          <p:cNvSpPr txBox="1"/>
          <p:nvPr>
            <p:ph idx="9" type="subTitle"/>
          </p:nvPr>
        </p:nvSpPr>
        <p:spPr>
          <a:xfrm>
            <a:off x="3428113" y="38246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72" name="Google Shape;672;p19"/>
          <p:cNvSpPr txBox="1"/>
          <p:nvPr>
            <p:ph idx="13" type="subTitle"/>
          </p:nvPr>
        </p:nvSpPr>
        <p:spPr>
          <a:xfrm>
            <a:off x="3428100" y="34537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73" name="Google Shape;673;p19"/>
          <p:cNvSpPr txBox="1"/>
          <p:nvPr>
            <p:ph idx="14" type="subTitle"/>
          </p:nvPr>
        </p:nvSpPr>
        <p:spPr>
          <a:xfrm>
            <a:off x="6070288" y="38246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74" name="Google Shape;674;p19"/>
          <p:cNvSpPr txBox="1"/>
          <p:nvPr>
            <p:ph idx="15" type="subTitle"/>
          </p:nvPr>
        </p:nvSpPr>
        <p:spPr>
          <a:xfrm>
            <a:off x="6070288" y="34537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675" name="Google Shape;675;p19"/>
          <p:cNvGrpSpPr/>
          <p:nvPr/>
        </p:nvGrpSpPr>
        <p:grpSpPr>
          <a:xfrm>
            <a:off x="8352588" y="816213"/>
            <a:ext cx="1040638" cy="901375"/>
            <a:chOff x="8457538" y="810363"/>
            <a:chExt cx="1040638" cy="901375"/>
          </a:xfrm>
        </p:grpSpPr>
        <p:grpSp>
          <p:nvGrpSpPr>
            <p:cNvPr id="676" name="Google Shape;676;p19"/>
            <p:cNvGrpSpPr/>
            <p:nvPr/>
          </p:nvGrpSpPr>
          <p:grpSpPr>
            <a:xfrm>
              <a:off x="8781450" y="810363"/>
              <a:ext cx="716725" cy="901375"/>
              <a:chOff x="-3888525" y="-2483300"/>
              <a:chExt cx="716725" cy="901375"/>
            </a:xfrm>
          </p:grpSpPr>
          <p:sp>
            <p:nvSpPr>
              <p:cNvPr id="677" name="Google Shape;677;p19"/>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9"/>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19"/>
            <p:cNvGrpSpPr/>
            <p:nvPr/>
          </p:nvGrpSpPr>
          <p:grpSpPr>
            <a:xfrm>
              <a:off x="8457538" y="1331488"/>
              <a:ext cx="323925" cy="323650"/>
              <a:chOff x="1608625" y="299800"/>
              <a:chExt cx="323925" cy="323650"/>
            </a:xfrm>
          </p:grpSpPr>
          <p:sp>
            <p:nvSpPr>
              <p:cNvPr id="680" name="Google Shape;680;p19"/>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9"/>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9"/>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3" name="Google Shape;683;p19"/>
          <p:cNvGrpSpPr/>
          <p:nvPr/>
        </p:nvGrpSpPr>
        <p:grpSpPr>
          <a:xfrm>
            <a:off x="4841575" y="4619788"/>
            <a:ext cx="1040638" cy="901375"/>
            <a:chOff x="8457538" y="810363"/>
            <a:chExt cx="1040638" cy="901375"/>
          </a:xfrm>
        </p:grpSpPr>
        <p:grpSp>
          <p:nvGrpSpPr>
            <p:cNvPr id="684" name="Google Shape;684;p19"/>
            <p:cNvGrpSpPr/>
            <p:nvPr/>
          </p:nvGrpSpPr>
          <p:grpSpPr>
            <a:xfrm>
              <a:off x="8781450" y="810363"/>
              <a:ext cx="716725" cy="901375"/>
              <a:chOff x="-3888525" y="-2483300"/>
              <a:chExt cx="716725" cy="901375"/>
            </a:xfrm>
          </p:grpSpPr>
          <p:sp>
            <p:nvSpPr>
              <p:cNvPr id="685" name="Google Shape;685;p19"/>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9"/>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19"/>
            <p:cNvGrpSpPr/>
            <p:nvPr/>
          </p:nvGrpSpPr>
          <p:grpSpPr>
            <a:xfrm>
              <a:off x="8457538" y="1331488"/>
              <a:ext cx="323925" cy="323650"/>
              <a:chOff x="1608625" y="299800"/>
              <a:chExt cx="323925" cy="323650"/>
            </a:xfrm>
          </p:grpSpPr>
          <p:sp>
            <p:nvSpPr>
              <p:cNvPr id="688" name="Google Shape;688;p19"/>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9"/>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9"/>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1" name="Google Shape;691;p19"/>
          <p:cNvGrpSpPr/>
          <p:nvPr/>
        </p:nvGrpSpPr>
        <p:grpSpPr>
          <a:xfrm>
            <a:off x="8352591" y="196800"/>
            <a:ext cx="713803" cy="706547"/>
            <a:chOff x="-4017975" y="616650"/>
            <a:chExt cx="814100" cy="805825"/>
          </a:xfrm>
        </p:grpSpPr>
        <p:sp>
          <p:nvSpPr>
            <p:cNvPr id="692" name="Google Shape;692;p19"/>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9"/>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9"/>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9"/>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9"/>
          <p:cNvGrpSpPr/>
          <p:nvPr/>
        </p:nvGrpSpPr>
        <p:grpSpPr>
          <a:xfrm rot="10800000">
            <a:off x="-728606" y="92693"/>
            <a:ext cx="1803578" cy="1592367"/>
            <a:chOff x="-4912150" y="-393637"/>
            <a:chExt cx="2057000" cy="1816112"/>
          </a:xfrm>
        </p:grpSpPr>
        <p:sp>
          <p:nvSpPr>
            <p:cNvPr id="697" name="Google Shape;697;p19"/>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9"/>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9"/>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9"/>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9"/>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9"/>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9"/>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9"/>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9"/>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9"/>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9"/>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9"/>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9"/>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9"/>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9"/>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9"/>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9"/>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9"/>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9"/>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716" name="Shape 716"/>
        <p:cNvGrpSpPr/>
        <p:nvPr/>
      </p:nvGrpSpPr>
      <p:grpSpPr>
        <a:xfrm>
          <a:off x="0" y="0"/>
          <a:ext cx="0" cy="0"/>
          <a:chOff x="0" y="0"/>
          <a:chExt cx="0" cy="0"/>
        </a:xfrm>
      </p:grpSpPr>
      <p:sp>
        <p:nvSpPr>
          <p:cNvPr id="717" name="Google Shape;717;p20"/>
          <p:cNvSpPr txBox="1"/>
          <p:nvPr>
            <p:ph hasCustomPrompt="1" type="title"/>
          </p:nvPr>
        </p:nvSpPr>
        <p:spPr>
          <a:xfrm>
            <a:off x="1862850" y="556250"/>
            <a:ext cx="5418300" cy="6363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accent3"/>
              </a:buClr>
              <a:buSzPts val="4800"/>
              <a:buNone/>
              <a:defRPr b="1" sz="4000"/>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718" name="Google Shape;718;p20"/>
          <p:cNvSpPr txBox="1"/>
          <p:nvPr>
            <p:ph idx="1" type="subTitle"/>
          </p:nvPr>
        </p:nvSpPr>
        <p:spPr>
          <a:xfrm>
            <a:off x="1862850" y="1192550"/>
            <a:ext cx="5418300" cy="293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1600"/>
              <a:buNone/>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p:txBody>
      </p:sp>
      <p:sp>
        <p:nvSpPr>
          <p:cNvPr id="719" name="Google Shape;719;p20"/>
          <p:cNvSpPr txBox="1"/>
          <p:nvPr>
            <p:ph hasCustomPrompt="1" idx="2" type="title"/>
          </p:nvPr>
        </p:nvSpPr>
        <p:spPr>
          <a:xfrm>
            <a:off x="1862850" y="2106900"/>
            <a:ext cx="5418300" cy="6363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accent3"/>
              </a:buClr>
              <a:buSzPts val="4800"/>
              <a:buNone/>
              <a:defRPr b="1" sz="4000"/>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720" name="Google Shape;720;p20"/>
          <p:cNvSpPr txBox="1"/>
          <p:nvPr>
            <p:ph idx="3" type="subTitle"/>
          </p:nvPr>
        </p:nvSpPr>
        <p:spPr>
          <a:xfrm>
            <a:off x="1862850" y="2743200"/>
            <a:ext cx="5418300" cy="293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1600"/>
              <a:buNone/>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p:txBody>
      </p:sp>
      <p:sp>
        <p:nvSpPr>
          <p:cNvPr id="721" name="Google Shape;721;p20"/>
          <p:cNvSpPr txBox="1"/>
          <p:nvPr>
            <p:ph hasCustomPrompt="1" idx="4" type="title"/>
          </p:nvPr>
        </p:nvSpPr>
        <p:spPr>
          <a:xfrm>
            <a:off x="1862850" y="3657550"/>
            <a:ext cx="5418300" cy="6363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accent3"/>
              </a:buClr>
              <a:buSzPts val="4800"/>
              <a:buNone/>
              <a:defRPr b="1" sz="4000"/>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722" name="Google Shape;722;p20"/>
          <p:cNvSpPr txBox="1"/>
          <p:nvPr>
            <p:ph idx="5" type="subTitle"/>
          </p:nvPr>
        </p:nvSpPr>
        <p:spPr>
          <a:xfrm>
            <a:off x="1862850" y="4293850"/>
            <a:ext cx="5418300" cy="293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1600"/>
              <a:buNone/>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p:txBody>
      </p:sp>
      <p:grpSp>
        <p:nvGrpSpPr>
          <p:cNvPr id="723" name="Google Shape;723;p20"/>
          <p:cNvGrpSpPr/>
          <p:nvPr/>
        </p:nvGrpSpPr>
        <p:grpSpPr>
          <a:xfrm flipH="1">
            <a:off x="7051226" y="-890069"/>
            <a:ext cx="1938846" cy="1720830"/>
            <a:chOff x="-1873362" y="2120543"/>
            <a:chExt cx="1938846" cy="1720830"/>
          </a:xfrm>
        </p:grpSpPr>
        <p:sp>
          <p:nvSpPr>
            <p:cNvPr id="724" name="Google Shape;724;p20"/>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0"/>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0"/>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0"/>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0"/>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0"/>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0"/>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0"/>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0"/>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0"/>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0"/>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0"/>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0"/>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0"/>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0"/>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0"/>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0"/>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0"/>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0"/>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20"/>
          <p:cNvGrpSpPr/>
          <p:nvPr/>
        </p:nvGrpSpPr>
        <p:grpSpPr>
          <a:xfrm flipH="1">
            <a:off x="-693003" y="-88512"/>
            <a:ext cx="1516025" cy="1489525"/>
            <a:chOff x="-3888525" y="-3012325"/>
            <a:chExt cx="1516025" cy="1489525"/>
          </a:xfrm>
        </p:grpSpPr>
        <p:sp>
          <p:nvSpPr>
            <p:cNvPr id="744" name="Google Shape;744;p20"/>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0"/>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0"/>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0"/>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0"/>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0"/>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0"/>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0"/>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0"/>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0"/>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0"/>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20"/>
          <p:cNvGrpSpPr/>
          <p:nvPr/>
        </p:nvGrpSpPr>
        <p:grpSpPr>
          <a:xfrm flipH="1">
            <a:off x="8030519" y="1531768"/>
            <a:ext cx="1019565" cy="1290805"/>
            <a:chOff x="-4017975" y="-49702"/>
            <a:chExt cx="1162825" cy="1472177"/>
          </a:xfrm>
        </p:grpSpPr>
        <p:sp>
          <p:nvSpPr>
            <p:cNvPr id="756" name="Google Shape;756;p20"/>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0"/>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0"/>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0"/>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0"/>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0"/>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0"/>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20"/>
          <p:cNvGrpSpPr/>
          <p:nvPr/>
        </p:nvGrpSpPr>
        <p:grpSpPr>
          <a:xfrm flipH="1">
            <a:off x="-3" y="3171850"/>
            <a:ext cx="1929500" cy="2210100"/>
            <a:chOff x="295725" y="-3462825"/>
            <a:chExt cx="1929500" cy="2210100"/>
          </a:xfrm>
        </p:grpSpPr>
        <p:sp>
          <p:nvSpPr>
            <p:cNvPr id="764" name="Google Shape;764;p20"/>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0"/>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0"/>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0"/>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0"/>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0"/>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0"/>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0"/>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0"/>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0"/>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0"/>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0"/>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0"/>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0"/>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0"/>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0"/>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0"/>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0"/>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0"/>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0"/>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0"/>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0"/>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0"/>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0"/>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0"/>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3"/>
          <p:cNvSpPr txBox="1"/>
          <p:nvPr>
            <p:ph hasCustomPrompt="1" type="title"/>
          </p:nvPr>
        </p:nvSpPr>
        <p:spPr>
          <a:xfrm>
            <a:off x="2598875" y="787425"/>
            <a:ext cx="3946500" cy="1175100"/>
          </a:xfrm>
          <a:prstGeom prst="rect">
            <a:avLst/>
          </a:prstGeom>
          <a:noFill/>
        </p:spPr>
        <p:txBody>
          <a:bodyPr anchorCtr="0" anchor="t" bIns="0" lIns="91425" spcFirstLastPara="1" rIns="91425" wrap="square" tIns="0">
            <a:noAutofit/>
          </a:bodyPr>
          <a:lstStyle>
            <a:lvl1pPr lvl="0" rtl="0" algn="r">
              <a:spcBef>
                <a:spcPts val="0"/>
              </a:spcBef>
              <a:spcAft>
                <a:spcPts val="0"/>
              </a:spcAft>
              <a:buSzPts val="4000"/>
              <a:buNone/>
              <a:defRPr sz="90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73" name="Google Shape;73;p3"/>
          <p:cNvSpPr txBox="1"/>
          <p:nvPr>
            <p:ph idx="2" type="title"/>
          </p:nvPr>
        </p:nvSpPr>
        <p:spPr>
          <a:xfrm>
            <a:off x="2598625" y="2347850"/>
            <a:ext cx="3946500" cy="1229100"/>
          </a:xfrm>
          <a:prstGeom prst="rect">
            <a:avLst/>
          </a:prstGeom>
        </p:spPr>
        <p:txBody>
          <a:bodyPr anchorCtr="0" anchor="t" bIns="0" lIns="91425" spcFirstLastPara="1" rIns="91425" wrap="square" tIns="0">
            <a:noAutofit/>
          </a:bodyPr>
          <a:lstStyle>
            <a:lvl1pPr lvl="0" rtl="0" algn="r">
              <a:spcBef>
                <a:spcPts val="0"/>
              </a:spcBef>
              <a:spcAft>
                <a:spcPts val="0"/>
              </a:spcAft>
              <a:buSzPts val="4000"/>
              <a:buNone/>
              <a:defRPr sz="4000">
                <a:latin typeface="Jost"/>
                <a:ea typeface="Jost"/>
                <a:cs typeface="Jost"/>
                <a:sym typeface="Jost"/>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74" name="Google Shape;74;p3"/>
          <p:cNvSpPr txBox="1"/>
          <p:nvPr>
            <p:ph idx="1" type="subTitle"/>
          </p:nvPr>
        </p:nvSpPr>
        <p:spPr>
          <a:xfrm>
            <a:off x="2598875" y="3643263"/>
            <a:ext cx="3946500" cy="7128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grpSp>
        <p:nvGrpSpPr>
          <p:cNvPr id="75" name="Google Shape;75;p3"/>
          <p:cNvGrpSpPr/>
          <p:nvPr/>
        </p:nvGrpSpPr>
        <p:grpSpPr>
          <a:xfrm flipH="1">
            <a:off x="7451744" y="244568"/>
            <a:ext cx="1019565" cy="1290805"/>
            <a:chOff x="-4017975" y="-49702"/>
            <a:chExt cx="1162825" cy="1472177"/>
          </a:xfrm>
        </p:grpSpPr>
        <p:sp>
          <p:nvSpPr>
            <p:cNvPr id="76" name="Google Shape;76;p3"/>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3"/>
          <p:cNvGrpSpPr/>
          <p:nvPr/>
        </p:nvGrpSpPr>
        <p:grpSpPr>
          <a:xfrm flipH="1">
            <a:off x="2648022" y="-702112"/>
            <a:ext cx="1516025" cy="1489525"/>
            <a:chOff x="-3888525" y="-3012325"/>
            <a:chExt cx="1516025" cy="1489525"/>
          </a:xfrm>
        </p:grpSpPr>
        <p:sp>
          <p:nvSpPr>
            <p:cNvPr id="84" name="Google Shape;84;p3"/>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flipH="1">
            <a:off x="579363" y="3923368"/>
            <a:ext cx="1938846" cy="1720830"/>
            <a:chOff x="-1873362" y="2120543"/>
            <a:chExt cx="1938846" cy="1720830"/>
          </a:xfrm>
        </p:grpSpPr>
        <p:sp>
          <p:nvSpPr>
            <p:cNvPr id="96" name="Google Shape;96;p3"/>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3"/>
          <p:cNvGrpSpPr/>
          <p:nvPr/>
        </p:nvGrpSpPr>
        <p:grpSpPr>
          <a:xfrm flipH="1">
            <a:off x="-1155987" y="-338232"/>
            <a:ext cx="1938846" cy="1720830"/>
            <a:chOff x="-1873362" y="2120543"/>
            <a:chExt cx="1938846" cy="1720830"/>
          </a:xfrm>
        </p:grpSpPr>
        <p:sp>
          <p:nvSpPr>
            <p:cNvPr id="116" name="Google Shape;116;p3"/>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_1">
    <p:spTree>
      <p:nvGrpSpPr>
        <p:cNvPr id="789" name="Shape 789"/>
        <p:cNvGrpSpPr/>
        <p:nvPr/>
      </p:nvGrpSpPr>
      <p:grpSpPr>
        <a:xfrm>
          <a:off x="0" y="0"/>
          <a:ext cx="0" cy="0"/>
          <a:chOff x="0" y="0"/>
          <a:chExt cx="0" cy="0"/>
        </a:xfrm>
      </p:grpSpPr>
      <p:sp>
        <p:nvSpPr>
          <p:cNvPr id="790" name="Google Shape;790;p21"/>
          <p:cNvSpPr txBox="1"/>
          <p:nvPr>
            <p:ph idx="1" type="body"/>
          </p:nvPr>
        </p:nvSpPr>
        <p:spPr>
          <a:xfrm>
            <a:off x="1932150" y="1660875"/>
            <a:ext cx="5279700" cy="2239200"/>
          </a:xfrm>
          <a:prstGeom prst="rect">
            <a:avLst/>
          </a:prstGeom>
        </p:spPr>
        <p:txBody>
          <a:bodyPr anchorCtr="0" anchor="t" bIns="0" lIns="91425" spcFirstLastPara="1" rIns="91425" wrap="square" tIns="0">
            <a:noAutofit/>
          </a:bodyPr>
          <a:lstStyle>
            <a:lvl1pPr indent="-330200" lvl="0" marL="457200" rtl="0">
              <a:lnSpc>
                <a:spcPct val="100000"/>
              </a:lnSpc>
              <a:spcBef>
                <a:spcPts val="0"/>
              </a:spcBef>
              <a:spcAft>
                <a:spcPts val="0"/>
              </a:spcAft>
              <a:buSzPts val="1600"/>
              <a:buChar char="●"/>
              <a:defRPr/>
            </a:lvl1pPr>
            <a:lvl2pPr indent="-330200" lvl="1" marL="914400" rtl="0">
              <a:lnSpc>
                <a:spcPct val="100000"/>
              </a:lnSpc>
              <a:spcBef>
                <a:spcPts val="0"/>
              </a:spcBef>
              <a:spcAft>
                <a:spcPts val="0"/>
              </a:spcAft>
              <a:buSzPts val="1600"/>
              <a:buFont typeface="Montserrat"/>
              <a:buChar char="○"/>
              <a:defRPr sz="1200"/>
            </a:lvl2pPr>
            <a:lvl3pPr indent="-330200" lvl="2" marL="1371600" rtl="0">
              <a:spcBef>
                <a:spcPts val="0"/>
              </a:spcBef>
              <a:spcAft>
                <a:spcPts val="0"/>
              </a:spcAft>
              <a:buSzPts val="1600"/>
              <a:buFont typeface="Montserrat"/>
              <a:buChar char="■"/>
              <a:defRPr/>
            </a:lvl3pPr>
            <a:lvl4pPr indent="-330200" lvl="3" marL="1828800" rtl="0">
              <a:spcBef>
                <a:spcPts val="0"/>
              </a:spcBef>
              <a:spcAft>
                <a:spcPts val="0"/>
              </a:spcAft>
              <a:buSzPts val="1600"/>
              <a:buFont typeface="Montserrat"/>
              <a:buChar char="●"/>
              <a:defRPr/>
            </a:lvl4pPr>
            <a:lvl5pPr indent="-330200" lvl="4" marL="2286000" rtl="0">
              <a:spcBef>
                <a:spcPts val="0"/>
              </a:spcBef>
              <a:spcAft>
                <a:spcPts val="0"/>
              </a:spcAft>
              <a:buSzPts val="1600"/>
              <a:buFont typeface="Montserrat"/>
              <a:buChar char="○"/>
              <a:defRPr/>
            </a:lvl5pPr>
            <a:lvl6pPr indent="-330200" lvl="5" marL="2743200" rtl="0">
              <a:spcBef>
                <a:spcPts val="0"/>
              </a:spcBef>
              <a:spcAft>
                <a:spcPts val="0"/>
              </a:spcAft>
              <a:buSzPts val="1600"/>
              <a:buFont typeface="Montserrat"/>
              <a:buChar char="■"/>
              <a:defRPr/>
            </a:lvl6pPr>
            <a:lvl7pPr indent="-330200" lvl="6" marL="3200400" rtl="0">
              <a:spcBef>
                <a:spcPts val="0"/>
              </a:spcBef>
              <a:spcAft>
                <a:spcPts val="0"/>
              </a:spcAft>
              <a:buSzPts val="1600"/>
              <a:buFont typeface="Montserrat"/>
              <a:buChar char="●"/>
              <a:defRPr/>
            </a:lvl7pPr>
            <a:lvl8pPr indent="-330200" lvl="7" marL="3657600" rtl="0">
              <a:spcBef>
                <a:spcPts val="0"/>
              </a:spcBef>
              <a:spcAft>
                <a:spcPts val="0"/>
              </a:spcAft>
              <a:buSzPts val="1600"/>
              <a:buFont typeface="Montserrat"/>
              <a:buChar char="○"/>
              <a:defRPr/>
            </a:lvl8pPr>
            <a:lvl9pPr indent="-330200" lvl="8" marL="4114800" rtl="0">
              <a:spcBef>
                <a:spcPts val="0"/>
              </a:spcBef>
              <a:spcAft>
                <a:spcPts val="0"/>
              </a:spcAft>
              <a:buSzPts val="1600"/>
              <a:buFont typeface="Montserrat"/>
              <a:buChar char="■"/>
              <a:defRPr/>
            </a:lvl9pPr>
          </a:lstStyle>
          <a:p/>
        </p:txBody>
      </p:sp>
      <p:sp>
        <p:nvSpPr>
          <p:cNvPr id="791" name="Google Shape;791;p21"/>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92" name="Google Shape;792;p21"/>
          <p:cNvGrpSpPr/>
          <p:nvPr/>
        </p:nvGrpSpPr>
        <p:grpSpPr>
          <a:xfrm rot="10800000">
            <a:off x="-615206" y="2336518"/>
            <a:ext cx="1803578" cy="1592367"/>
            <a:chOff x="-4912150" y="-393637"/>
            <a:chExt cx="2057000" cy="1816112"/>
          </a:xfrm>
        </p:grpSpPr>
        <p:sp>
          <p:nvSpPr>
            <p:cNvPr id="793" name="Google Shape;793;p21"/>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1"/>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1"/>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1"/>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1"/>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1"/>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1"/>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1"/>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1"/>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1"/>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1"/>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1"/>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1"/>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1"/>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1"/>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1"/>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1"/>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1"/>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1"/>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812" name="Shape 812"/>
        <p:cNvGrpSpPr/>
        <p:nvPr/>
      </p:nvGrpSpPr>
      <p:grpSpPr>
        <a:xfrm>
          <a:off x="0" y="0"/>
          <a:ext cx="0" cy="0"/>
          <a:chOff x="0" y="0"/>
          <a:chExt cx="0" cy="0"/>
        </a:xfrm>
      </p:grpSpPr>
      <p:sp>
        <p:nvSpPr>
          <p:cNvPr id="813" name="Google Shape;813;p22"/>
          <p:cNvSpPr txBox="1"/>
          <p:nvPr>
            <p:ph type="ctrTitle"/>
          </p:nvPr>
        </p:nvSpPr>
        <p:spPr>
          <a:xfrm>
            <a:off x="782850" y="1264217"/>
            <a:ext cx="3380400" cy="712500"/>
          </a:xfrm>
          <a:prstGeom prst="rect">
            <a:avLst/>
          </a:prstGeom>
        </p:spPr>
        <p:txBody>
          <a:bodyPr anchorCtr="0" anchor="ctr" bIns="0" lIns="91425" spcFirstLastPara="1" rIns="91425" wrap="square" tIns="0">
            <a:noAutofit/>
          </a:bodyPr>
          <a:lstStyle>
            <a:lvl1pPr lvl="0" rtl="0">
              <a:spcBef>
                <a:spcPts val="0"/>
              </a:spcBef>
              <a:spcAft>
                <a:spcPts val="0"/>
              </a:spcAft>
              <a:buClr>
                <a:schemeClr val="dk2"/>
              </a:buClr>
              <a:buSzPts val="5200"/>
              <a:buNone/>
              <a:defRPr b="1"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14" name="Google Shape;814;p22"/>
          <p:cNvSpPr txBox="1"/>
          <p:nvPr>
            <p:ph idx="1" type="subTitle"/>
          </p:nvPr>
        </p:nvSpPr>
        <p:spPr>
          <a:xfrm>
            <a:off x="782850" y="2542667"/>
            <a:ext cx="3687900" cy="13410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15" name="Google Shape;815;p22"/>
          <p:cNvSpPr txBox="1"/>
          <p:nvPr/>
        </p:nvSpPr>
        <p:spPr>
          <a:xfrm>
            <a:off x="3038500" y="3831325"/>
            <a:ext cx="45435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dk1"/>
                </a:solidFill>
                <a:latin typeface="Tajawal"/>
                <a:ea typeface="Tajawal"/>
                <a:cs typeface="Tajawal"/>
                <a:sym typeface="Tajawal"/>
              </a:rPr>
              <a:t>CREDITS: This presentation template was created by </a:t>
            </a:r>
            <a:r>
              <a:rPr b="1" lang="en" sz="1200">
                <a:solidFill>
                  <a:schemeClr val="dk1"/>
                </a:solidFill>
                <a:uFill>
                  <a:noFill/>
                </a:uFill>
                <a:latin typeface="Tajawal"/>
                <a:ea typeface="Tajawal"/>
                <a:cs typeface="Tajawal"/>
                <a:sym typeface="Tajawal"/>
                <a:hlinkClick r:id="rId2">
                  <a:extLst>
                    <a:ext uri="{A12FA001-AC4F-418D-AE19-62706E023703}">
                      <ahyp:hlinkClr val="tx"/>
                    </a:ext>
                  </a:extLst>
                </a:hlinkClick>
              </a:rPr>
              <a:t>Slidesgo</a:t>
            </a:r>
            <a:r>
              <a:rPr lang="en" sz="1200">
                <a:solidFill>
                  <a:schemeClr val="dk1"/>
                </a:solidFill>
                <a:latin typeface="Tajawal"/>
                <a:ea typeface="Tajawal"/>
                <a:cs typeface="Tajawal"/>
                <a:sym typeface="Tajawal"/>
              </a:rPr>
              <a:t>, including icons by </a:t>
            </a:r>
            <a:r>
              <a:rPr b="1" lang="en" sz="1200">
                <a:solidFill>
                  <a:schemeClr val="dk1"/>
                </a:solidFill>
                <a:uFill>
                  <a:noFill/>
                </a:uFill>
                <a:latin typeface="Tajawal"/>
                <a:ea typeface="Tajawal"/>
                <a:cs typeface="Tajawal"/>
                <a:sym typeface="Tajawal"/>
                <a:hlinkClick r:id="rId3">
                  <a:extLst>
                    <a:ext uri="{A12FA001-AC4F-418D-AE19-62706E023703}">
                      <ahyp:hlinkClr val="tx"/>
                    </a:ext>
                  </a:extLst>
                </a:hlinkClick>
              </a:rPr>
              <a:t>Flaticon</a:t>
            </a:r>
            <a:r>
              <a:rPr lang="en" sz="1200">
                <a:solidFill>
                  <a:schemeClr val="dk1"/>
                </a:solidFill>
                <a:latin typeface="Tajawal"/>
                <a:ea typeface="Tajawal"/>
                <a:cs typeface="Tajawal"/>
                <a:sym typeface="Tajawal"/>
              </a:rPr>
              <a:t>, and infographics &amp; images by </a:t>
            </a:r>
            <a:r>
              <a:rPr b="1" lang="en" sz="1200">
                <a:solidFill>
                  <a:schemeClr val="dk1"/>
                </a:solidFill>
                <a:uFill>
                  <a:noFill/>
                </a:uFill>
                <a:latin typeface="Tajawal"/>
                <a:ea typeface="Tajawal"/>
                <a:cs typeface="Tajawal"/>
                <a:sym typeface="Tajawal"/>
                <a:hlinkClick r:id="rId4">
                  <a:extLst>
                    <a:ext uri="{A12FA001-AC4F-418D-AE19-62706E023703}">
                      <ahyp:hlinkClr val="tx"/>
                    </a:ext>
                  </a:extLst>
                </a:hlinkClick>
              </a:rPr>
              <a:t>Freepik</a:t>
            </a:r>
            <a:endParaRPr b="1" sz="1200" u="sng">
              <a:solidFill>
                <a:schemeClr val="dk1"/>
              </a:solidFill>
              <a:latin typeface="Tajawal"/>
              <a:ea typeface="Tajawal"/>
              <a:cs typeface="Tajawal"/>
              <a:sym typeface="Tajawal"/>
            </a:endParaRPr>
          </a:p>
        </p:txBody>
      </p:sp>
      <p:grpSp>
        <p:nvGrpSpPr>
          <p:cNvPr id="816" name="Google Shape;816;p22"/>
          <p:cNvGrpSpPr/>
          <p:nvPr/>
        </p:nvGrpSpPr>
        <p:grpSpPr>
          <a:xfrm flipH="1">
            <a:off x="-262674" y="3935863"/>
            <a:ext cx="716725" cy="901375"/>
            <a:chOff x="-3888525" y="-2483300"/>
            <a:chExt cx="716725" cy="901375"/>
          </a:xfrm>
        </p:grpSpPr>
        <p:sp>
          <p:nvSpPr>
            <p:cNvPr id="817" name="Google Shape;817;p22"/>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2"/>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2"/>
          <p:cNvGrpSpPr/>
          <p:nvPr/>
        </p:nvGrpSpPr>
        <p:grpSpPr>
          <a:xfrm flipH="1">
            <a:off x="454038" y="4456988"/>
            <a:ext cx="323925" cy="323650"/>
            <a:chOff x="1608625" y="299800"/>
            <a:chExt cx="323925" cy="323650"/>
          </a:xfrm>
        </p:grpSpPr>
        <p:sp>
          <p:nvSpPr>
            <p:cNvPr id="820" name="Google Shape;820;p22"/>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2"/>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2"/>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22"/>
          <p:cNvGrpSpPr/>
          <p:nvPr/>
        </p:nvGrpSpPr>
        <p:grpSpPr>
          <a:xfrm flipH="1">
            <a:off x="7896101" y="233975"/>
            <a:ext cx="1516025" cy="1489525"/>
            <a:chOff x="-3888525" y="-3012325"/>
            <a:chExt cx="1516025" cy="1489525"/>
          </a:xfrm>
        </p:grpSpPr>
        <p:sp>
          <p:nvSpPr>
            <p:cNvPr id="824" name="Google Shape;824;p22"/>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2"/>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2"/>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2"/>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2"/>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2"/>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2"/>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2"/>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2"/>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2"/>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2"/>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22"/>
          <p:cNvGrpSpPr/>
          <p:nvPr/>
        </p:nvGrpSpPr>
        <p:grpSpPr>
          <a:xfrm flipH="1">
            <a:off x="2309235" y="-400369"/>
            <a:ext cx="1019565" cy="1290805"/>
            <a:chOff x="-4017975" y="-49702"/>
            <a:chExt cx="1162825" cy="1472177"/>
          </a:xfrm>
        </p:grpSpPr>
        <p:sp>
          <p:nvSpPr>
            <p:cNvPr id="836" name="Google Shape;836;p22"/>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2"/>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2"/>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2"/>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2"/>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2"/>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2"/>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22"/>
          <p:cNvGrpSpPr/>
          <p:nvPr/>
        </p:nvGrpSpPr>
        <p:grpSpPr>
          <a:xfrm>
            <a:off x="3698801" y="156500"/>
            <a:ext cx="873200" cy="618275"/>
            <a:chOff x="2240101" y="2000"/>
            <a:chExt cx="873200" cy="618275"/>
          </a:xfrm>
        </p:grpSpPr>
        <p:grpSp>
          <p:nvGrpSpPr>
            <p:cNvPr id="844" name="Google Shape;844;p22"/>
            <p:cNvGrpSpPr/>
            <p:nvPr/>
          </p:nvGrpSpPr>
          <p:grpSpPr>
            <a:xfrm flipH="1">
              <a:off x="2240101" y="2000"/>
              <a:ext cx="323925" cy="323650"/>
              <a:chOff x="1608625" y="299800"/>
              <a:chExt cx="323925" cy="323650"/>
            </a:xfrm>
          </p:grpSpPr>
          <p:sp>
            <p:nvSpPr>
              <p:cNvPr id="845" name="Google Shape;845;p22"/>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2"/>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2"/>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8" name="Google Shape;848;p22"/>
            <p:cNvSpPr/>
            <p:nvPr/>
          </p:nvSpPr>
          <p:spPr>
            <a:xfrm flipH="1">
              <a:off x="2564026" y="7337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22"/>
          <p:cNvGrpSpPr/>
          <p:nvPr/>
        </p:nvGrpSpPr>
        <p:grpSpPr>
          <a:xfrm flipH="1">
            <a:off x="4163242" y="3973306"/>
            <a:ext cx="1938846" cy="1720830"/>
            <a:chOff x="-4912150" y="-540150"/>
            <a:chExt cx="2211275" cy="1962625"/>
          </a:xfrm>
        </p:grpSpPr>
        <p:sp>
          <p:nvSpPr>
            <p:cNvPr id="850" name="Google Shape;850;p22"/>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2"/>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2"/>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2"/>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2"/>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2"/>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2"/>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2"/>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2"/>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2"/>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2"/>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2"/>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2"/>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2"/>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2"/>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2"/>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2"/>
            <p:cNvSpPr/>
            <p:nvPr/>
          </p:nvSpPr>
          <p:spPr>
            <a:xfrm>
              <a:off x="-3248550" y="-540150"/>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2"/>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2"/>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9" name="Google Shape;869;p22"/>
          <p:cNvSpPr txBox="1"/>
          <p:nvPr/>
        </p:nvSpPr>
        <p:spPr>
          <a:xfrm>
            <a:off x="4980600" y="2573200"/>
            <a:ext cx="3380400" cy="800700"/>
          </a:xfrm>
          <a:prstGeom prst="rect">
            <a:avLst/>
          </a:prstGeom>
          <a:noFill/>
          <a:ln>
            <a:noFill/>
          </a:ln>
        </p:spPr>
        <p:txBody>
          <a:bodyPr anchorCtr="0" anchor="t" bIns="0" lIns="91425" spcFirstLastPara="1" rIns="91425" wrap="square" tIns="0">
            <a:noAutofit/>
          </a:bodyPr>
          <a:lstStyle/>
          <a:p>
            <a:pPr indent="0" lvl="0" marL="0" marR="0" rtl="0" algn="l">
              <a:lnSpc>
                <a:spcPct val="100000"/>
              </a:lnSpc>
              <a:spcBef>
                <a:spcPts val="0"/>
              </a:spcBef>
              <a:spcAft>
                <a:spcPts val="0"/>
              </a:spcAft>
              <a:buNone/>
            </a:pPr>
            <a:r>
              <a:rPr lang="en" sz="1200">
                <a:solidFill>
                  <a:schemeClr val="lt1"/>
                </a:solidFill>
                <a:latin typeface="Montserrat"/>
                <a:ea typeface="Montserrat"/>
                <a:cs typeface="Montserrat"/>
                <a:sym typeface="Montserrat"/>
              </a:rPr>
              <a:t>CRÉDITS: Ce modèle de présentation a été créé par </a:t>
            </a:r>
            <a:r>
              <a:rPr b="1" lang="en" sz="1200">
                <a:solidFill>
                  <a:schemeClr val="lt1"/>
                </a:solidFill>
                <a:uFill>
                  <a:noFill/>
                </a:uFill>
                <a:latin typeface="Montserrat"/>
                <a:ea typeface="Montserrat"/>
                <a:cs typeface="Montserrat"/>
                <a:sym typeface="Montserrat"/>
                <a:hlinkClick r:id="rId5">
                  <a:extLst>
                    <a:ext uri="{A12FA001-AC4F-418D-AE19-62706E023703}">
                      <ahyp:hlinkClr val="tx"/>
                    </a:ext>
                  </a:extLst>
                </a:hlinkClick>
              </a:rPr>
              <a:t>Slidesgo</a:t>
            </a:r>
            <a:r>
              <a:rPr lang="en" sz="1200">
                <a:solidFill>
                  <a:schemeClr val="lt1"/>
                </a:solidFill>
                <a:latin typeface="Montserrat"/>
                <a:ea typeface="Montserrat"/>
                <a:cs typeface="Montserrat"/>
                <a:sym typeface="Montserrat"/>
              </a:rPr>
              <a:t>, comprenant des icônes de </a:t>
            </a:r>
            <a:r>
              <a:rPr b="1" lang="en" sz="1200">
                <a:solidFill>
                  <a:schemeClr val="lt1"/>
                </a:solidFill>
                <a:uFill>
                  <a:noFill/>
                </a:uFill>
                <a:latin typeface="Montserrat"/>
                <a:ea typeface="Montserrat"/>
                <a:cs typeface="Montserrat"/>
                <a:sym typeface="Montserrat"/>
                <a:hlinkClick r:id="rId6">
                  <a:extLst>
                    <a:ext uri="{A12FA001-AC4F-418D-AE19-62706E023703}">
                      <ahyp:hlinkClr val="tx"/>
                    </a:ext>
                  </a:extLst>
                </a:hlinkClick>
              </a:rPr>
              <a:t>Flaticon</a:t>
            </a:r>
            <a:r>
              <a:rPr lang="en" sz="1200">
                <a:solidFill>
                  <a:schemeClr val="lt1"/>
                </a:solidFill>
                <a:latin typeface="Montserrat"/>
                <a:ea typeface="Montserrat"/>
                <a:cs typeface="Montserrat"/>
                <a:sym typeface="Montserrat"/>
              </a:rPr>
              <a:t>, des infographies et des images de </a:t>
            </a:r>
            <a:r>
              <a:rPr b="1" lang="en" sz="1200">
                <a:solidFill>
                  <a:schemeClr val="lt1"/>
                </a:solidFill>
                <a:uFill>
                  <a:noFill/>
                </a:uFill>
                <a:latin typeface="Montserrat"/>
                <a:ea typeface="Montserrat"/>
                <a:cs typeface="Montserrat"/>
                <a:sym typeface="Montserrat"/>
                <a:hlinkClick r:id="rId7">
                  <a:extLst>
                    <a:ext uri="{A12FA001-AC4F-418D-AE19-62706E023703}">
                      <ahyp:hlinkClr val="tx"/>
                    </a:ext>
                  </a:extLst>
                </a:hlinkClick>
              </a:rPr>
              <a:t>Freepik</a:t>
            </a:r>
            <a:endParaRPr b="1" sz="1200">
              <a:solidFill>
                <a:schemeClr val="lt1"/>
              </a:solidFill>
              <a:latin typeface="Montserrat"/>
              <a:ea typeface="Montserrat"/>
              <a:cs typeface="Montserrat"/>
              <a:sym typeface="Montserra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870" name="Shape 87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871" name="Shape 871"/>
        <p:cNvGrpSpPr/>
        <p:nvPr/>
      </p:nvGrpSpPr>
      <p:grpSpPr>
        <a:xfrm>
          <a:off x="0" y="0"/>
          <a:ext cx="0" cy="0"/>
          <a:chOff x="0" y="0"/>
          <a:chExt cx="0" cy="0"/>
        </a:xfrm>
      </p:grpSpPr>
      <p:grpSp>
        <p:nvGrpSpPr>
          <p:cNvPr id="872" name="Google Shape;872;p24"/>
          <p:cNvGrpSpPr/>
          <p:nvPr/>
        </p:nvGrpSpPr>
        <p:grpSpPr>
          <a:xfrm>
            <a:off x="8352588" y="816213"/>
            <a:ext cx="1040638" cy="901375"/>
            <a:chOff x="8457538" y="810363"/>
            <a:chExt cx="1040638" cy="901375"/>
          </a:xfrm>
        </p:grpSpPr>
        <p:grpSp>
          <p:nvGrpSpPr>
            <p:cNvPr id="873" name="Google Shape;873;p24"/>
            <p:cNvGrpSpPr/>
            <p:nvPr/>
          </p:nvGrpSpPr>
          <p:grpSpPr>
            <a:xfrm>
              <a:off x="8781450" y="810363"/>
              <a:ext cx="716725" cy="901375"/>
              <a:chOff x="-3888525" y="-2483300"/>
              <a:chExt cx="716725" cy="901375"/>
            </a:xfrm>
          </p:grpSpPr>
          <p:sp>
            <p:nvSpPr>
              <p:cNvPr id="874" name="Google Shape;874;p24"/>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4"/>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24"/>
            <p:cNvGrpSpPr/>
            <p:nvPr/>
          </p:nvGrpSpPr>
          <p:grpSpPr>
            <a:xfrm>
              <a:off x="8457538" y="1331488"/>
              <a:ext cx="323925" cy="323650"/>
              <a:chOff x="1608625" y="299800"/>
              <a:chExt cx="323925" cy="323650"/>
            </a:xfrm>
          </p:grpSpPr>
          <p:sp>
            <p:nvSpPr>
              <p:cNvPr id="877" name="Google Shape;877;p24"/>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4"/>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4"/>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0" name="Google Shape;880;p24"/>
          <p:cNvGrpSpPr/>
          <p:nvPr/>
        </p:nvGrpSpPr>
        <p:grpSpPr>
          <a:xfrm>
            <a:off x="4841575" y="4619788"/>
            <a:ext cx="1040638" cy="901375"/>
            <a:chOff x="8457538" y="810363"/>
            <a:chExt cx="1040638" cy="901375"/>
          </a:xfrm>
        </p:grpSpPr>
        <p:grpSp>
          <p:nvGrpSpPr>
            <p:cNvPr id="881" name="Google Shape;881;p24"/>
            <p:cNvGrpSpPr/>
            <p:nvPr/>
          </p:nvGrpSpPr>
          <p:grpSpPr>
            <a:xfrm>
              <a:off x="8781450" y="810363"/>
              <a:ext cx="716725" cy="901375"/>
              <a:chOff x="-3888525" y="-2483300"/>
              <a:chExt cx="716725" cy="901375"/>
            </a:xfrm>
          </p:grpSpPr>
          <p:sp>
            <p:nvSpPr>
              <p:cNvPr id="882" name="Google Shape;882;p24"/>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4"/>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24"/>
            <p:cNvGrpSpPr/>
            <p:nvPr/>
          </p:nvGrpSpPr>
          <p:grpSpPr>
            <a:xfrm>
              <a:off x="8457538" y="1331488"/>
              <a:ext cx="323925" cy="323650"/>
              <a:chOff x="1608625" y="299800"/>
              <a:chExt cx="323925" cy="323650"/>
            </a:xfrm>
          </p:grpSpPr>
          <p:sp>
            <p:nvSpPr>
              <p:cNvPr id="885" name="Google Shape;885;p24"/>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4"/>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4"/>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8" name="Google Shape;888;p24"/>
          <p:cNvGrpSpPr/>
          <p:nvPr/>
        </p:nvGrpSpPr>
        <p:grpSpPr>
          <a:xfrm>
            <a:off x="8352591" y="196800"/>
            <a:ext cx="713803" cy="706547"/>
            <a:chOff x="-4017975" y="616650"/>
            <a:chExt cx="814100" cy="805825"/>
          </a:xfrm>
        </p:grpSpPr>
        <p:sp>
          <p:nvSpPr>
            <p:cNvPr id="889" name="Google Shape;889;p24"/>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4"/>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4"/>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4"/>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24"/>
          <p:cNvGrpSpPr/>
          <p:nvPr/>
        </p:nvGrpSpPr>
        <p:grpSpPr>
          <a:xfrm rot="10800000">
            <a:off x="-728606" y="92693"/>
            <a:ext cx="1803578" cy="1592367"/>
            <a:chOff x="-4912150" y="-393637"/>
            <a:chExt cx="2057000" cy="1816112"/>
          </a:xfrm>
        </p:grpSpPr>
        <p:sp>
          <p:nvSpPr>
            <p:cNvPr id="894" name="Google Shape;894;p24"/>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4"/>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4"/>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4"/>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4"/>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4"/>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4"/>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4"/>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4"/>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4"/>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4"/>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4"/>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4"/>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4"/>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4"/>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4"/>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4"/>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4"/>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4"/>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sp>
        <p:nvSpPr>
          <p:cNvPr id="136" name="Google Shape;136;p4"/>
          <p:cNvSpPr txBox="1"/>
          <p:nvPr>
            <p:ph idx="1" type="body"/>
          </p:nvPr>
        </p:nvSpPr>
        <p:spPr>
          <a:xfrm>
            <a:off x="782850" y="1995825"/>
            <a:ext cx="3904500" cy="2591400"/>
          </a:xfrm>
          <a:prstGeom prst="rect">
            <a:avLst/>
          </a:prstGeom>
        </p:spPr>
        <p:txBody>
          <a:bodyPr anchorCtr="0" anchor="t" bIns="0" lIns="91425" spcFirstLastPara="1" rIns="91425" wrap="square" tIns="0">
            <a:noAutofit/>
          </a:bodyPr>
          <a:lstStyle>
            <a:lvl1pPr indent="-317500" lvl="0" marL="457200">
              <a:spcBef>
                <a:spcPts val="0"/>
              </a:spcBef>
              <a:spcAft>
                <a:spcPts val="0"/>
              </a:spcAft>
              <a:buSzPts val="14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37" name="Google Shape;137;p4"/>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4"/>
          <p:cNvSpPr txBox="1"/>
          <p:nvPr>
            <p:ph idx="2" type="subTitle"/>
          </p:nvPr>
        </p:nvSpPr>
        <p:spPr>
          <a:xfrm>
            <a:off x="1682625" y="1355275"/>
            <a:ext cx="5779200" cy="535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9" name="Shape 139"/>
        <p:cNvGrpSpPr/>
        <p:nvPr/>
      </p:nvGrpSpPr>
      <p:grpSpPr>
        <a:xfrm>
          <a:off x="0" y="0"/>
          <a:ext cx="0" cy="0"/>
          <a:chOff x="0" y="0"/>
          <a:chExt cx="0" cy="0"/>
        </a:xfrm>
      </p:grpSpPr>
      <p:sp>
        <p:nvSpPr>
          <p:cNvPr id="140" name="Google Shape;140;p5"/>
          <p:cNvSpPr txBox="1"/>
          <p:nvPr>
            <p:ph type="title"/>
          </p:nvPr>
        </p:nvSpPr>
        <p:spPr>
          <a:xfrm>
            <a:off x="917813" y="740425"/>
            <a:ext cx="3351600" cy="859200"/>
          </a:xfrm>
          <a:prstGeom prst="rect">
            <a:avLst/>
          </a:prstGeom>
        </p:spPr>
        <p:txBody>
          <a:bodyPr anchorCtr="0" anchor="t" bIns="0" lIns="91425" spcFirstLastPara="1" rIns="91425" wrap="square" tIns="0">
            <a:noAutofit/>
          </a:bodyPr>
          <a:lstStyle>
            <a:lvl1pPr indent="-127000" lvl="0" marL="0" marR="0" rtl="0" algn="l">
              <a:lnSpc>
                <a:spcPct val="100000"/>
              </a:lnSpc>
              <a:spcBef>
                <a:spcPts val="0"/>
              </a:spcBef>
              <a:spcAft>
                <a:spcPts val="0"/>
              </a:spcAft>
              <a:buClr>
                <a:schemeClr val="dk1"/>
              </a:buClr>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5"/>
          <p:cNvSpPr txBox="1"/>
          <p:nvPr>
            <p:ph idx="1" type="subTitle"/>
          </p:nvPr>
        </p:nvSpPr>
        <p:spPr>
          <a:xfrm>
            <a:off x="4437188" y="3399874"/>
            <a:ext cx="3789000" cy="10032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42" name="Google Shape;142;p5"/>
          <p:cNvSpPr txBox="1"/>
          <p:nvPr>
            <p:ph idx="2" type="subTitle"/>
          </p:nvPr>
        </p:nvSpPr>
        <p:spPr>
          <a:xfrm>
            <a:off x="4874588" y="2388438"/>
            <a:ext cx="3351600" cy="859200"/>
          </a:xfrm>
          <a:prstGeom prst="rect">
            <a:avLst/>
          </a:prstGeom>
        </p:spPr>
        <p:txBody>
          <a:bodyPr anchorCtr="0" anchor="t" bIns="0" lIns="91425" spcFirstLastPara="1" rIns="91425" wrap="square" tIns="0">
            <a:noAutofit/>
          </a:bodyPr>
          <a:lstStyle>
            <a:lvl1pPr lvl="0" rtl="0" algn="r">
              <a:spcBef>
                <a:spcPts val="0"/>
              </a:spcBef>
              <a:spcAft>
                <a:spcPts val="0"/>
              </a:spcAft>
              <a:buClr>
                <a:schemeClr val="dk1"/>
              </a:buClr>
              <a:buSzPts val="2000"/>
              <a:buNone/>
              <a:defRPr b="1" sz="2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43" name="Google Shape;143;p5"/>
          <p:cNvSpPr txBox="1"/>
          <p:nvPr>
            <p:ph idx="3" type="subTitle"/>
          </p:nvPr>
        </p:nvSpPr>
        <p:spPr>
          <a:xfrm>
            <a:off x="917813" y="1751950"/>
            <a:ext cx="3789000" cy="1003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grpSp>
        <p:nvGrpSpPr>
          <p:cNvPr id="144" name="Google Shape;144;p5"/>
          <p:cNvGrpSpPr/>
          <p:nvPr/>
        </p:nvGrpSpPr>
        <p:grpSpPr>
          <a:xfrm rot="10800000">
            <a:off x="-287269" y="3176993"/>
            <a:ext cx="1803578" cy="1592367"/>
            <a:chOff x="-4912150" y="-393637"/>
            <a:chExt cx="2057000" cy="1816112"/>
          </a:xfrm>
        </p:grpSpPr>
        <p:sp>
          <p:nvSpPr>
            <p:cNvPr id="145" name="Google Shape;145;p5"/>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5"/>
          <p:cNvGrpSpPr/>
          <p:nvPr/>
        </p:nvGrpSpPr>
        <p:grpSpPr>
          <a:xfrm>
            <a:off x="6039350" y="414138"/>
            <a:ext cx="1040638" cy="901375"/>
            <a:chOff x="8457538" y="810363"/>
            <a:chExt cx="1040638" cy="901375"/>
          </a:xfrm>
        </p:grpSpPr>
        <p:grpSp>
          <p:nvGrpSpPr>
            <p:cNvPr id="165" name="Google Shape;165;p5"/>
            <p:cNvGrpSpPr/>
            <p:nvPr/>
          </p:nvGrpSpPr>
          <p:grpSpPr>
            <a:xfrm>
              <a:off x="8781450" y="810363"/>
              <a:ext cx="716725" cy="901375"/>
              <a:chOff x="-3888525" y="-2483300"/>
              <a:chExt cx="716725" cy="901375"/>
            </a:xfrm>
          </p:grpSpPr>
          <p:sp>
            <p:nvSpPr>
              <p:cNvPr id="166" name="Google Shape;166;p5"/>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5"/>
            <p:cNvGrpSpPr/>
            <p:nvPr/>
          </p:nvGrpSpPr>
          <p:grpSpPr>
            <a:xfrm>
              <a:off x="8457538" y="1331488"/>
              <a:ext cx="323925" cy="323650"/>
              <a:chOff x="1608625" y="299800"/>
              <a:chExt cx="323925" cy="323650"/>
            </a:xfrm>
          </p:grpSpPr>
          <p:sp>
            <p:nvSpPr>
              <p:cNvPr id="169" name="Google Shape;169;p5"/>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 name="Google Shape;172;p5"/>
          <p:cNvGrpSpPr/>
          <p:nvPr/>
        </p:nvGrpSpPr>
        <p:grpSpPr>
          <a:xfrm>
            <a:off x="2021856" y="3530393"/>
            <a:ext cx="1019565" cy="1290805"/>
            <a:chOff x="-4017975" y="-49702"/>
            <a:chExt cx="1162825" cy="1472177"/>
          </a:xfrm>
        </p:grpSpPr>
        <p:sp>
          <p:nvSpPr>
            <p:cNvPr id="173" name="Google Shape;173;p5"/>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5"/>
          <p:cNvGrpSpPr/>
          <p:nvPr/>
        </p:nvGrpSpPr>
        <p:grpSpPr>
          <a:xfrm>
            <a:off x="7572872" y="-168350"/>
            <a:ext cx="1929500" cy="2210100"/>
            <a:chOff x="295725" y="-3462825"/>
            <a:chExt cx="1929500" cy="2210100"/>
          </a:xfrm>
        </p:grpSpPr>
        <p:sp>
          <p:nvSpPr>
            <p:cNvPr id="181" name="Google Shape;181;p5"/>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6" name="Shape 206"/>
        <p:cNvGrpSpPr/>
        <p:nvPr/>
      </p:nvGrpSpPr>
      <p:grpSpPr>
        <a:xfrm>
          <a:off x="0" y="0"/>
          <a:ext cx="0" cy="0"/>
          <a:chOff x="0" y="0"/>
          <a:chExt cx="0" cy="0"/>
        </a:xfrm>
      </p:grpSpPr>
      <p:sp>
        <p:nvSpPr>
          <p:cNvPr id="207" name="Google Shape;207;p6"/>
          <p:cNvSpPr txBox="1"/>
          <p:nvPr>
            <p:ph type="title"/>
          </p:nvPr>
        </p:nvSpPr>
        <p:spPr>
          <a:xfrm>
            <a:off x="782850" y="556250"/>
            <a:ext cx="7578300" cy="5232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08" name="Google Shape;208;p6"/>
          <p:cNvGrpSpPr/>
          <p:nvPr/>
        </p:nvGrpSpPr>
        <p:grpSpPr>
          <a:xfrm>
            <a:off x="8361160" y="-152294"/>
            <a:ext cx="1040638" cy="1353907"/>
            <a:chOff x="8361160" y="-152294"/>
            <a:chExt cx="1040638" cy="1353907"/>
          </a:xfrm>
        </p:grpSpPr>
        <p:grpSp>
          <p:nvGrpSpPr>
            <p:cNvPr id="209" name="Google Shape;209;p6"/>
            <p:cNvGrpSpPr/>
            <p:nvPr/>
          </p:nvGrpSpPr>
          <p:grpSpPr>
            <a:xfrm flipH="1">
              <a:off x="8361160" y="300238"/>
              <a:ext cx="1040638" cy="901375"/>
              <a:chOff x="948060" y="3972813"/>
              <a:chExt cx="1040638" cy="901375"/>
            </a:xfrm>
          </p:grpSpPr>
          <p:grpSp>
            <p:nvGrpSpPr>
              <p:cNvPr id="210" name="Google Shape;210;p6"/>
              <p:cNvGrpSpPr/>
              <p:nvPr/>
            </p:nvGrpSpPr>
            <p:grpSpPr>
              <a:xfrm flipH="1">
                <a:off x="948060" y="3972813"/>
                <a:ext cx="716725" cy="901375"/>
                <a:chOff x="-3888525" y="-2483300"/>
                <a:chExt cx="716725" cy="901375"/>
              </a:xfrm>
            </p:grpSpPr>
            <p:sp>
              <p:nvSpPr>
                <p:cNvPr id="211" name="Google Shape;211;p6"/>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6"/>
              <p:cNvGrpSpPr/>
              <p:nvPr/>
            </p:nvGrpSpPr>
            <p:grpSpPr>
              <a:xfrm flipH="1">
                <a:off x="1664772" y="4493938"/>
                <a:ext cx="323925" cy="323650"/>
                <a:chOff x="1608625" y="299800"/>
                <a:chExt cx="323925" cy="323650"/>
              </a:xfrm>
            </p:grpSpPr>
            <p:sp>
              <p:nvSpPr>
                <p:cNvPr id="214" name="Google Shape;214;p6"/>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7" name="Google Shape;217;p6"/>
            <p:cNvGrpSpPr/>
            <p:nvPr/>
          </p:nvGrpSpPr>
          <p:grpSpPr>
            <a:xfrm rot="10800000">
              <a:off x="8442919" y="-152294"/>
              <a:ext cx="777174" cy="1001897"/>
              <a:chOff x="-4604150" y="-305525"/>
              <a:chExt cx="886375" cy="1142675"/>
            </a:xfrm>
          </p:grpSpPr>
          <p:sp>
            <p:nvSpPr>
              <p:cNvPr id="218" name="Google Shape;218;p6"/>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1" name="Google Shape;221;p6"/>
          <p:cNvGrpSpPr/>
          <p:nvPr/>
        </p:nvGrpSpPr>
        <p:grpSpPr>
          <a:xfrm>
            <a:off x="778838" y="379263"/>
            <a:ext cx="184175" cy="158025"/>
            <a:chOff x="-3626300" y="-1680825"/>
            <a:chExt cx="184175" cy="158025"/>
          </a:xfrm>
        </p:grpSpPr>
        <p:sp>
          <p:nvSpPr>
            <p:cNvPr id="222" name="Google Shape;222;p6"/>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6"/>
          <p:cNvGrpSpPr/>
          <p:nvPr/>
        </p:nvGrpSpPr>
        <p:grpSpPr>
          <a:xfrm>
            <a:off x="-252062" y="300238"/>
            <a:ext cx="716725" cy="901375"/>
            <a:chOff x="-3888525" y="-2483300"/>
            <a:chExt cx="716725" cy="901375"/>
          </a:xfrm>
        </p:grpSpPr>
        <p:sp>
          <p:nvSpPr>
            <p:cNvPr id="225" name="Google Shape;225;p6"/>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7" name="Shape 227"/>
        <p:cNvGrpSpPr/>
        <p:nvPr/>
      </p:nvGrpSpPr>
      <p:grpSpPr>
        <a:xfrm>
          <a:off x="0" y="0"/>
          <a:ext cx="0" cy="0"/>
          <a:chOff x="0" y="0"/>
          <a:chExt cx="0" cy="0"/>
        </a:xfrm>
      </p:grpSpPr>
      <p:sp>
        <p:nvSpPr>
          <p:cNvPr id="228" name="Google Shape;228;p7"/>
          <p:cNvSpPr txBox="1"/>
          <p:nvPr>
            <p:ph idx="1" type="subTitle"/>
          </p:nvPr>
        </p:nvSpPr>
        <p:spPr>
          <a:xfrm>
            <a:off x="782850" y="1341548"/>
            <a:ext cx="7578300" cy="5271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9" name="Google Shape;229;p7"/>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30" name="Google Shape;230;p7"/>
          <p:cNvGrpSpPr/>
          <p:nvPr/>
        </p:nvGrpSpPr>
        <p:grpSpPr>
          <a:xfrm>
            <a:off x="7433700" y="4482713"/>
            <a:ext cx="1040638" cy="901375"/>
            <a:chOff x="8457538" y="810363"/>
            <a:chExt cx="1040638" cy="901375"/>
          </a:xfrm>
        </p:grpSpPr>
        <p:grpSp>
          <p:nvGrpSpPr>
            <p:cNvPr id="231" name="Google Shape;231;p7"/>
            <p:cNvGrpSpPr/>
            <p:nvPr/>
          </p:nvGrpSpPr>
          <p:grpSpPr>
            <a:xfrm>
              <a:off x="8781450" y="810363"/>
              <a:ext cx="716725" cy="901375"/>
              <a:chOff x="-3888525" y="-2483300"/>
              <a:chExt cx="716725" cy="901375"/>
            </a:xfrm>
          </p:grpSpPr>
          <p:sp>
            <p:nvSpPr>
              <p:cNvPr id="232" name="Google Shape;232;p7"/>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7"/>
            <p:cNvGrpSpPr/>
            <p:nvPr/>
          </p:nvGrpSpPr>
          <p:grpSpPr>
            <a:xfrm>
              <a:off x="8457538" y="1331488"/>
              <a:ext cx="323925" cy="323650"/>
              <a:chOff x="1608625" y="299800"/>
              <a:chExt cx="323925" cy="323650"/>
            </a:xfrm>
          </p:grpSpPr>
          <p:sp>
            <p:nvSpPr>
              <p:cNvPr id="235" name="Google Shape;235;p7"/>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8" name="Google Shape;238;p7"/>
          <p:cNvGrpSpPr/>
          <p:nvPr/>
        </p:nvGrpSpPr>
        <p:grpSpPr>
          <a:xfrm>
            <a:off x="388869" y="-29307"/>
            <a:ext cx="1019565" cy="1290805"/>
            <a:chOff x="-4017975" y="-49702"/>
            <a:chExt cx="1162825" cy="1472177"/>
          </a:xfrm>
        </p:grpSpPr>
        <p:sp>
          <p:nvSpPr>
            <p:cNvPr id="239" name="Google Shape;239;p7"/>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7"/>
          <p:cNvGrpSpPr/>
          <p:nvPr/>
        </p:nvGrpSpPr>
        <p:grpSpPr>
          <a:xfrm>
            <a:off x="7934047" y="1528575"/>
            <a:ext cx="1929500" cy="2210100"/>
            <a:chOff x="295725" y="-3462825"/>
            <a:chExt cx="1929500" cy="2210100"/>
          </a:xfrm>
        </p:grpSpPr>
        <p:sp>
          <p:nvSpPr>
            <p:cNvPr id="247" name="Google Shape;247;p7"/>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7"/>
          <p:cNvGrpSpPr/>
          <p:nvPr/>
        </p:nvGrpSpPr>
        <p:grpSpPr>
          <a:xfrm rot="10800000">
            <a:off x="-510906" y="2675681"/>
            <a:ext cx="1803578" cy="1592367"/>
            <a:chOff x="-4912150" y="-393637"/>
            <a:chExt cx="2057000" cy="1816112"/>
          </a:xfrm>
        </p:grpSpPr>
        <p:sp>
          <p:nvSpPr>
            <p:cNvPr id="273" name="Google Shape;273;p7"/>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2" name="Shape 292"/>
        <p:cNvGrpSpPr/>
        <p:nvPr/>
      </p:nvGrpSpPr>
      <p:grpSpPr>
        <a:xfrm>
          <a:off x="0" y="0"/>
          <a:ext cx="0" cy="0"/>
          <a:chOff x="0" y="0"/>
          <a:chExt cx="0" cy="0"/>
        </a:xfrm>
      </p:grpSpPr>
      <p:sp>
        <p:nvSpPr>
          <p:cNvPr id="293" name="Google Shape;293;p8"/>
          <p:cNvSpPr txBox="1"/>
          <p:nvPr>
            <p:ph type="title"/>
          </p:nvPr>
        </p:nvSpPr>
        <p:spPr>
          <a:xfrm>
            <a:off x="1388100" y="556250"/>
            <a:ext cx="5904000" cy="4031100"/>
          </a:xfrm>
          <a:prstGeom prst="rect">
            <a:avLst/>
          </a:prstGeom>
        </p:spPr>
        <p:txBody>
          <a:bodyPr anchorCtr="0" anchor="ctr" bIns="0" lIns="91425" spcFirstLastPara="1" rIns="91425" wrap="square" tIns="0">
            <a:noAutofit/>
          </a:bodyPr>
          <a:lstStyle>
            <a:lvl1pPr lvl="0">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94" name="Google Shape;294;p8"/>
          <p:cNvGrpSpPr/>
          <p:nvPr/>
        </p:nvGrpSpPr>
        <p:grpSpPr>
          <a:xfrm flipH="1">
            <a:off x="7745597" y="3097813"/>
            <a:ext cx="1516025" cy="1489525"/>
            <a:chOff x="-3888525" y="-3012325"/>
            <a:chExt cx="1516025" cy="1489525"/>
          </a:xfrm>
        </p:grpSpPr>
        <p:sp>
          <p:nvSpPr>
            <p:cNvPr id="295" name="Google Shape;295;p8"/>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8"/>
          <p:cNvGrpSpPr/>
          <p:nvPr/>
        </p:nvGrpSpPr>
        <p:grpSpPr>
          <a:xfrm>
            <a:off x="7994347" y="735313"/>
            <a:ext cx="873188" cy="546900"/>
            <a:chOff x="1115510" y="4327288"/>
            <a:chExt cx="873188" cy="546900"/>
          </a:xfrm>
        </p:grpSpPr>
        <p:sp>
          <p:nvSpPr>
            <p:cNvPr id="307" name="Google Shape;307;p8"/>
            <p:cNvSpPr/>
            <p:nvPr/>
          </p:nvSpPr>
          <p:spPr>
            <a:xfrm flipH="1">
              <a:off x="1115510" y="4327288"/>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8"/>
            <p:cNvGrpSpPr/>
            <p:nvPr/>
          </p:nvGrpSpPr>
          <p:grpSpPr>
            <a:xfrm flipH="1">
              <a:off x="1664772" y="4493938"/>
              <a:ext cx="323925" cy="323650"/>
              <a:chOff x="1608625" y="299800"/>
              <a:chExt cx="323925" cy="323650"/>
            </a:xfrm>
          </p:grpSpPr>
          <p:sp>
            <p:nvSpPr>
              <p:cNvPr id="309" name="Google Shape;309;p8"/>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2" name="Google Shape;312;p8"/>
          <p:cNvGrpSpPr/>
          <p:nvPr/>
        </p:nvGrpSpPr>
        <p:grpSpPr>
          <a:xfrm flipH="1">
            <a:off x="6119781" y="4587350"/>
            <a:ext cx="713803" cy="706547"/>
            <a:chOff x="-4017975" y="616650"/>
            <a:chExt cx="814100" cy="805825"/>
          </a:xfrm>
        </p:grpSpPr>
        <p:sp>
          <p:nvSpPr>
            <p:cNvPr id="313" name="Google Shape;313;p8"/>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8"/>
          <p:cNvGrpSpPr/>
          <p:nvPr/>
        </p:nvGrpSpPr>
        <p:grpSpPr>
          <a:xfrm>
            <a:off x="665435" y="-108237"/>
            <a:ext cx="1040638" cy="901375"/>
            <a:chOff x="948060" y="3972813"/>
            <a:chExt cx="1040638" cy="901375"/>
          </a:xfrm>
        </p:grpSpPr>
        <p:grpSp>
          <p:nvGrpSpPr>
            <p:cNvPr id="318" name="Google Shape;318;p8"/>
            <p:cNvGrpSpPr/>
            <p:nvPr/>
          </p:nvGrpSpPr>
          <p:grpSpPr>
            <a:xfrm flipH="1">
              <a:off x="948060" y="3972813"/>
              <a:ext cx="716725" cy="901375"/>
              <a:chOff x="-3888525" y="-2483300"/>
              <a:chExt cx="716725" cy="901375"/>
            </a:xfrm>
          </p:grpSpPr>
          <p:sp>
            <p:nvSpPr>
              <p:cNvPr id="319" name="Google Shape;319;p8"/>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8"/>
            <p:cNvGrpSpPr/>
            <p:nvPr/>
          </p:nvGrpSpPr>
          <p:grpSpPr>
            <a:xfrm flipH="1">
              <a:off x="1664772" y="4493938"/>
              <a:ext cx="323925" cy="323650"/>
              <a:chOff x="1608625" y="299800"/>
              <a:chExt cx="323925" cy="323650"/>
            </a:xfrm>
          </p:grpSpPr>
          <p:sp>
            <p:nvSpPr>
              <p:cNvPr id="322" name="Google Shape;322;p8"/>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5" name="Shape 325"/>
        <p:cNvGrpSpPr/>
        <p:nvPr/>
      </p:nvGrpSpPr>
      <p:grpSpPr>
        <a:xfrm>
          <a:off x="0" y="0"/>
          <a:ext cx="0" cy="0"/>
          <a:chOff x="0" y="0"/>
          <a:chExt cx="0" cy="0"/>
        </a:xfrm>
      </p:grpSpPr>
      <p:sp>
        <p:nvSpPr>
          <p:cNvPr id="326" name="Google Shape;326;p9"/>
          <p:cNvSpPr txBox="1"/>
          <p:nvPr>
            <p:ph type="title"/>
          </p:nvPr>
        </p:nvSpPr>
        <p:spPr>
          <a:xfrm>
            <a:off x="782850" y="1013625"/>
            <a:ext cx="3435300" cy="1305000"/>
          </a:xfrm>
          <a:prstGeom prst="rect">
            <a:avLst/>
          </a:prstGeom>
        </p:spPr>
        <p:txBody>
          <a:bodyPr anchorCtr="0" anchor="t" bIns="0" lIns="91425" spcFirstLastPara="1" rIns="91425" wrap="square" tIns="0">
            <a:noAutofit/>
          </a:bodyPr>
          <a:lstStyle>
            <a:lvl1pPr lvl="0">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27" name="Google Shape;327;p9"/>
          <p:cNvSpPr txBox="1"/>
          <p:nvPr>
            <p:ph idx="1" type="subTitle"/>
          </p:nvPr>
        </p:nvSpPr>
        <p:spPr>
          <a:xfrm>
            <a:off x="782850" y="2824875"/>
            <a:ext cx="3435300" cy="1305000"/>
          </a:xfrm>
          <a:prstGeom prst="rect">
            <a:avLst/>
          </a:prstGeom>
        </p:spPr>
        <p:txBody>
          <a:bodyPr anchorCtr="0" anchor="t" bIns="0" lIns="91425" spcFirstLastPara="1" rIns="91425" wrap="square" tIns="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28" name="Google Shape;328;p9"/>
          <p:cNvGrpSpPr/>
          <p:nvPr/>
        </p:nvGrpSpPr>
        <p:grpSpPr>
          <a:xfrm>
            <a:off x="8457538" y="810363"/>
            <a:ext cx="1040638" cy="901375"/>
            <a:chOff x="8457538" y="810363"/>
            <a:chExt cx="1040638" cy="901375"/>
          </a:xfrm>
        </p:grpSpPr>
        <p:grpSp>
          <p:nvGrpSpPr>
            <p:cNvPr id="329" name="Google Shape;329;p9"/>
            <p:cNvGrpSpPr/>
            <p:nvPr/>
          </p:nvGrpSpPr>
          <p:grpSpPr>
            <a:xfrm>
              <a:off x="8781450" y="810363"/>
              <a:ext cx="716725" cy="901375"/>
              <a:chOff x="-3888525" y="-2483300"/>
              <a:chExt cx="716725" cy="901375"/>
            </a:xfrm>
          </p:grpSpPr>
          <p:sp>
            <p:nvSpPr>
              <p:cNvPr id="330" name="Google Shape;330;p9"/>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9"/>
            <p:cNvGrpSpPr/>
            <p:nvPr/>
          </p:nvGrpSpPr>
          <p:grpSpPr>
            <a:xfrm>
              <a:off x="8457538" y="1331488"/>
              <a:ext cx="323925" cy="323650"/>
              <a:chOff x="1608625" y="299800"/>
              <a:chExt cx="323925" cy="323650"/>
            </a:xfrm>
          </p:grpSpPr>
          <p:sp>
            <p:nvSpPr>
              <p:cNvPr id="333" name="Google Shape;333;p9"/>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6" name="Shape 336"/>
        <p:cNvGrpSpPr/>
        <p:nvPr/>
      </p:nvGrpSpPr>
      <p:grpSpPr>
        <a:xfrm>
          <a:off x="0" y="0"/>
          <a:ext cx="0" cy="0"/>
          <a:chOff x="0" y="0"/>
          <a:chExt cx="0" cy="0"/>
        </a:xfrm>
      </p:grpSpPr>
      <p:sp>
        <p:nvSpPr>
          <p:cNvPr id="337" name="Google Shape;337;p10"/>
          <p:cNvSpPr txBox="1"/>
          <p:nvPr>
            <p:ph type="title"/>
          </p:nvPr>
        </p:nvSpPr>
        <p:spPr>
          <a:xfrm>
            <a:off x="782850" y="1941300"/>
            <a:ext cx="5137800" cy="1260900"/>
          </a:xfrm>
          <a:prstGeom prst="rect">
            <a:avLst/>
          </a:prstGeom>
          <a:noFill/>
        </p:spPr>
        <p:txBody>
          <a:bodyPr anchorCtr="0" anchor="t" bIns="0" lIns="91425" spcFirstLastPara="1" rIns="91425" wrap="square" tIns="0">
            <a:noAutofit/>
          </a:bodyPr>
          <a:lstStyle>
            <a:lvl1pPr lvl="0" rtl="0" algn="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0" lIns="91425" spcFirstLastPara="1" rIns="91425" wrap="square" tIns="0">
            <a:noAutofit/>
          </a:bodyPr>
          <a:lstStyle>
            <a:lvl1pPr lvl="0">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2pPr>
            <a:lvl3pPr lvl="2">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3pPr>
            <a:lvl4pPr lvl="3">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4pPr>
            <a:lvl5pPr lvl="4">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5pPr>
            <a:lvl6pPr lvl="5">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6pPr>
            <a:lvl7pPr lvl="6">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7pPr>
            <a:lvl8pPr lvl="7">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8pPr>
            <a:lvl9pPr lvl="8">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0" lIns="91425" spcFirstLastPara="1" rIns="91425" wrap="square" tIns="0">
            <a:noAutofit/>
          </a:bodyPr>
          <a:lstStyle>
            <a:lvl1pPr indent="-330200" lvl="0" marL="457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1pPr>
            <a:lvl2pPr indent="-330200" lvl="1" marL="9144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2pPr>
            <a:lvl3pPr indent="-330200" lvl="2" marL="13716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3pPr>
            <a:lvl4pPr indent="-330200" lvl="3" marL="18288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4pPr>
            <a:lvl5pPr indent="-330200" lvl="4" marL="22860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5pPr>
            <a:lvl6pPr indent="-330200" lvl="5" marL="2743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6pPr>
            <a:lvl7pPr indent="-330200" lvl="6" marL="32004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7pPr>
            <a:lvl8pPr indent="-330200" lvl="7" marL="36576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8pPr>
            <a:lvl9pPr indent="-330200" lvl="8" marL="41148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25"/>
          <p:cNvSpPr txBox="1"/>
          <p:nvPr>
            <p:ph type="ctrTitle"/>
          </p:nvPr>
        </p:nvSpPr>
        <p:spPr>
          <a:xfrm flipH="1">
            <a:off x="743325" y="1454185"/>
            <a:ext cx="6952800" cy="13395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b="0" lang="en">
                <a:latin typeface="Montserrat Medium"/>
                <a:ea typeface="Montserrat Medium"/>
                <a:cs typeface="Montserrat Medium"/>
                <a:sym typeface="Montserrat Medium"/>
              </a:rPr>
              <a:t>Proqramlaşdırma </a:t>
            </a:r>
            <a:r>
              <a:rPr lang="en"/>
              <a:t>paradiqmaları</a:t>
            </a:r>
            <a:endParaRPr/>
          </a:p>
        </p:txBody>
      </p:sp>
      <p:sp>
        <p:nvSpPr>
          <p:cNvPr id="918" name="Google Shape;918;p25"/>
          <p:cNvSpPr/>
          <p:nvPr/>
        </p:nvSpPr>
        <p:spPr>
          <a:xfrm flipH="1">
            <a:off x="-186582" y="5584563"/>
            <a:ext cx="29" cy="29"/>
          </a:xfrm>
          <a:custGeom>
            <a:rect b="b" l="l" r="r" t="t"/>
            <a:pathLst>
              <a:path extrusionOk="0" fill="none" h="1" w="1">
                <a:moveTo>
                  <a:pt x="1" y="1"/>
                </a:moveTo>
                <a:lnTo>
                  <a:pt x="1" y="1"/>
                </a:lnTo>
                <a:close/>
              </a:path>
            </a:pathLst>
          </a:custGeom>
          <a:solidFill>
            <a:schemeClr val="lt1"/>
          </a:solidFill>
          <a:ln cap="rnd" cmpd="sng" w="56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9" name="Google Shape;919;p25"/>
          <p:cNvGrpSpPr/>
          <p:nvPr/>
        </p:nvGrpSpPr>
        <p:grpSpPr>
          <a:xfrm flipH="1">
            <a:off x="5870297" y="3482200"/>
            <a:ext cx="1929500" cy="2210100"/>
            <a:chOff x="295725" y="-3462825"/>
            <a:chExt cx="1929500" cy="2210100"/>
          </a:xfrm>
        </p:grpSpPr>
        <p:sp>
          <p:nvSpPr>
            <p:cNvPr id="920" name="Google Shape;920;p25"/>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5"/>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5"/>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5"/>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5"/>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5"/>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5"/>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5"/>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5"/>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5"/>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5"/>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5"/>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5"/>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5"/>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5"/>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5"/>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5"/>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5"/>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5"/>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5"/>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5"/>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5"/>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5"/>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25"/>
          <p:cNvGrpSpPr/>
          <p:nvPr/>
        </p:nvGrpSpPr>
        <p:grpSpPr>
          <a:xfrm>
            <a:off x="948060" y="3973813"/>
            <a:ext cx="1040638" cy="901375"/>
            <a:chOff x="948060" y="3972813"/>
            <a:chExt cx="1040638" cy="901375"/>
          </a:xfrm>
        </p:grpSpPr>
        <p:grpSp>
          <p:nvGrpSpPr>
            <p:cNvPr id="946" name="Google Shape;946;p25"/>
            <p:cNvGrpSpPr/>
            <p:nvPr/>
          </p:nvGrpSpPr>
          <p:grpSpPr>
            <a:xfrm flipH="1">
              <a:off x="948060" y="3972813"/>
              <a:ext cx="716725" cy="901375"/>
              <a:chOff x="-3888525" y="-2483300"/>
              <a:chExt cx="716725" cy="901375"/>
            </a:xfrm>
          </p:grpSpPr>
          <p:sp>
            <p:nvSpPr>
              <p:cNvPr id="947" name="Google Shape;947;p25"/>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5"/>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9" name="Google Shape;949;p25"/>
            <p:cNvGrpSpPr/>
            <p:nvPr/>
          </p:nvGrpSpPr>
          <p:grpSpPr>
            <a:xfrm flipH="1">
              <a:off x="1664772" y="4493938"/>
              <a:ext cx="323925" cy="323650"/>
              <a:chOff x="1608625" y="299800"/>
              <a:chExt cx="323925" cy="323650"/>
            </a:xfrm>
          </p:grpSpPr>
          <p:sp>
            <p:nvSpPr>
              <p:cNvPr id="950" name="Google Shape;950;p25"/>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5"/>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5"/>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3" name="Google Shape;953;p25"/>
          <p:cNvGrpSpPr/>
          <p:nvPr/>
        </p:nvGrpSpPr>
        <p:grpSpPr>
          <a:xfrm>
            <a:off x="844385" y="2929368"/>
            <a:ext cx="4208350" cy="192185"/>
            <a:chOff x="948060" y="2996029"/>
            <a:chExt cx="4208350" cy="192185"/>
          </a:xfrm>
        </p:grpSpPr>
        <p:sp>
          <p:nvSpPr>
            <p:cNvPr id="954" name="Google Shape;954;p25"/>
            <p:cNvSpPr/>
            <p:nvPr/>
          </p:nvSpPr>
          <p:spPr>
            <a:xfrm flipH="1" rot="-2700000">
              <a:off x="1692865" y="3024234"/>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5" name="Google Shape;955;p25"/>
            <p:cNvCxnSpPr>
              <a:stCxn id="956" idx="6"/>
              <a:endCxn id="957" idx="2"/>
            </p:cNvCxnSpPr>
            <p:nvPr/>
          </p:nvCxnSpPr>
          <p:spPr>
            <a:xfrm rot="10800000">
              <a:off x="1005010" y="3091118"/>
              <a:ext cx="4094400" cy="0"/>
            </a:xfrm>
            <a:prstGeom prst="straightConnector1">
              <a:avLst/>
            </a:prstGeom>
            <a:noFill/>
            <a:ln cap="flat" cmpd="sng" w="9525">
              <a:solidFill>
                <a:schemeClr val="lt1"/>
              </a:solidFill>
              <a:prstDash val="solid"/>
              <a:round/>
              <a:headEnd len="med" w="med" type="none"/>
              <a:tailEnd len="med" w="med" type="none"/>
            </a:ln>
          </p:spPr>
        </p:cxnSp>
        <p:sp>
          <p:nvSpPr>
            <p:cNvPr id="956" name="Google Shape;956;p25"/>
            <p:cNvSpPr/>
            <p:nvPr/>
          </p:nvSpPr>
          <p:spPr>
            <a:xfrm flipH="1">
              <a:off x="5099410" y="3062618"/>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5"/>
            <p:cNvSpPr/>
            <p:nvPr/>
          </p:nvSpPr>
          <p:spPr>
            <a:xfrm flipH="1">
              <a:off x="948060" y="306264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26"/>
          <p:cNvSpPr txBox="1"/>
          <p:nvPr>
            <p:ph type="title"/>
          </p:nvPr>
        </p:nvSpPr>
        <p:spPr>
          <a:xfrm>
            <a:off x="782850" y="556250"/>
            <a:ext cx="7578300" cy="523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Proqramlaşdırma paradiqmaları</a:t>
            </a:r>
            <a:endParaRPr/>
          </a:p>
        </p:txBody>
      </p:sp>
      <p:sp>
        <p:nvSpPr>
          <p:cNvPr id="963" name="Google Shape;963;p26"/>
          <p:cNvSpPr txBox="1"/>
          <p:nvPr>
            <p:ph type="title"/>
          </p:nvPr>
        </p:nvSpPr>
        <p:spPr>
          <a:xfrm>
            <a:off x="373350" y="1617400"/>
            <a:ext cx="8397300" cy="2692200"/>
          </a:xfrm>
          <a:prstGeom prst="rect">
            <a:avLst/>
          </a:prstGeom>
        </p:spPr>
        <p:txBody>
          <a:bodyPr anchorCtr="0" anchor="t" bIns="0" lIns="91425" spcFirstLastPara="1" rIns="91425" wrap="square" tIns="0">
            <a:noAutofit/>
          </a:bodyPr>
          <a:lstStyle/>
          <a:p>
            <a:pPr indent="0" lvl="0" marL="0" rtl="0" algn="just">
              <a:spcBef>
                <a:spcPts val="0"/>
              </a:spcBef>
              <a:spcAft>
                <a:spcPts val="0"/>
              </a:spcAft>
              <a:buNone/>
            </a:pPr>
            <a:r>
              <a:rPr b="0" lang="en" sz="1700"/>
              <a:t>Proqramlaşdırma paradiqmaları proqramlaşdırma dilindən istifadə edərək problemi həll etməyin bir yoludur. Həmçinin insanların istifadə edə biləcəyi alət və üsullardan istifadə edərək problemi həll etmək üsuludur.</a:t>
            </a:r>
            <a:endParaRPr b="0" sz="1700"/>
          </a:p>
          <a:p>
            <a:pPr indent="0" lvl="0" marL="0" rtl="0" algn="just">
              <a:spcBef>
                <a:spcPts val="0"/>
              </a:spcBef>
              <a:spcAft>
                <a:spcPts val="0"/>
              </a:spcAft>
              <a:buNone/>
            </a:pPr>
            <a:r>
              <a:t/>
            </a:r>
            <a:endParaRPr b="0" sz="1700"/>
          </a:p>
          <a:p>
            <a:pPr indent="0" lvl="0" marL="0" rtl="0" algn="just">
              <a:spcBef>
                <a:spcPts val="0"/>
              </a:spcBef>
              <a:spcAft>
                <a:spcPts val="0"/>
              </a:spcAft>
              <a:buNone/>
            </a:pPr>
            <a:r>
              <a:rPr b="0" lang="en" sz="1700"/>
              <a:t>Mövcud olan çoxlu sayda proqramlaşdırma dilləri var, lakin onların hamısı bəzi strategiyalara əməl etməlidirlər və bu “strategiyaya əməl etmə” paradiqmalardır.</a:t>
            </a:r>
            <a:endParaRPr b="0" sz="1700"/>
          </a:p>
          <a:p>
            <a:pPr indent="0" lvl="0" marL="0" rtl="0" algn="just">
              <a:spcBef>
                <a:spcPts val="0"/>
              </a:spcBef>
              <a:spcAft>
                <a:spcPts val="0"/>
              </a:spcAft>
              <a:buNone/>
            </a:pPr>
            <a:r>
              <a:t/>
            </a:r>
            <a:endParaRPr b="0" sz="1700"/>
          </a:p>
          <a:p>
            <a:pPr indent="0" lvl="0" marL="0" rtl="0" algn="just">
              <a:spcBef>
                <a:spcPts val="0"/>
              </a:spcBef>
              <a:spcAft>
                <a:spcPts val="0"/>
              </a:spcAft>
              <a:buNone/>
            </a:pPr>
            <a:r>
              <a:t/>
            </a:r>
            <a:endParaRPr b="0" sz="1800"/>
          </a:p>
        </p:txBody>
      </p:sp>
    </p:spTree>
  </p:cSld>
  <p:clrMapOvr>
    <a:masterClrMapping/>
  </p:clrMapOvr>
  <mc:AlternateContent>
    <mc:Choice Requires="p14">
      <p:transition spd="slow" p14:dur="15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grpSp>
        <p:nvGrpSpPr>
          <p:cNvPr id="968" name="Google Shape;968;p27"/>
          <p:cNvGrpSpPr/>
          <p:nvPr/>
        </p:nvGrpSpPr>
        <p:grpSpPr>
          <a:xfrm>
            <a:off x="6541944" y="4287300"/>
            <a:ext cx="713803" cy="706547"/>
            <a:chOff x="-4017975" y="616650"/>
            <a:chExt cx="814100" cy="805825"/>
          </a:xfrm>
        </p:grpSpPr>
        <p:sp>
          <p:nvSpPr>
            <p:cNvPr id="969" name="Google Shape;969;p27"/>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7"/>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7"/>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7"/>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3" name="Google Shape;973;p27"/>
          <p:cNvGrpSpPr/>
          <p:nvPr/>
        </p:nvGrpSpPr>
        <p:grpSpPr>
          <a:xfrm>
            <a:off x="7462488" y="3721438"/>
            <a:ext cx="1040638" cy="901375"/>
            <a:chOff x="8457538" y="810363"/>
            <a:chExt cx="1040638" cy="901375"/>
          </a:xfrm>
        </p:grpSpPr>
        <p:grpSp>
          <p:nvGrpSpPr>
            <p:cNvPr id="974" name="Google Shape;974;p27"/>
            <p:cNvGrpSpPr/>
            <p:nvPr/>
          </p:nvGrpSpPr>
          <p:grpSpPr>
            <a:xfrm>
              <a:off x="8781450" y="810363"/>
              <a:ext cx="716725" cy="901375"/>
              <a:chOff x="-3888525" y="-2483300"/>
              <a:chExt cx="716725" cy="901375"/>
            </a:xfrm>
          </p:grpSpPr>
          <p:sp>
            <p:nvSpPr>
              <p:cNvPr id="975" name="Google Shape;975;p27"/>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7"/>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27"/>
            <p:cNvGrpSpPr/>
            <p:nvPr/>
          </p:nvGrpSpPr>
          <p:grpSpPr>
            <a:xfrm>
              <a:off x="8457538" y="1331488"/>
              <a:ext cx="323925" cy="323650"/>
              <a:chOff x="1608625" y="299800"/>
              <a:chExt cx="323925" cy="323650"/>
            </a:xfrm>
          </p:grpSpPr>
          <p:sp>
            <p:nvSpPr>
              <p:cNvPr id="978" name="Google Shape;978;p27"/>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7"/>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7"/>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1" name="Google Shape;981;p27"/>
          <p:cNvSpPr/>
          <p:nvPr/>
        </p:nvSpPr>
        <p:spPr>
          <a:xfrm>
            <a:off x="2452350" y="512350"/>
            <a:ext cx="4239300" cy="944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Montserrat SemiBold"/>
                <a:ea typeface="Montserrat SemiBold"/>
                <a:cs typeface="Montserrat SemiBold"/>
                <a:sym typeface="Montserrat SemiBold"/>
              </a:rPr>
              <a:t>Proqramlaşdırma paradiqmaları</a:t>
            </a:r>
            <a:endParaRPr sz="2000">
              <a:solidFill>
                <a:schemeClr val="dk2"/>
              </a:solidFill>
              <a:latin typeface="Montserrat SemiBold"/>
              <a:ea typeface="Montserrat SemiBold"/>
              <a:cs typeface="Montserrat SemiBold"/>
              <a:sym typeface="Montserrat SemiBold"/>
            </a:endParaRPr>
          </a:p>
        </p:txBody>
      </p:sp>
      <p:sp>
        <p:nvSpPr>
          <p:cNvPr id="982" name="Google Shape;982;p27"/>
          <p:cNvSpPr/>
          <p:nvPr/>
        </p:nvSpPr>
        <p:spPr>
          <a:xfrm>
            <a:off x="151875" y="2399825"/>
            <a:ext cx="4239300" cy="944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ontserrat"/>
                <a:ea typeface="Montserrat"/>
                <a:cs typeface="Montserrat"/>
                <a:sym typeface="Montserrat"/>
              </a:rPr>
              <a:t>İMPERATİV</a:t>
            </a:r>
            <a:endParaRPr b="1" sz="2000">
              <a:solidFill>
                <a:schemeClr val="dk2"/>
              </a:solidFill>
              <a:latin typeface="Montserrat"/>
              <a:ea typeface="Montserrat"/>
              <a:cs typeface="Montserrat"/>
              <a:sym typeface="Montserrat"/>
            </a:endParaRPr>
          </a:p>
        </p:txBody>
      </p:sp>
      <p:sp>
        <p:nvSpPr>
          <p:cNvPr id="983" name="Google Shape;983;p27"/>
          <p:cNvSpPr/>
          <p:nvPr/>
        </p:nvSpPr>
        <p:spPr>
          <a:xfrm>
            <a:off x="4779200" y="2399825"/>
            <a:ext cx="4239300" cy="944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ontserrat"/>
                <a:ea typeface="Montserrat"/>
                <a:cs typeface="Montserrat"/>
                <a:sym typeface="Montserrat"/>
              </a:rPr>
              <a:t>DEKLARATİV</a:t>
            </a:r>
            <a:endParaRPr sz="2000">
              <a:solidFill>
                <a:schemeClr val="dk2"/>
              </a:solidFill>
              <a:latin typeface="Montserrat"/>
              <a:ea typeface="Montserrat"/>
              <a:cs typeface="Montserrat"/>
              <a:sym typeface="Montserrat"/>
            </a:endParaRPr>
          </a:p>
        </p:txBody>
      </p:sp>
      <p:cxnSp>
        <p:nvCxnSpPr>
          <p:cNvPr id="984" name="Google Shape;984;p27"/>
          <p:cNvCxnSpPr>
            <a:stCxn id="981" idx="2"/>
            <a:endCxn id="983" idx="0"/>
          </p:cNvCxnSpPr>
          <p:nvPr/>
        </p:nvCxnSpPr>
        <p:spPr>
          <a:xfrm flipH="1" rot="-5400000">
            <a:off x="5263800" y="764950"/>
            <a:ext cx="943200" cy="2326800"/>
          </a:xfrm>
          <a:prstGeom prst="bentConnector3">
            <a:avLst>
              <a:gd fmla="val 49993" name="adj1"/>
            </a:avLst>
          </a:prstGeom>
          <a:noFill/>
          <a:ln cap="flat" cmpd="sng" w="38100">
            <a:solidFill>
              <a:schemeClr val="lt1"/>
            </a:solidFill>
            <a:prstDash val="solid"/>
            <a:round/>
            <a:headEnd len="med" w="med" type="none"/>
            <a:tailEnd len="med" w="med" type="none"/>
          </a:ln>
        </p:spPr>
      </p:cxnSp>
      <p:cxnSp>
        <p:nvCxnSpPr>
          <p:cNvPr id="985" name="Google Shape;985;p27"/>
          <p:cNvCxnSpPr>
            <a:stCxn id="981" idx="2"/>
            <a:endCxn id="982" idx="0"/>
          </p:cNvCxnSpPr>
          <p:nvPr/>
        </p:nvCxnSpPr>
        <p:spPr>
          <a:xfrm rot="5400000">
            <a:off x="2950200" y="778150"/>
            <a:ext cx="943200" cy="2300400"/>
          </a:xfrm>
          <a:prstGeom prst="bentConnector3">
            <a:avLst>
              <a:gd fmla="val 49993" name="adj1"/>
            </a:avLst>
          </a:prstGeom>
          <a:noFill/>
          <a:ln cap="flat" cmpd="sng" w="38100">
            <a:solidFill>
              <a:schemeClr val="lt1"/>
            </a:solidFill>
            <a:prstDash val="solid"/>
            <a:round/>
            <a:headEnd len="med" w="med" type="none"/>
            <a:tailEnd len="med" w="med" type="none"/>
          </a:ln>
        </p:spPr>
      </p:cxnSp>
    </p:spTree>
  </p:cSld>
  <p:clrMapOvr>
    <a:masterClrMapping/>
  </p:clrMapOvr>
  <mc:AlternateContent>
    <mc:Choice Requires="p14">
      <p:transition spd="slow" p14:dur="10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28"/>
          <p:cNvSpPr txBox="1"/>
          <p:nvPr>
            <p:ph idx="1" type="body"/>
          </p:nvPr>
        </p:nvSpPr>
        <p:spPr>
          <a:xfrm>
            <a:off x="1295925" y="1660875"/>
            <a:ext cx="6439500" cy="2239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İmperativ paradiqmada proqrammist kompüterin əməl etməsi üçün təlimatlar yazır.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Yəni proqramçı nə etmək lazım olduğunu və hansı ardıcıllıqla deyir və kompüter əmrləri yerinə yetirir.</a:t>
            </a:r>
            <a:endParaRPr/>
          </a:p>
          <a:p>
            <a:pPr indent="0" lvl="0" marL="0" rtl="0" algn="l">
              <a:spcBef>
                <a:spcPts val="1200"/>
              </a:spcBef>
              <a:spcAft>
                <a:spcPts val="1200"/>
              </a:spcAft>
              <a:buNone/>
            </a:pPr>
            <a:r>
              <a:t/>
            </a:r>
            <a:endParaRPr/>
          </a:p>
        </p:txBody>
      </p:sp>
      <p:sp>
        <p:nvSpPr>
          <p:cNvPr id="991" name="Google Shape;991;p28"/>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İMPERATİV PROQRAMLAŞDIRMA</a:t>
            </a:r>
            <a:endParaRPr/>
          </a:p>
        </p:txBody>
      </p:sp>
      <p:grpSp>
        <p:nvGrpSpPr>
          <p:cNvPr id="992" name="Google Shape;992;p28"/>
          <p:cNvGrpSpPr/>
          <p:nvPr/>
        </p:nvGrpSpPr>
        <p:grpSpPr>
          <a:xfrm>
            <a:off x="708769" y="229268"/>
            <a:ext cx="1019565" cy="1290805"/>
            <a:chOff x="-4017975" y="-49702"/>
            <a:chExt cx="1162825" cy="1472177"/>
          </a:xfrm>
        </p:grpSpPr>
        <p:sp>
          <p:nvSpPr>
            <p:cNvPr id="993" name="Google Shape;993;p28"/>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8"/>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8"/>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8"/>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8"/>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8"/>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8"/>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0" name="Google Shape;1000;p28"/>
          <p:cNvGrpSpPr/>
          <p:nvPr/>
        </p:nvGrpSpPr>
        <p:grpSpPr>
          <a:xfrm>
            <a:off x="6056447" y="3828300"/>
            <a:ext cx="1929500" cy="2210100"/>
            <a:chOff x="295725" y="-3462825"/>
            <a:chExt cx="1929500" cy="2210100"/>
          </a:xfrm>
        </p:grpSpPr>
        <p:sp>
          <p:nvSpPr>
            <p:cNvPr id="1001" name="Google Shape;1001;p28"/>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8"/>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8"/>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8"/>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8"/>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8"/>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8"/>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8"/>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8"/>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8"/>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8"/>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8"/>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8"/>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8"/>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8"/>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8"/>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8"/>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8"/>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8"/>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8"/>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8"/>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8"/>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8"/>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8"/>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8"/>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6" name="Google Shape;1026;p28"/>
          <p:cNvGrpSpPr/>
          <p:nvPr/>
        </p:nvGrpSpPr>
        <p:grpSpPr>
          <a:xfrm>
            <a:off x="7840825" y="1807363"/>
            <a:ext cx="1040638" cy="901375"/>
            <a:chOff x="8457538" y="810363"/>
            <a:chExt cx="1040638" cy="901375"/>
          </a:xfrm>
        </p:grpSpPr>
        <p:grpSp>
          <p:nvGrpSpPr>
            <p:cNvPr id="1027" name="Google Shape;1027;p28"/>
            <p:cNvGrpSpPr/>
            <p:nvPr/>
          </p:nvGrpSpPr>
          <p:grpSpPr>
            <a:xfrm>
              <a:off x="8781450" y="810363"/>
              <a:ext cx="716725" cy="901375"/>
              <a:chOff x="-3888525" y="-2483300"/>
              <a:chExt cx="716725" cy="901375"/>
            </a:xfrm>
          </p:grpSpPr>
          <p:sp>
            <p:nvSpPr>
              <p:cNvPr id="1028" name="Google Shape;1028;p28"/>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8"/>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8"/>
            <p:cNvGrpSpPr/>
            <p:nvPr/>
          </p:nvGrpSpPr>
          <p:grpSpPr>
            <a:xfrm>
              <a:off x="8457538" y="1331488"/>
              <a:ext cx="323925" cy="323650"/>
              <a:chOff x="1608625" y="299800"/>
              <a:chExt cx="323925" cy="323650"/>
            </a:xfrm>
          </p:grpSpPr>
          <p:sp>
            <p:nvSpPr>
              <p:cNvPr id="1031" name="Google Shape;1031;p28"/>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8"/>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8"/>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4" name="Google Shape;1034;p28"/>
          <p:cNvGrpSpPr/>
          <p:nvPr/>
        </p:nvGrpSpPr>
        <p:grpSpPr>
          <a:xfrm>
            <a:off x="2868450" y="1050283"/>
            <a:ext cx="3407100" cy="192184"/>
            <a:chOff x="1512197" y="1069304"/>
            <a:chExt cx="3407100" cy="192184"/>
          </a:xfrm>
        </p:grpSpPr>
        <p:grpSp>
          <p:nvGrpSpPr>
            <p:cNvPr id="1035" name="Google Shape;1035;p28"/>
            <p:cNvGrpSpPr/>
            <p:nvPr/>
          </p:nvGrpSpPr>
          <p:grpSpPr>
            <a:xfrm>
              <a:off x="1512197" y="1069304"/>
              <a:ext cx="3350100" cy="192184"/>
              <a:chOff x="2944697" y="1069304"/>
              <a:chExt cx="3350100" cy="192184"/>
            </a:xfrm>
          </p:grpSpPr>
          <p:sp>
            <p:nvSpPr>
              <p:cNvPr id="1036" name="Google Shape;1036;p28"/>
              <p:cNvSpPr/>
              <p:nvPr/>
            </p:nvSpPr>
            <p:spPr>
              <a:xfrm flipH="1" rot="-2700000">
                <a:off x="5498640"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7" name="Google Shape;1037;p28"/>
              <p:cNvCxnSpPr>
                <a:stCxn id="1038" idx="6"/>
                <a:endCxn id="1039" idx="2"/>
              </p:cNvCxnSpPr>
              <p:nvPr/>
            </p:nvCxnSpPr>
            <p:spPr>
              <a:xfrm rot="10800000">
                <a:off x="3001697" y="1164492"/>
                <a:ext cx="3293100" cy="900"/>
              </a:xfrm>
              <a:prstGeom prst="straightConnector1">
                <a:avLst/>
              </a:prstGeom>
              <a:noFill/>
              <a:ln cap="flat" cmpd="sng" w="9525">
                <a:solidFill>
                  <a:schemeClr val="lt1"/>
                </a:solidFill>
                <a:prstDash val="solid"/>
                <a:round/>
                <a:headEnd len="med" w="med" type="none"/>
                <a:tailEnd len="med" w="med" type="none"/>
              </a:ln>
            </p:spPr>
          </p:cxnSp>
          <p:sp>
            <p:nvSpPr>
              <p:cNvPr id="1039" name="Google Shape;1039;p28"/>
              <p:cNvSpPr/>
              <p:nvPr/>
            </p:nvSpPr>
            <p:spPr>
              <a:xfrm flipH="1">
                <a:off x="29446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8" name="Google Shape;1038;p28"/>
            <p:cNvSpPr/>
            <p:nvPr/>
          </p:nvSpPr>
          <p:spPr>
            <a:xfrm flipH="1">
              <a:off x="4862297" y="113689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000">
        <p:pus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29"/>
          <p:cNvSpPr txBox="1"/>
          <p:nvPr>
            <p:ph type="title"/>
          </p:nvPr>
        </p:nvSpPr>
        <p:spPr>
          <a:xfrm>
            <a:off x="782850" y="556250"/>
            <a:ext cx="7578300" cy="5232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İMPERATİV KATEQORİYALAR</a:t>
            </a:r>
            <a:endParaRPr/>
          </a:p>
        </p:txBody>
      </p:sp>
      <p:graphicFrame>
        <p:nvGraphicFramePr>
          <p:cNvPr id="1045" name="Google Shape;1045;p29"/>
          <p:cNvGraphicFramePr/>
          <p:nvPr/>
        </p:nvGraphicFramePr>
        <p:xfrm>
          <a:off x="335788" y="1801072"/>
          <a:ext cx="3000000" cy="3000000"/>
        </p:xfrm>
        <a:graphic>
          <a:graphicData uri="http://schemas.openxmlformats.org/drawingml/2006/table">
            <a:tbl>
              <a:tblPr>
                <a:noFill/>
                <a:tableStyleId>{D9E22A65-7014-4712-A86B-7890FBC8BE8D}</a:tableStyleId>
              </a:tblPr>
              <a:tblGrid>
                <a:gridCol w="3152425"/>
                <a:gridCol w="5319950"/>
              </a:tblGrid>
              <a:tr h="701450">
                <a:tc>
                  <a:txBody>
                    <a:bodyPr/>
                    <a:lstStyle/>
                    <a:p>
                      <a:pPr indent="0" lvl="0" marL="0" rtl="0" algn="l">
                        <a:spcBef>
                          <a:spcPts val="0"/>
                        </a:spcBef>
                        <a:spcAft>
                          <a:spcPts val="0"/>
                        </a:spcAft>
                        <a:buNone/>
                      </a:pPr>
                      <a:r>
                        <a:rPr b="1" lang="en" sz="1200">
                          <a:solidFill>
                            <a:schemeClr val="lt1"/>
                          </a:solidFill>
                          <a:latin typeface="Montserrat"/>
                          <a:ea typeface="Montserrat"/>
                          <a:cs typeface="Montserrat"/>
                          <a:sym typeface="Montserrat"/>
                        </a:rPr>
                        <a:t>Prosedur proqramlaşdırma paradiqması</a:t>
                      </a:r>
                      <a:endParaRPr b="1" sz="1200">
                        <a:solidFill>
                          <a:schemeClr val="lt1"/>
                        </a:solidFill>
                        <a:latin typeface="Montserrat"/>
                        <a:ea typeface="Montserrat"/>
                        <a:cs typeface="Montserrat"/>
                        <a:sym typeface="Montserrat"/>
                      </a:endParaRPr>
                    </a:p>
                  </a:txBody>
                  <a:tcPr marT="0" marB="0" marR="91425" marL="91425" anchor="ctr">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lt1"/>
                          </a:solidFill>
                          <a:latin typeface="Montserrat"/>
                          <a:ea typeface="Montserrat"/>
                          <a:cs typeface="Montserrat"/>
                          <a:sym typeface="Montserrat"/>
                        </a:rPr>
                        <a:t>Prosedur paradiqması imperativ paradiqmanın alt çoxluğudur. Proqramın icrası alqoritmi də göstərişlər ardıcıllığı kimi təqdim olunur.</a:t>
                      </a:r>
                      <a:endParaRPr sz="1000">
                        <a:solidFill>
                          <a:schemeClr val="lt1"/>
                        </a:solidFill>
                        <a:latin typeface="Montserrat"/>
                        <a:ea typeface="Montserrat"/>
                        <a:cs typeface="Montserrat"/>
                        <a:sym typeface="Montserrat"/>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solidFill>
                      <a:prstDash val="solid"/>
                      <a:round/>
                      <a:headEnd len="sm" w="sm" type="none"/>
                      <a:tailEnd len="sm" w="sm" type="none"/>
                    </a:lnB>
                  </a:tcPr>
                </a:tc>
              </a:tr>
              <a:tr h="631300">
                <a:tc>
                  <a:txBody>
                    <a:bodyPr/>
                    <a:lstStyle/>
                    <a:p>
                      <a:pPr indent="0" lvl="0" marL="0" rtl="0" algn="l">
                        <a:spcBef>
                          <a:spcPts val="0"/>
                        </a:spcBef>
                        <a:spcAft>
                          <a:spcPts val="0"/>
                        </a:spcAft>
                        <a:buNone/>
                      </a:pPr>
                      <a:r>
                        <a:rPr b="1" lang="en" sz="1200">
                          <a:solidFill>
                            <a:schemeClr val="lt1"/>
                          </a:solidFill>
                          <a:latin typeface="Montserrat"/>
                          <a:ea typeface="Montserrat"/>
                          <a:cs typeface="Montserrat"/>
                          <a:sym typeface="Montserrat"/>
                        </a:rPr>
                        <a:t>Obyekt yönümlü proqramlaşdırma</a:t>
                      </a:r>
                      <a:endParaRPr b="1"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200">
                        <a:solidFill>
                          <a:schemeClr val="lt1"/>
                        </a:solidFill>
                        <a:latin typeface="Montserrat"/>
                        <a:ea typeface="Montserrat"/>
                        <a:cs typeface="Montserrat"/>
                        <a:sym typeface="Montserrat"/>
                      </a:endParaRPr>
                    </a:p>
                  </a:txBody>
                  <a:tcPr marT="0" marB="0" marR="91425" marL="91425" anchor="ctr">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Montserrat"/>
                          <a:ea typeface="Montserrat"/>
                          <a:cs typeface="Montserrat"/>
                          <a:sym typeface="Montserrat"/>
                        </a:rPr>
                        <a:t>Proqram siniflər və obyektlər toplusu kimi yazılmışdır. Ən kiçik və əsas varlıq obyektdir və bütün növ hesablamalar yalnız obyektlər üzərində aparılır.</a:t>
                      </a:r>
                      <a:endParaRPr sz="1000">
                        <a:solidFill>
                          <a:schemeClr val="lt1"/>
                        </a:solidFill>
                        <a:latin typeface="Montserrat"/>
                        <a:ea typeface="Montserrat"/>
                        <a:cs typeface="Montserrat"/>
                        <a:sym typeface="Montserrat"/>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40575">
                <a:tc>
                  <a:txBody>
                    <a:bodyPr/>
                    <a:lstStyle/>
                    <a:p>
                      <a:pPr indent="0" lvl="0" marL="0" rtl="0" algn="l">
                        <a:spcBef>
                          <a:spcPts val="0"/>
                        </a:spcBef>
                        <a:spcAft>
                          <a:spcPts val="0"/>
                        </a:spcAft>
                        <a:buNone/>
                      </a:pPr>
                      <a:r>
                        <a:rPr b="1" lang="en" sz="1200">
                          <a:solidFill>
                            <a:schemeClr val="lt1"/>
                          </a:solidFill>
                          <a:latin typeface="Montserrat"/>
                          <a:ea typeface="Montserrat"/>
                          <a:cs typeface="Montserrat"/>
                          <a:sym typeface="Montserrat"/>
                        </a:rPr>
                        <a:t>Paralel emal sistemi</a:t>
                      </a:r>
                      <a:endParaRPr b="1"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200">
                        <a:solidFill>
                          <a:schemeClr val="lt1"/>
                        </a:solidFill>
                        <a:latin typeface="Montserrat"/>
                        <a:ea typeface="Montserrat"/>
                        <a:cs typeface="Montserrat"/>
                        <a:sym typeface="Montserrat"/>
                      </a:endParaRPr>
                    </a:p>
                  </a:txBody>
                  <a:tcPr marT="0" marB="0" marR="91425" marL="91425" anchor="ctr">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lt1"/>
                          </a:solidFill>
                          <a:latin typeface="Montserrat"/>
                          <a:ea typeface="Montserrat"/>
                          <a:cs typeface="Montserrat"/>
                          <a:sym typeface="Montserrat"/>
                        </a:rPr>
                        <a:t>Paralel emal proqram təlimatlarının çoxsaylı prosessorlar arasında bölünməsi yolu ilə işlənməsidir. Paralel emal sistemi çox sayda prosessora malikdir, məqsədi isə bir proqramı bölmək yolu ilə daha az vaxtda işləməkdir.</a:t>
                      </a:r>
                      <a:endParaRPr sz="1000">
                        <a:solidFill>
                          <a:schemeClr val="lt1"/>
                        </a:solidFill>
                        <a:latin typeface="Montserrat"/>
                        <a:ea typeface="Montserrat"/>
                        <a:cs typeface="Montserrat"/>
                        <a:sym typeface="Montserrat"/>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1046" name="Google Shape;1046;p29"/>
          <p:cNvSpPr txBox="1"/>
          <p:nvPr/>
        </p:nvSpPr>
        <p:spPr>
          <a:xfrm>
            <a:off x="782850" y="1209138"/>
            <a:ext cx="7578300" cy="354000"/>
          </a:xfrm>
          <a:prstGeom prst="rect">
            <a:avLst/>
          </a:prstGeom>
          <a:noFill/>
          <a:ln>
            <a:noFill/>
          </a:ln>
        </p:spPr>
        <p:txBody>
          <a:bodyPr anchorCtr="0" anchor="t" bIns="91425" lIns="91425" spcFirstLastPara="1" rIns="0" wrap="square" tIns="91425">
            <a:spAutoFit/>
          </a:bodyPr>
          <a:lstStyle/>
          <a:p>
            <a:pPr indent="0" lvl="0" marL="0" rtl="0" algn="ctr">
              <a:spcBef>
                <a:spcPts val="0"/>
              </a:spcBef>
              <a:spcAft>
                <a:spcPts val="0"/>
              </a:spcAft>
              <a:buNone/>
            </a:pPr>
            <a:r>
              <a:rPr lang="en" sz="1100">
                <a:solidFill>
                  <a:schemeClr val="lt1"/>
                </a:solidFill>
                <a:latin typeface="Montserrat"/>
                <a:ea typeface="Montserrat"/>
                <a:cs typeface="Montserrat"/>
                <a:sym typeface="Montserrat"/>
              </a:rPr>
              <a:t>There are 3 types of imperative programming</a:t>
            </a:r>
            <a:endParaRPr sz="1100">
              <a:solidFill>
                <a:schemeClr val="lt1"/>
              </a:solidFill>
              <a:latin typeface="Montserrat"/>
              <a:ea typeface="Montserrat"/>
              <a:cs typeface="Montserrat"/>
              <a:sym typeface="Montserrat"/>
            </a:endParaRPr>
          </a:p>
        </p:txBody>
      </p:sp>
      <p:grpSp>
        <p:nvGrpSpPr>
          <p:cNvPr id="1047" name="Google Shape;1047;p29"/>
          <p:cNvGrpSpPr/>
          <p:nvPr/>
        </p:nvGrpSpPr>
        <p:grpSpPr>
          <a:xfrm>
            <a:off x="1611150" y="1050283"/>
            <a:ext cx="5921700" cy="192184"/>
            <a:chOff x="902597" y="1069304"/>
            <a:chExt cx="5921700" cy="192184"/>
          </a:xfrm>
        </p:grpSpPr>
        <p:grpSp>
          <p:nvGrpSpPr>
            <p:cNvPr id="1048" name="Google Shape;1048;p29"/>
            <p:cNvGrpSpPr/>
            <p:nvPr/>
          </p:nvGrpSpPr>
          <p:grpSpPr>
            <a:xfrm>
              <a:off x="902597" y="1069304"/>
              <a:ext cx="5864700" cy="192184"/>
              <a:chOff x="2335097" y="1069304"/>
              <a:chExt cx="5864700" cy="192184"/>
            </a:xfrm>
          </p:grpSpPr>
          <p:sp>
            <p:nvSpPr>
              <p:cNvPr id="1049" name="Google Shape;1049;p29"/>
              <p:cNvSpPr/>
              <p:nvPr/>
            </p:nvSpPr>
            <p:spPr>
              <a:xfrm flipH="1" rot="-2700000">
                <a:off x="3212640"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0" name="Google Shape;1050;p29"/>
              <p:cNvCxnSpPr>
                <a:stCxn id="1051" idx="6"/>
                <a:endCxn id="1052" idx="2"/>
              </p:cNvCxnSpPr>
              <p:nvPr/>
            </p:nvCxnSpPr>
            <p:spPr>
              <a:xfrm rot="10800000">
                <a:off x="2392097" y="1164492"/>
                <a:ext cx="5807700" cy="900"/>
              </a:xfrm>
              <a:prstGeom prst="straightConnector1">
                <a:avLst/>
              </a:prstGeom>
              <a:noFill/>
              <a:ln cap="flat" cmpd="sng" w="9525">
                <a:solidFill>
                  <a:schemeClr val="lt1"/>
                </a:solidFill>
                <a:prstDash val="solid"/>
                <a:round/>
                <a:headEnd len="med" w="med" type="none"/>
                <a:tailEnd len="med" w="med" type="none"/>
              </a:ln>
            </p:spPr>
          </p:cxnSp>
          <p:sp>
            <p:nvSpPr>
              <p:cNvPr id="1052" name="Google Shape;1052;p29"/>
              <p:cNvSpPr/>
              <p:nvPr/>
            </p:nvSpPr>
            <p:spPr>
              <a:xfrm flipH="1">
                <a:off x="23350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1" name="Google Shape;1051;p29"/>
            <p:cNvSpPr/>
            <p:nvPr/>
          </p:nvSpPr>
          <p:spPr>
            <a:xfrm flipH="1">
              <a:off x="6767297" y="113689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0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30"/>
          <p:cNvSpPr txBox="1"/>
          <p:nvPr>
            <p:ph type="title"/>
          </p:nvPr>
        </p:nvSpPr>
        <p:spPr>
          <a:xfrm>
            <a:off x="782850" y="1318375"/>
            <a:ext cx="4472100" cy="10758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b="0" lang="en" sz="3000">
                <a:latin typeface="Montserrat Medium"/>
                <a:ea typeface="Montserrat Medium"/>
                <a:cs typeface="Montserrat Medium"/>
                <a:sym typeface="Montserrat Medium"/>
              </a:rPr>
              <a:t>DEKLARATİV PROQRAMLAŞDIRMA</a:t>
            </a:r>
            <a:endParaRPr b="0" sz="3000">
              <a:latin typeface="Montserrat Medium"/>
              <a:ea typeface="Montserrat Medium"/>
              <a:cs typeface="Montserrat Medium"/>
              <a:sym typeface="Montserrat Medium"/>
            </a:endParaRPr>
          </a:p>
        </p:txBody>
      </p:sp>
      <p:sp>
        <p:nvSpPr>
          <p:cNvPr id="1058" name="Google Shape;1058;p30"/>
          <p:cNvSpPr txBox="1"/>
          <p:nvPr>
            <p:ph idx="1" type="subTitle"/>
          </p:nvPr>
        </p:nvSpPr>
        <p:spPr>
          <a:xfrm>
            <a:off x="782850" y="2680588"/>
            <a:ext cx="3435300" cy="13050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Deklarativ paradiqmada proqrammist problemi və gözlənilən nəticəni təsvir edir, lakin heç bir təlimat yazmır. Deklarativ proqramlaşdırmada imperativ paradiqmaya xas olan dəyişənlər, vəziyyət və digər anlayışlar yoxdur.</a:t>
            </a:r>
            <a:endParaRPr/>
          </a:p>
        </p:txBody>
      </p:sp>
      <p:grpSp>
        <p:nvGrpSpPr>
          <p:cNvPr id="1059" name="Google Shape;1059;p30"/>
          <p:cNvGrpSpPr/>
          <p:nvPr/>
        </p:nvGrpSpPr>
        <p:grpSpPr>
          <a:xfrm rot="10800000">
            <a:off x="3188769" y="4079806"/>
            <a:ext cx="1803578" cy="1592367"/>
            <a:chOff x="-4912150" y="-393637"/>
            <a:chExt cx="2057000" cy="1816112"/>
          </a:xfrm>
        </p:grpSpPr>
        <p:sp>
          <p:nvSpPr>
            <p:cNvPr id="1060" name="Google Shape;1060;p30"/>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0"/>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0"/>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0"/>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0"/>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0"/>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0"/>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0"/>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0"/>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0"/>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0"/>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0"/>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0"/>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0"/>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0"/>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0"/>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0"/>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0"/>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0"/>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30"/>
          <p:cNvGrpSpPr/>
          <p:nvPr/>
        </p:nvGrpSpPr>
        <p:grpSpPr>
          <a:xfrm>
            <a:off x="4572000" y="169263"/>
            <a:ext cx="946675" cy="901375"/>
            <a:chOff x="4487300" y="227688"/>
            <a:chExt cx="946675" cy="901375"/>
          </a:xfrm>
        </p:grpSpPr>
        <p:grpSp>
          <p:nvGrpSpPr>
            <p:cNvPr id="1080" name="Google Shape;1080;p30"/>
            <p:cNvGrpSpPr/>
            <p:nvPr/>
          </p:nvGrpSpPr>
          <p:grpSpPr>
            <a:xfrm>
              <a:off x="5249800" y="345688"/>
              <a:ext cx="184175" cy="158025"/>
              <a:chOff x="-3626300" y="-1680825"/>
              <a:chExt cx="184175" cy="158025"/>
            </a:xfrm>
          </p:grpSpPr>
          <p:sp>
            <p:nvSpPr>
              <p:cNvPr id="1081" name="Google Shape;1081;p30"/>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0"/>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3" name="Google Shape;1083;p30"/>
            <p:cNvGrpSpPr/>
            <p:nvPr/>
          </p:nvGrpSpPr>
          <p:grpSpPr>
            <a:xfrm>
              <a:off x="4487300" y="227688"/>
              <a:ext cx="716725" cy="901375"/>
              <a:chOff x="-3888525" y="-2483300"/>
              <a:chExt cx="716725" cy="901375"/>
            </a:xfrm>
          </p:grpSpPr>
          <p:sp>
            <p:nvSpPr>
              <p:cNvPr id="1084" name="Google Shape;1084;p30"/>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0"/>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6" name="Google Shape;1086;p30"/>
          <p:cNvGrpSpPr/>
          <p:nvPr/>
        </p:nvGrpSpPr>
        <p:grpSpPr>
          <a:xfrm>
            <a:off x="919197" y="2394179"/>
            <a:ext cx="3011003" cy="192185"/>
            <a:chOff x="4873322" y="2177404"/>
            <a:chExt cx="3011003" cy="192185"/>
          </a:xfrm>
        </p:grpSpPr>
        <p:sp>
          <p:nvSpPr>
            <p:cNvPr id="1087" name="Google Shape;1087;p30"/>
            <p:cNvSpPr/>
            <p:nvPr/>
          </p:nvSpPr>
          <p:spPr>
            <a:xfrm flipH="1" rot="-2700000">
              <a:off x="6184140" y="22056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8" name="Google Shape;1088;p30"/>
            <p:cNvCxnSpPr>
              <a:stCxn id="1089" idx="6"/>
              <a:endCxn id="1090" idx="2"/>
            </p:cNvCxnSpPr>
            <p:nvPr/>
          </p:nvCxnSpPr>
          <p:spPr>
            <a:xfrm rot="10800000">
              <a:off x="4930225" y="2272525"/>
              <a:ext cx="2897100" cy="0"/>
            </a:xfrm>
            <a:prstGeom prst="straightConnector1">
              <a:avLst/>
            </a:prstGeom>
            <a:noFill/>
            <a:ln cap="flat" cmpd="sng" w="9525">
              <a:solidFill>
                <a:schemeClr val="lt1"/>
              </a:solidFill>
              <a:prstDash val="solid"/>
              <a:round/>
              <a:headEnd len="med" w="med" type="none"/>
              <a:tailEnd len="med" w="med" type="none"/>
            </a:ln>
          </p:spPr>
        </p:cxnSp>
        <p:sp>
          <p:nvSpPr>
            <p:cNvPr id="1090" name="Google Shape;1090;p30"/>
            <p:cNvSpPr/>
            <p:nvPr/>
          </p:nvSpPr>
          <p:spPr>
            <a:xfrm flipH="1">
              <a:off x="4873322" y="22440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0"/>
            <p:cNvSpPr/>
            <p:nvPr/>
          </p:nvSpPr>
          <p:spPr>
            <a:xfrm flipH="1">
              <a:off x="7827325" y="2244025"/>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1" name="Google Shape;1091;p30"/>
          <p:cNvSpPr/>
          <p:nvPr/>
        </p:nvSpPr>
        <p:spPr>
          <a:xfrm>
            <a:off x="5992075" y="1070650"/>
            <a:ext cx="2162400" cy="371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Montserrat"/>
                <a:ea typeface="Montserrat"/>
                <a:cs typeface="Montserrat"/>
                <a:sym typeface="Montserrat"/>
              </a:rPr>
              <a:t>MƏNTİQİ</a:t>
            </a:r>
            <a:endParaRPr b="1" sz="1500">
              <a:solidFill>
                <a:schemeClr val="dk2"/>
              </a:solidFill>
              <a:latin typeface="Montserrat"/>
              <a:ea typeface="Montserrat"/>
              <a:cs typeface="Montserrat"/>
              <a:sym typeface="Montserrat"/>
            </a:endParaRPr>
          </a:p>
        </p:txBody>
      </p:sp>
      <p:sp>
        <p:nvSpPr>
          <p:cNvPr id="1092" name="Google Shape;1092;p30"/>
          <p:cNvSpPr/>
          <p:nvPr/>
        </p:nvSpPr>
        <p:spPr>
          <a:xfrm>
            <a:off x="4070850" y="2962725"/>
            <a:ext cx="2368500" cy="551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Montserrat"/>
                <a:ea typeface="Montserrat"/>
                <a:cs typeface="Montserrat"/>
                <a:sym typeface="Montserrat"/>
              </a:rPr>
              <a:t>FUNKSİONAL</a:t>
            </a:r>
            <a:endParaRPr b="1" sz="1500">
              <a:solidFill>
                <a:schemeClr val="dk2"/>
              </a:solidFill>
              <a:latin typeface="Montserrat"/>
              <a:ea typeface="Montserrat"/>
              <a:cs typeface="Montserrat"/>
              <a:sym typeface="Montserrat"/>
            </a:endParaRPr>
          </a:p>
        </p:txBody>
      </p:sp>
      <p:sp>
        <p:nvSpPr>
          <p:cNvPr id="1093" name="Google Shape;1093;p30"/>
          <p:cNvSpPr/>
          <p:nvPr/>
        </p:nvSpPr>
        <p:spPr>
          <a:xfrm>
            <a:off x="7083325" y="3513675"/>
            <a:ext cx="1978200" cy="616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Montserrat"/>
                <a:ea typeface="Montserrat"/>
                <a:cs typeface="Montserrat"/>
                <a:sym typeface="Montserrat"/>
              </a:rPr>
              <a:t>MƏLUMAT BAZASI</a:t>
            </a:r>
            <a:endParaRPr sz="1500">
              <a:solidFill>
                <a:schemeClr val="dk2"/>
              </a:solidFill>
              <a:latin typeface="Montserrat"/>
              <a:ea typeface="Montserrat"/>
              <a:cs typeface="Montserrat"/>
              <a:sym typeface="Montserrat"/>
            </a:endParaRPr>
          </a:p>
        </p:txBody>
      </p:sp>
      <p:cxnSp>
        <p:nvCxnSpPr>
          <p:cNvPr id="1094" name="Google Shape;1094;p30"/>
          <p:cNvCxnSpPr>
            <a:stCxn id="1095" idx="2"/>
            <a:endCxn id="1093" idx="0"/>
          </p:cNvCxnSpPr>
          <p:nvPr/>
        </p:nvCxnSpPr>
        <p:spPr>
          <a:xfrm flipH="1" rot="-5400000">
            <a:off x="7175885" y="2617275"/>
            <a:ext cx="793800" cy="999000"/>
          </a:xfrm>
          <a:prstGeom prst="bentConnector3">
            <a:avLst>
              <a:gd fmla="val 50000" name="adj1"/>
            </a:avLst>
          </a:prstGeom>
          <a:noFill/>
          <a:ln cap="flat" cmpd="sng" w="38100">
            <a:solidFill>
              <a:schemeClr val="lt1"/>
            </a:solidFill>
            <a:prstDash val="solid"/>
            <a:round/>
            <a:headEnd len="med" w="med" type="none"/>
            <a:tailEnd len="med" w="med" type="none"/>
          </a:ln>
        </p:spPr>
      </p:cxnSp>
      <p:cxnSp>
        <p:nvCxnSpPr>
          <p:cNvPr id="1096" name="Google Shape;1096;p30"/>
          <p:cNvCxnSpPr>
            <a:stCxn id="1091" idx="2"/>
            <a:endCxn id="1095" idx="0"/>
          </p:cNvCxnSpPr>
          <p:nvPr/>
        </p:nvCxnSpPr>
        <p:spPr>
          <a:xfrm flipH="1" rot="-5400000">
            <a:off x="6742825" y="1772500"/>
            <a:ext cx="661500" cy="600"/>
          </a:xfrm>
          <a:prstGeom prst="bentConnector3">
            <a:avLst>
              <a:gd fmla="val 50009" name="adj1"/>
            </a:avLst>
          </a:prstGeom>
          <a:noFill/>
          <a:ln cap="flat" cmpd="sng" w="38100">
            <a:solidFill>
              <a:schemeClr val="lt1"/>
            </a:solidFill>
            <a:prstDash val="solid"/>
            <a:round/>
            <a:headEnd len="med" w="med" type="none"/>
            <a:tailEnd len="med" w="med" type="none"/>
          </a:ln>
        </p:spPr>
      </p:cxnSp>
      <p:sp>
        <p:nvSpPr>
          <p:cNvPr id="1095" name="Google Shape;1095;p30"/>
          <p:cNvSpPr/>
          <p:nvPr/>
        </p:nvSpPr>
        <p:spPr>
          <a:xfrm>
            <a:off x="5659385" y="2103675"/>
            <a:ext cx="2827800" cy="616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2"/>
                </a:solidFill>
                <a:latin typeface="Montserrat SemiBold"/>
                <a:ea typeface="Montserrat SemiBold"/>
                <a:cs typeface="Montserrat SemiBold"/>
                <a:sym typeface="Montserrat SemiBold"/>
              </a:rPr>
              <a:t>DEKLARATİV</a:t>
            </a:r>
            <a:endParaRPr sz="1500">
              <a:solidFill>
                <a:schemeClr val="dk2"/>
              </a:solidFill>
              <a:latin typeface="Montserrat SemiBold"/>
              <a:ea typeface="Montserrat SemiBold"/>
              <a:cs typeface="Montserrat SemiBold"/>
              <a:sym typeface="Montserrat SemiBold"/>
            </a:endParaRPr>
          </a:p>
        </p:txBody>
      </p:sp>
      <p:cxnSp>
        <p:nvCxnSpPr>
          <p:cNvPr id="1097" name="Google Shape;1097;p30"/>
          <p:cNvCxnSpPr>
            <a:stCxn id="1095" idx="1"/>
            <a:endCxn id="1092" idx="0"/>
          </p:cNvCxnSpPr>
          <p:nvPr/>
        </p:nvCxnSpPr>
        <p:spPr>
          <a:xfrm flipH="1">
            <a:off x="5254985" y="2411775"/>
            <a:ext cx="404400" cy="550800"/>
          </a:xfrm>
          <a:prstGeom prst="bentConnector2">
            <a:avLst/>
          </a:prstGeom>
          <a:noFill/>
          <a:ln cap="flat" cmpd="sng" w="38100">
            <a:solidFill>
              <a:schemeClr val="lt1"/>
            </a:solidFill>
            <a:prstDash val="solid"/>
            <a:round/>
            <a:headEnd len="med" w="med" type="none"/>
            <a:tailEnd len="med" w="med" type="none"/>
          </a:ln>
        </p:spPr>
      </p:cxnSp>
    </p:spTree>
  </p:cSld>
  <p:clrMapOvr>
    <a:masterClrMapping/>
  </p:clrMapOvr>
  <mc:AlternateContent>
    <mc:Choice Requires="p14">
      <p:transition spd="slow" p14:dur="10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31"/>
          <p:cNvSpPr txBox="1"/>
          <p:nvPr>
            <p:ph type="title"/>
          </p:nvPr>
        </p:nvSpPr>
        <p:spPr>
          <a:xfrm>
            <a:off x="1862850" y="556250"/>
            <a:ext cx="5418300" cy="4440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600"/>
              <a:t>MƏNTİQİ PROQRAMLAŞDIRMA PARADİQMASI</a:t>
            </a:r>
            <a:endParaRPr sz="1600"/>
          </a:p>
        </p:txBody>
      </p:sp>
      <p:sp>
        <p:nvSpPr>
          <p:cNvPr id="1103" name="Google Shape;1103;p31"/>
          <p:cNvSpPr txBox="1"/>
          <p:nvPr>
            <p:ph idx="1" type="subTitle"/>
          </p:nvPr>
        </p:nvSpPr>
        <p:spPr>
          <a:xfrm>
            <a:off x="1862850" y="1000300"/>
            <a:ext cx="5418300" cy="838200"/>
          </a:xfrm>
          <a:prstGeom prst="rect">
            <a:avLst/>
          </a:prstGeom>
        </p:spPr>
        <p:txBody>
          <a:bodyPr anchorCtr="0" anchor="t" bIns="0" lIns="91425" spcFirstLastPara="1" rIns="91425" wrap="square" tIns="0">
            <a:noAutofit/>
          </a:bodyPr>
          <a:lstStyle/>
          <a:p>
            <a:pPr indent="0" lvl="0" marL="0" rtl="0" algn="just">
              <a:spcBef>
                <a:spcPts val="0"/>
              </a:spcBef>
              <a:spcAft>
                <a:spcPts val="0"/>
              </a:spcAft>
              <a:buNone/>
            </a:pPr>
            <a:r>
              <a:rPr lang="en" sz="1200"/>
              <a:t>Bunu hesablama modeli də adlandırmaq olar. “Puzzle” kimi məntiqi problemləri həll edə bilər. Məntiqi proqramlaşdırmada əsas diqqət bilik bazasına və problemə verilir. Proqramın icrası riyazi ifadələrin sübutuna çox bənzəyir.</a:t>
            </a:r>
            <a:endParaRPr sz="1200"/>
          </a:p>
        </p:txBody>
      </p:sp>
      <p:grpSp>
        <p:nvGrpSpPr>
          <p:cNvPr id="1104" name="Google Shape;1104;p31"/>
          <p:cNvGrpSpPr/>
          <p:nvPr/>
        </p:nvGrpSpPr>
        <p:grpSpPr>
          <a:xfrm flipH="1">
            <a:off x="2335050" y="1716708"/>
            <a:ext cx="4473900" cy="192185"/>
            <a:chOff x="2363547" y="1069304"/>
            <a:chExt cx="4473900" cy="192184"/>
          </a:xfrm>
        </p:grpSpPr>
        <p:grpSp>
          <p:nvGrpSpPr>
            <p:cNvPr id="1105" name="Google Shape;1105;p31"/>
            <p:cNvGrpSpPr/>
            <p:nvPr/>
          </p:nvGrpSpPr>
          <p:grpSpPr>
            <a:xfrm>
              <a:off x="2363547" y="1069304"/>
              <a:ext cx="4416900" cy="192184"/>
              <a:chOff x="2335097" y="1069304"/>
              <a:chExt cx="4416900" cy="192184"/>
            </a:xfrm>
          </p:grpSpPr>
          <p:sp>
            <p:nvSpPr>
              <p:cNvPr id="1106" name="Google Shape;1106;p31"/>
              <p:cNvSpPr/>
              <p:nvPr/>
            </p:nvSpPr>
            <p:spPr>
              <a:xfrm flipH="1" rot="-2700000">
                <a:off x="3212640"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7" name="Google Shape;1107;p31"/>
              <p:cNvCxnSpPr>
                <a:stCxn id="1108" idx="6"/>
                <a:endCxn id="1109" idx="2"/>
              </p:cNvCxnSpPr>
              <p:nvPr/>
            </p:nvCxnSpPr>
            <p:spPr>
              <a:xfrm rot="10800000">
                <a:off x="2392097" y="1164417"/>
                <a:ext cx="4359900" cy="0"/>
              </a:xfrm>
              <a:prstGeom prst="straightConnector1">
                <a:avLst/>
              </a:prstGeom>
              <a:noFill/>
              <a:ln cap="flat" cmpd="sng" w="9525">
                <a:solidFill>
                  <a:schemeClr val="lt1"/>
                </a:solidFill>
                <a:prstDash val="solid"/>
                <a:round/>
                <a:headEnd len="med" w="med" type="none"/>
                <a:tailEnd len="med" w="med" type="none"/>
              </a:ln>
            </p:spPr>
          </p:cxnSp>
          <p:sp>
            <p:nvSpPr>
              <p:cNvPr id="1109" name="Google Shape;1109;p31"/>
              <p:cNvSpPr/>
              <p:nvPr/>
            </p:nvSpPr>
            <p:spPr>
              <a:xfrm flipH="1">
                <a:off x="23350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8" name="Google Shape;1108;p31"/>
            <p:cNvSpPr/>
            <p:nvPr/>
          </p:nvSpPr>
          <p:spPr>
            <a:xfrm flipH="1">
              <a:off x="678044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0" name="Google Shape;1110;p31"/>
          <p:cNvSpPr txBox="1"/>
          <p:nvPr>
            <p:ph idx="2" type="title"/>
          </p:nvPr>
        </p:nvSpPr>
        <p:spPr>
          <a:xfrm>
            <a:off x="1778750" y="2127750"/>
            <a:ext cx="5789400" cy="4440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600"/>
              <a:t>FUNKSİONAL PROQRAMLAŞDIRMA PARADİQMASI</a:t>
            </a:r>
            <a:endParaRPr sz="1600"/>
          </a:p>
          <a:p>
            <a:pPr indent="0" lvl="0" marL="0" rtl="0" algn="ctr">
              <a:spcBef>
                <a:spcPts val="0"/>
              </a:spcBef>
              <a:spcAft>
                <a:spcPts val="0"/>
              </a:spcAft>
              <a:buNone/>
            </a:pPr>
            <a:r>
              <a:t/>
            </a:r>
            <a:endParaRPr sz="1600"/>
          </a:p>
        </p:txBody>
      </p:sp>
      <p:sp>
        <p:nvSpPr>
          <p:cNvPr id="1111" name="Google Shape;1111;p31"/>
          <p:cNvSpPr txBox="1"/>
          <p:nvPr>
            <p:ph idx="3" type="subTitle"/>
          </p:nvPr>
        </p:nvSpPr>
        <p:spPr>
          <a:xfrm>
            <a:off x="1862850" y="2500350"/>
            <a:ext cx="5418300" cy="293400"/>
          </a:xfrm>
          <a:prstGeom prst="rect">
            <a:avLst/>
          </a:prstGeom>
        </p:spPr>
        <p:txBody>
          <a:bodyPr anchorCtr="0" anchor="t" bIns="0" lIns="91425" spcFirstLastPara="1" rIns="91425" wrap="square" tIns="0">
            <a:noAutofit/>
          </a:bodyPr>
          <a:lstStyle/>
          <a:p>
            <a:pPr indent="0" lvl="0" marL="0" rtl="0" algn="just">
              <a:spcBef>
                <a:spcPts val="0"/>
              </a:spcBef>
              <a:spcAft>
                <a:spcPts val="0"/>
              </a:spcAft>
              <a:buNone/>
            </a:pPr>
            <a:r>
              <a:rPr lang="en" sz="1200"/>
              <a:t>The key principle of this paradigms is the execution of series of mathematical functions. The central model for the abstraction is the function which are meant for some specific computation and not the data structure.</a:t>
            </a:r>
            <a:endParaRPr sz="1200"/>
          </a:p>
        </p:txBody>
      </p:sp>
      <p:sp>
        <p:nvSpPr>
          <p:cNvPr id="1112" name="Google Shape;1112;p31"/>
          <p:cNvSpPr txBox="1"/>
          <p:nvPr>
            <p:ph idx="4" type="title"/>
          </p:nvPr>
        </p:nvSpPr>
        <p:spPr>
          <a:xfrm>
            <a:off x="1862850" y="3455600"/>
            <a:ext cx="5418300" cy="4440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600"/>
              <a:t>MƏLUMAT BAZASI İLƏ PROQRAMLAŞDIRMA</a:t>
            </a:r>
            <a:endParaRPr/>
          </a:p>
        </p:txBody>
      </p:sp>
      <p:sp>
        <p:nvSpPr>
          <p:cNvPr id="1113" name="Google Shape;1113;p31"/>
          <p:cNvSpPr txBox="1"/>
          <p:nvPr>
            <p:ph idx="5" type="subTitle"/>
          </p:nvPr>
        </p:nvSpPr>
        <p:spPr>
          <a:xfrm>
            <a:off x="1862850" y="3581400"/>
            <a:ext cx="5418300" cy="608700"/>
          </a:xfrm>
          <a:prstGeom prst="rect">
            <a:avLst/>
          </a:prstGeom>
        </p:spPr>
        <p:txBody>
          <a:bodyPr anchorCtr="0" anchor="t" bIns="0" lIns="91425" spcFirstLastPara="1" rIns="91425" wrap="square" tIns="0">
            <a:noAutofit/>
          </a:bodyPr>
          <a:lstStyle/>
          <a:p>
            <a:pPr indent="0" lvl="0" marL="0" rtl="0" algn="just">
              <a:spcBef>
                <a:spcPts val="0"/>
              </a:spcBef>
              <a:spcAft>
                <a:spcPts val="0"/>
              </a:spcAft>
              <a:buNone/>
            </a:pPr>
            <a:r>
              <a:t/>
            </a:r>
            <a:endParaRPr sz="1200"/>
          </a:p>
          <a:p>
            <a:pPr indent="0" lvl="0" marL="0" rtl="0" algn="just">
              <a:spcBef>
                <a:spcPts val="0"/>
              </a:spcBef>
              <a:spcAft>
                <a:spcPts val="0"/>
              </a:spcAft>
              <a:buNone/>
            </a:pPr>
            <a:r>
              <a:rPr lang="en" sz="1200"/>
              <a:t>Bu proqramlaşdırma metodologiyası verilənlərə və onların hərəkətinə əsaslanır. Proqram ifadələri bir sıra addımların kodlaşdırılmasından daha çox verilənlərlə müəyyən edilir.</a:t>
            </a:r>
            <a:endParaRPr sz="1200"/>
          </a:p>
        </p:txBody>
      </p:sp>
      <p:grpSp>
        <p:nvGrpSpPr>
          <p:cNvPr id="1114" name="Google Shape;1114;p31"/>
          <p:cNvGrpSpPr/>
          <p:nvPr/>
        </p:nvGrpSpPr>
        <p:grpSpPr>
          <a:xfrm flipH="1">
            <a:off x="2335050" y="3266783"/>
            <a:ext cx="4473900" cy="192185"/>
            <a:chOff x="2363547" y="1069304"/>
            <a:chExt cx="4473900" cy="192184"/>
          </a:xfrm>
        </p:grpSpPr>
        <p:grpSp>
          <p:nvGrpSpPr>
            <p:cNvPr id="1115" name="Google Shape;1115;p31"/>
            <p:cNvGrpSpPr/>
            <p:nvPr/>
          </p:nvGrpSpPr>
          <p:grpSpPr>
            <a:xfrm>
              <a:off x="2363547" y="1069304"/>
              <a:ext cx="4416900" cy="192184"/>
              <a:chOff x="2335097" y="1069304"/>
              <a:chExt cx="4416900" cy="192184"/>
            </a:xfrm>
          </p:grpSpPr>
          <p:sp>
            <p:nvSpPr>
              <p:cNvPr id="1116" name="Google Shape;1116;p31"/>
              <p:cNvSpPr/>
              <p:nvPr/>
            </p:nvSpPr>
            <p:spPr>
              <a:xfrm flipH="1" rot="-2700000">
                <a:off x="6108240"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7" name="Google Shape;1117;p31"/>
              <p:cNvCxnSpPr>
                <a:stCxn id="1118" idx="6"/>
                <a:endCxn id="1119" idx="2"/>
              </p:cNvCxnSpPr>
              <p:nvPr/>
            </p:nvCxnSpPr>
            <p:spPr>
              <a:xfrm rot="10800000">
                <a:off x="2392097" y="1164417"/>
                <a:ext cx="4359900" cy="0"/>
              </a:xfrm>
              <a:prstGeom prst="straightConnector1">
                <a:avLst/>
              </a:prstGeom>
              <a:noFill/>
              <a:ln cap="flat" cmpd="sng" w="9525">
                <a:solidFill>
                  <a:schemeClr val="lt1"/>
                </a:solidFill>
                <a:prstDash val="solid"/>
                <a:round/>
                <a:headEnd len="med" w="med" type="none"/>
                <a:tailEnd len="med" w="med" type="none"/>
              </a:ln>
            </p:spPr>
          </p:cxnSp>
          <p:sp>
            <p:nvSpPr>
              <p:cNvPr id="1119" name="Google Shape;1119;p31"/>
              <p:cNvSpPr/>
              <p:nvPr/>
            </p:nvSpPr>
            <p:spPr>
              <a:xfrm flipH="1">
                <a:off x="23350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8" name="Google Shape;1118;p31"/>
            <p:cNvSpPr/>
            <p:nvPr/>
          </p:nvSpPr>
          <p:spPr>
            <a:xfrm flipH="1">
              <a:off x="678044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0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32"/>
          <p:cNvSpPr txBox="1"/>
          <p:nvPr>
            <p:ph type="title"/>
          </p:nvPr>
        </p:nvSpPr>
        <p:spPr>
          <a:xfrm>
            <a:off x="1267387" y="1365025"/>
            <a:ext cx="6609300" cy="14079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SON</a:t>
            </a:r>
            <a:endParaRPr/>
          </a:p>
        </p:txBody>
      </p:sp>
      <p:sp>
        <p:nvSpPr>
          <p:cNvPr id="1125" name="Google Shape;1125;p32"/>
          <p:cNvSpPr txBox="1"/>
          <p:nvPr>
            <p:ph idx="1" type="subTitle"/>
          </p:nvPr>
        </p:nvSpPr>
        <p:spPr>
          <a:xfrm>
            <a:off x="1267375" y="3255875"/>
            <a:ext cx="6609300" cy="5226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Diqqətiniz üçün təşəkkürlər!</a:t>
            </a:r>
            <a:endParaRPr/>
          </a:p>
        </p:txBody>
      </p:sp>
      <p:grpSp>
        <p:nvGrpSpPr>
          <p:cNvPr id="1126" name="Google Shape;1126;p32"/>
          <p:cNvGrpSpPr/>
          <p:nvPr/>
        </p:nvGrpSpPr>
        <p:grpSpPr>
          <a:xfrm>
            <a:off x="2299597" y="2830641"/>
            <a:ext cx="4544800" cy="192185"/>
            <a:chOff x="4102872" y="2177404"/>
            <a:chExt cx="4544800" cy="192185"/>
          </a:xfrm>
        </p:grpSpPr>
        <p:sp>
          <p:nvSpPr>
            <p:cNvPr id="1127" name="Google Shape;1127;p32"/>
            <p:cNvSpPr/>
            <p:nvPr/>
          </p:nvSpPr>
          <p:spPr>
            <a:xfrm flipH="1" rot="-2700000">
              <a:off x="7327140" y="22056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8" name="Google Shape;1128;p32"/>
            <p:cNvCxnSpPr>
              <a:stCxn id="1129" idx="6"/>
              <a:endCxn id="1130" idx="2"/>
            </p:cNvCxnSpPr>
            <p:nvPr/>
          </p:nvCxnSpPr>
          <p:spPr>
            <a:xfrm rot="10800000">
              <a:off x="4159972" y="2272517"/>
              <a:ext cx="4430700" cy="0"/>
            </a:xfrm>
            <a:prstGeom prst="straightConnector1">
              <a:avLst/>
            </a:prstGeom>
            <a:noFill/>
            <a:ln cap="flat" cmpd="sng" w="9525">
              <a:solidFill>
                <a:schemeClr val="lt1"/>
              </a:solidFill>
              <a:prstDash val="solid"/>
              <a:round/>
              <a:headEnd len="med" w="med" type="none"/>
              <a:tailEnd len="med" w="med" type="none"/>
            </a:ln>
          </p:spPr>
        </p:cxnSp>
        <p:sp>
          <p:nvSpPr>
            <p:cNvPr id="1130" name="Google Shape;1130;p32"/>
            <p:cNvSpPr/>
            <p:nvPr/>
          </p:nvSpPr>
          <p:spPr>
            <a:xfrm flipH="1">
              <a:off x="4102872" y="22440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2"/>
            <p:cNvSpPr/>
            <p:nvPr/>
          </p:nvSpPr>
          <p:spPr>
            <a:xfrm flipH="1">
              <a:off x="8590672" y="22440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1" name="Google Shape;1131;p32"/>
          <p:cNvGrpSpPr/>
          <p:nvPr/>
        </p:nvGrpSpPr>
        <p:grpSpPr>
          <a:xfrm>
            <a:off x="3409172" y="556238"/>
            <a:ext cx="873188" cy="546900"/>
            <a:chOff x="1115510" y="4327288"/>
            <a:chExt cx="873188" cy="546900"/>
          </a:xfrm>
        </p:grpSpPr>
        <p:sp>
          <p:nvSpPr>
            <p:cNvPr id="1132" name="Google Shape;1132;p32"/>
            <p:cNvSpPr/>
            <p:nvPr/>
          </p:nvSpPr>
          <p:spPr>
            <a:xfrm flipH="1">
              <a:off x="1115510" y="4327288"/>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32"/>
            <p:cNvGrpSpPr/>
            <p:nvPr/>
          </p:nvGrpSpPr>
          <p:grpSpPr>
            <a:xfrm flipH="1">
              <a:off x="1664772" y="4493938"/>
              <a:ext cx="323925" cy="323650"/>
              <a:chOff x="1608625" y="299800"/>
              <a:chExt cx="323925" cy="323650"/>
            </a:xfrm>
          </p:grpSpPr>
          <p:sp>
            <p:nvSpPr>
              <p:cNvPr id="1134" name="Google Shape;1134;p32"/>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2"/>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2"/>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37" name="Google Shape;1137;p32"/>
          <p:cNvGrpSpPr/>
          <p:nvPr/>
        </p:nvGrpSpPr>
        <p:grpSpPr>
          <a:xfrm flipH="1">
            <a:off x="8501831" y="1965068"/>
            <a:ext cx="1019565" cy="1290805"/>
            <a:chOff x="-4017975" y="-49702"/>
            <a:chExt cx="1162825" cy="1472177"/>
          </a:xfrm>
        </p:grpSpPr>
        <p:sp>
          <p:nvSpPr>
            <p:cNvPr id="1138" name="Google Shape;1138;p32"/>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2"/>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2"/>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2"/>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2"/>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2"/>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2"/>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IT Department Meeting by Slidesgo">
  <a:themeElements>
    <a:clrScheme name="Simple Light">
      <a:dk1>
        <a:srgbClr val="F4F4FC"/>
      </a:dk1>
      <a:lt1>
        <a:srgbClr val="4E5EA3"/>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4E5E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