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3951E-E8D5-4792-882B-821A9FE1C7A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83A80-F216-4CEF-BCC7-E906CA0A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83A80-F216-4CEF-BCC7-E906CA0AEC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8674-FF6E-4777-8FA5-0B29DBD1B1EA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6574-6F20-45D9-89CF-28752212DFB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B56-CECB-4175-86F3-01DA5373783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40D5-C9CE-470B-8250-5EECF653D3A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DCEE-18B3-4B41-B62F-9139036A88A7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619D-E119-4D72-AB4D-13B0820E65C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2094-C0FF-47A0-989D-29E38F95FC3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1D5-FA42-446A-AF4C-5D9F15B5086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6835-BFA7-43AB-BDA0-437BB1127A4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9AE9-01BF-46DE-99C3-1A9E4E5D6F2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09BF-AED7-4DF7-B77F-B5779C85D0C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AC41-1494-4BE2-A7AD-45CEDBE452A7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BA1C-BAF6-4BF4-8560-7B19F0BCC10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325E-10E5-4165-8263-F65AD8CF65D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F478-9199-4FA5-8065-98EB260B804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E84B-6E4B-4762-BA0F-9BE104B45C2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3DBB-EB23-4F50-BBD6-E5ED6854F71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C08-1143" TargetMode="External"/><Relationship Id="rId2" Type="http://schemas.openxmlformats.org/officeDocument/2006/relationships/hyperlink" Target="https://www.datacamp.com/community/tutorials/active-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424" y="1248087"/>
            <a:ext cx="9157446" cy="1646302"/>
          </a:xfrm>
        </p:spPr>
        <p:txBody>
          <a:bodyPr/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Active Learning: Definition and Concepts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482" y="3184927"/>
            <a:ext cx="8373050" cy="2565897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main hypothesis in active learning is that if a learning algorithm can choose the data it wants to learn from, it can perform better than traditional methods with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substantially</a:t>
            </a:r>
            <a:r>
              <a:rPr lang="en-US" sz="2800" dirty="0"/>
              <a:t> less data for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Scenarios</a:t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227" y="2271106"/>
            <a:ext cx="7905750" cy="2181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1745734"/>
            <a:ext cx="327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Pool-Based sampling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Membership Query Synthesis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9278"/>
            <a:ext cx="7753350" cy="2266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Stream-Based Selective Sampling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096250" cy="3267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Strategies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92" y="1511758"/>
            <a:ext cx="8596312" cy="18711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5538" y="3688087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D4251"/>
                </a:solidFill>
                <a:latin typeface="Lora"/>
              </a:rPr>
              <a:t>Least Confidence (LC)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5538" y="4368219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D4251"/>
                </a:solidFill>
                <a:latin typeface="Lora"/>
              </a:rPr>
              <a:t>Margin Sampling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5538" y="5048351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D4251"/>
                </a:solidFill>
                <a:latin typeface="Lora"/>
              </a:rPr>
              <a:t>Entropy Sampling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12694" y="660400"/>
            <a:ext cx="8596313" cy="171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462212"/>
            <a:ext cx="8800419" cy="1491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4268040"/>
            <a:ext cx="9035863" cy="16407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67159"/>
            <a:ext cx="4953000" cy="34766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www.datacamp.com</a:t>
            </a:r>
            <a:r>
              <a:rPr lang="en-US" dirty="0" smtClean="0">
                <a:hlinkClick r:id="rId2"/>
              </a:rPr>
              <a:t>/community/tutorials/active-learning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www.aclweb.org</a:t>
            </a:r>
            <a:r>
              <a:rPr lang="en-US" dirty="0" smtClean="0">
                <a:hlinkClick r:id="rId3"/>
              </a:rPr>
              <a:t>/anthology/</a:t>
            </a:r>
            <a:r>
              <a:rPr lang="en-US" dirty="0" err="1" smtClean="0">
                <a:hlinkClick r:id="rId3"/>
              </a:rPr>
              <a:t>C08</a:t>
            </a:r>
            <a:r>
              <a:rPr lang="en-US" dirty="0" smtClean="0">
                <a:hlinkClick r:id="rId3"/>
              </a:rPr>
              <a:t>-1143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robertmunro.com</a:t>
            </a:r>
            <a:r>
              <a:rPr lang="en-US" dirty="0"/>
              <a:t>/</a:t>
            </a:r>
            <a:r>
              <a:rPr lang="en-US" dirty="0" err="1"/>
              <a:t>Uncertainty_Sampling_Cheatsheet_PyTorch.pdf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84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Lora</vt:lpstr>
      <vt:lpstr>Trebuchet MS</vt:lpstr>
      <vt:lpstr>Wingdings 3</vt:lpstr>
      <vt:lpstr>Facet</vt:lpstr>
      <vt:lpstr>Active Learning: Definition and Concepts </vt:lpstr>
      <vt:lpstr>Scenarios  </vt:lpstr>
      <vt:lpstr>Membership Query Synthesis </vt:lpstr>
      <vt:lpstr>Stream-Based Selective Sampling</vt:lpstr>
      <vt:lpstr>Query Strategies </vt:lpstr>
      <vt:lpstr>PowerPoint Presentation</vt:lpstr>
      <vt:lpstr>Active learning process</vt:lpstr>
      <vt:lpstr>Refrences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Learning: Definition and Concepts</dc:title>
  <dc:creator>Mona Solgi</dc:creator>
  <cp:lastModifiedBy>Mona Solgi</cp:lastModifiedBy>
  <cp:revision>6</cp:revision>
  <dcterms:created xsi:type="dcterms:W3CDTF">2021-04-26T09:50:45Z</dcterms:created>
  <dcterms:modified xsi:type="dcterms:W3CDTF">2021-04-26T10:27:12Z</dcterms:modified>
</cp:coreProperties>
</file>