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D5CA"/>
    <a:srgbClr val="281E74"/>
    <a:srgbClr val="22764A"/>
    <a:srgbClr val="4351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B5ABA-8484-4492-984F-AD04F177938C}" v="221" dt="2024-12-08T08:41:29.3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FFCE2-C587-4C3A-BA0C-C25E7810EA4C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6AE73B-F2A0-4257-A967-D8846AA3FE64}">
      <dgm:prSet phldrT="[Text]"/>
      <dgm:spPr>
        <a:solidFill>
          <a:srgbClr val="49D5CA"/>
        </a:solidFill>
      </dgm:spPr>
      <dgm:t>
        <a:bodyPr/>
        <a:lstStyle/>
        <a:p>
          <a:r>
            <a:rPr lang="ar-SA" b="1" dirty="0">
              <a:cs typeface="B Yekan" panose="00000400000000000000" pitchFamily="2" charset="-78"/>
            </a:rPr>
            <a:t>بهینه‌سازی مصرف انرژی</a:t>
          </a:r>
          <a:endParaRPr lang="en-US" dirty="0">
            <a:cs typeface="B Yekan" panose="00000400000000000000" pitchFamily="2" charset="-78"/>
          </a:endParaRPr>
        </a:p>
      </dgm:t>
    </dgm:pt>
    <dgm:pt modelId="{418E9B66-1C5F-458D-A913-73810C9BF6CB}" type="parTrans" cxnId="{FCA228E1-ADB0-4551-B38B-384089CBD166}">
      <dgm:prSet/>
      <dgm:spPr/>
      <dgm:t>
        <a:bodyPr/>
        <a:lstStyle/>
        <a:p>
          <a:endParaRPr lang="en-US"/>
        </a:p>
      </dgm:t>
    </dgm:pt>
    <dgm:pt modelId="{92CC5241-5D42-40EC-B551-5EC6CF13609F}" type="sibTrans" cxnId="{FCA228E1-ADB0-4551-B38B-384089CBD166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88CFC96-6695-482F-93BD-99F6E3ACA538}">
      <dgm:prSet phldrT="[Text]"/>
      <dgm:spPr>
        <a:solidFill>
          <a:srgbClr val="49D5CA"/>
        </a:solidFill>
      </dgm:spPr>
      <dgm:t>
        <a:bodyPr/>
        <a:lstStyle/>
        <a:p>
          <a:r>
            <a:rPr lang="ar-SA" b="1" dirty="0">
              <a:cs typeface="B Yekan" panose="00000400000000000000" pitchFamily="2" charset="-78"/>
            </a:rPr>
            <a:t>افزایش امنیت خانه</a:t>
          </a:r>
          <a:endParaRPr lang="en-US" dirty="0">
            <a:cs typeface="B Yekan" panose="00000400000000000000" pitchFamily="2" charset="-78"/>
          </a:endParaRPr>
        </a:p>
      </dgm:t>
    </dgm:pt>
    <dgm:pt modelId="{93760455-3E4B-47EB-B5DE-8EABA237A990}" type="parTrans" cxnId="{063A3223-82B6-4981-8347-CADEB16A8EB2}">
      <dgm:prSet/>
      <dgm:spPr/>
      <dgm:t>
        <a:bodyPr/>
        <a:lstStyle/>
        <a:p>
          <a:endParaRPr lang="en-US"/>
        </a:p>
      </dgm:t>
    </dgm:pt>
    <dgm:pt modelId="{785C737B-B5B4-487D-8CAC-E41B30809D7A}" type="sibTrans" cxnId="{063A3223-82B6-4981-8347-CADEB16A8EB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7823728D-5BC4-41E2-B35D-C14AE70B1220}">
      <dgm:prSet phldrT="[Text]"/>
      <dgm:spPr>
        <a:solidFill>
          <a:srgbClr val="49D5CA"/>
        </a:solidFill>
      </dgm:spPr>
      <dgm:t>
        <a:bodyPr/>
        <a:lstStyle/>
        <a:p>
          <a:r>
            <a:rPr lang="ar-SA" b="1" dirty="0">
              <a:cs typeface="B Yekan" panose="00000400000000000000" pitchFamily="2" charset="-78"/>
            </a:rPr>
            <a:t>تسهیل کنترل تجهیزات خانگی</a:t>
          </a:r>
          <a:endParaRPr lang="en-US" dirty="0">
            <a:cs typeface="B Yekan" panose="00000400000000000000" pitchFamily="2" charset="-78"/>
          </a:endParaRPr>
        </a:p>
      </dgm:t>
    </dgm:pt>
    <dgm:pt modelId="{503D978C-6ECB-40D4-9580-2697A1FB3A1A}" type="parTrans" cxnId="{66F8C738-DA06-4048-843B-B9F490971BBB}">
      <dgm:prSet/>
      <dgm:spPr/>
      <dgm:t>
        <a:bodyPr/>
        <a:lstStyle/>
        <a:p>
          <a:endParaRPr lang="en-US"/>
        </a:p>
      </dgm:t>
    </dgm:pt>
    <dgm:pt modelId="{897541EB-4940-4DE2-A041-043EB95EBDE2}" type="sibTrans" cxnId="{66F8C738-DA06-4048-843B-B9F490971BBB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28926D6C-AB45-4CCC-96C8-8E57AB4E9B71}">
      <dgm:prSet/>
      <dgm:spPr>
        <a:solidFill>
          <a:srgbClr val="49D5CA"/>
        </a:solidFill>
      </dgm:spPr>
      <dgm:t>
        <a:bodyPr/>
        <a:lstStyle/>
        <a:p>
          <a:r>
            <a:rPr lang="ar-SA" b="1">
              <a:cs typeface="B Yekan" panose="00000400000000000000" pitchFamily="2" charset="-78"/>
            </a:rPr>
            <a:t>نظارت بر شرایط محیطی</a:t>
          </a:r>
          <a:endParaRPr lang="en-US">
            <a:cs typeface="B Yekan" panose="00000400000000000000" pitchFamily="2" charset="-78"/>
          </a:endParaRPr>
        </a:p>
      </dgm:t>
    </dgm:pt>
    <dgm:pt modelId="{3E5785DE-7D47-4B2F-BD9E-4FF9376B5778}" type="parTrans" cxnId="{55A889A2-B9D4-4859-BA78-F6A6BD0302A8}">
      <dgm:prSet/>
      <dgm:spPr/>
      <dgm:t>
        <a:bodyPr/>
        <a:lstStyle/>
        <a:p>
          <a:endParaRPr lang="en-US"/>
        </a:p>
      </dgm:t>
    </dgm:pt>
    <dgm:pt modelId="{59CEE022-0743-43D0-B74D-1CC75B2B9027}" type="sibTrans" cxnId="{55A889A2-B9D4-4859-BA78-F6A6BD0302A8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1F906CC4-8B84-45F9-8A30-A10B01437387}">
      <dgm:prSet/>
      <dgm:spPr>
        <a:solidFill>
          <a:srgbClr val="49D5CA"/>
        </a:solidFill>
      </dgm:spPr>
      <dgm:t>
        <a:bodyPr/>
        <a:lstStyle/>
        <a:p>
          <a:r>
            <a:rPr lang="ar-SA" b="1">
              <a:cs typeface="B Yekan" panose="00000400000000000000" pitchFamily="2" charset="-78"/>
            </a:rPr>
            <a:t>افزایش رفاه و آسایش کاربران</a:t>
          </a:r>
          <a:endParaRPr lang="en-US">
            <a:cs typeface="B Yekan" panose="00000400000000000000" pitchFamily="2" charset="-78"/>
          </a:endParaRPr>
        </a:p>
      </dgm:t>
    </dgm:pt>
    <dgm:pt modelId="{AB56C040-7CCF-4CE6-B8EB-B4BF56EC0F52}" type="parTrans" cxnId="{B2E9BA93-159F-4C6B-A684-C2AC0625FB34}">
      <dgm:prSet/>
      <dgm:spPr/>
      <dgm:t>
        <a:bodyPr/>
        <a:lstStyle/>
        <a:p>
          <a:endParaRPr lang="en-US"/>
        </a:p>
      </dgm:t>
    </dgm:pt>
    <dgm:pt modelId="{9768DD6D-8562-4D7E-A77C-C4D832A57F75}" type="sibTrans" cxnId="{B2E9BA93-159F-4C6B-A684-C2AC0625FB34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ECD62343-F861-4D41-B9C1-CB65FF4A798D}" type="pres">
      <dgm:prSet presAssocID="{848FFCE2-C587-4C3A-BA0C-C25E7810EA4C}" presName="Name0" presStyleCnt="0">
        <dgm:presLayoutVars>
          <dgm:chMax/>
          <dgm:chPref/>
          <dgm:dir/>
          <dgm:animLvl val="lvl"/>
        </dgm:presLayoutVars>
      </dgm:prSet>
      <dgm:spPr/>
    </dgm:pt>
    <dgm:pt modelId="{D0865DD6-37A4-4B1C-AFF1-C6F00EAD3B8C}" type="pres">
      <dgm:prSet presAssocID="{616AE73B-F2A0-4257-A967-D8846AA3FE64}" presName="composite" presStyleCnt="0"/>
      <dgm:spPr/>
    </dgm:pt>
    <dgm:pt modelId="{56AA9567-C5E3-44E0-86D0-25261FC6647F}" type="pres">
      <dgm:prSet presAssocID="{616AE73B-F2A0-4257-A967-D8846AA3FE64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DC24C74B-E829-4B36-8924-85D3501C10A2}" type="pres">
      <dgm:prSet presAssocID="{616AE73B-F2A0-4257-A967-D8846AA3FE64}" presName="Childtext1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D55129EC-8604-4F56-8AB1-7DB789749776}" type="pres">
      <dgm:prSet presAssocID="{616AE73B-F2A0-4257-A967-D8846AA3FE64}" presName="BalanceSpacing" presStyleCnt="0"/>
      <dgm:spPr/>
    </dgm:pt>
    <dgm:pt modelId="{CA9C7B6A-1C3E-4717-8895-DFB09A1007FD}" type="pres">
      <dgm:prSet presAssocID="{616AE73B-F2A0-4257-A967-D8846AA3FE64}" presName="BalanceSpacing1" presStyleCnt="0"/>
      <dgm:spPr/>
    </dgm:pt>
    <dgm:pt modelId="{7F52176A-9B72-4133-8487-147FAEC3D732}" type="pres">
      <dgm:prSet presAssocID="{92CC5241-5D42-40EC-B551-5EC6CF13609F}" presName="Accent1Text" presStyleLbl="node1" presStyleIdx="1" presStyleCnt="10"/>
      <dgm:spPr/>
    </dgm:pt>
    <dgm:pt modelId="{9C5DE163-5647-474D-80A8-BA1976EE0031}" type="pres">
      <dgm:prSet presAssocID="{92CC5241-5D42-40EC-B551-5EC6CF13609F}" presName="spaceBetweenRectangles" presStyleCnt="0"/>
      <dgm:spPr/>
    </dgm:pt>
    <dgm:pt modelId="{837C4BB8-D6BC-4513-9DC3-7DD50F6F20CD}" type="pres">
      <dgm:prSet presAssocID="{088CFC96-6695-482F-93BD-99F6E3ACA538}" presName="composite" presStyleCnt="0"/>
      <dgm:spPr/>
    </dgm:pt>
    <dgm:pt modelId="{B14CF910-3DA1-45F4-9D28-6BEAA3353EB4}" type="pres">
      <dgm:prSet presAssocID="{088CFC96-6695-482F-93BD-99F6E3ACA538}" presName="Parent1" presStyleLbl="node1" presStyleIdx="2" presStyleCnt="10">
        <dgm:presLayoutVars>
          <dgm:chMax val="1"/>
          <dgm:chPref val="1"/>
          <dgm:bulletEnabled val="1"/>
        </dgm:presLayoutVars>
      </dgm:prSet>
      <dgm:spPr/>
    </dgm:pt>
    <dgm:pt modelId="{876FF6E0-32AB-4408-A173-8BA3ACE3ED32}" type="pres">
      <dgm:prSet presAssocID="{088CFC96-6695-482F-93BD-99F6E3ACA538}" presName="Childtext1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BFE3D2E-39ED-42DA-ABD2-DAFAE4E0B0AB}" type="pres">
      <dgm:prSet presAssocID="{088CFC96-6695-482F-93BD-99F6E3ACA538}" presName="BalanceSpacing" presStyleCnt="0"/>
      <dgm:spPr/>
    </dgm:pt>
    <dgm:pt modelId="{3AF3901F-D97F-4C0E-AE3B-E695AF063439}" type="pres">
      <dgm:prSet presAssocID="{088CFC96-6695-482F-93BD-99F6E3ACA538}" presName="BalanceSpacing1" presStyleCnt="0"/>
      <dgm:spPr/>
    </dgm:pt>
    <dgm:pt modelId="{DDF96BF9-9FEA-41A2-A6C1-50D8B623BF4A}" type="pres">
      <dgm:prSet presAssocID="{785C737B-B5B4-487D-8CAC-E41B30809D7A}" presName="Accent1Text" presStyleLbl="node1" presStyleIdx="3" presStyleCnt="10"/>
      <dgm:spPr/>
    </dgm:pt>
    <dgm:pt modelId="{DBCC6672-013D-4712-A21C-FF6473F48542}" type="pres">
      <dgm:prSet presAssocID="{785C737B-B5B4-487D-8CAC-E41B30809D7A}" presName="spaceBetweenRectangles" presStyleCnt="0"/>
      <dgm:spPr/>
    </dgm:pt>
    <dgm:pt modelId="{ADEEBD80-599B-4987-AB64-F7214D28CFEB}" type="pres">
      <dgm:prSet presAssocID="{28926D6C-AB45-4CCC-96C8-8E57AB4E9B71}" presName="composite" presStyleCnt="0"/>
      <dgm:spPr/>
    </dgm:pt>
    <dgm:pt modelId="{5D8D9769-9506-42A3-B815-A7CB02C884D2}" type="pres">
      <dgm:prSet presAssocID="{28926D6C-AB45-4CCC-96C8-8E57AB4E9B71}" presName="Parent1" presStyleLbl="node1" presStyleIdx="4" presStyleCnt="10">
        <dgm:presLayoutVars>
          <dgm:chMax val="1"/>
          <dgm:chPref val="1"/>
          <dgm:bulletEnabled val="1"/>
        </dgm:presLayoutVars>
      </dgm:prSet>
      <dgm:spPr/>
    </dgm:pt>
    <dgm:pt modelId="{90E564F9-46BE-474E-9770-7C1C1B608B46}" type="pres">
      <dgm:prSet presAssocID="{28926D6C-AB45-4CCC-96C8-8E57AB4E9B71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971429B3-898E-432C-8370-4FB86F6D6FD7}" type="pres">
      <dgm:prSet presAssocID="{28926D6C-AB45-4CCC-96C8-8E57AB4E9B71}" presName="BalanceSpacing" presStyleCnt="0"/>
      <dgm:spPr/>
    </dgm:pt>
    <dgm:pt modelId="{FD7E41FF-C2A5-41E6-A486-AFA9E174B51A}" type="pres">
      <dgm:prSet presAssocID="{28926D6C-AB45-4CCC-96C8-8E57AB4E9B71}" presName="BalanceSpacing1" presStyleCnt="0"/>
      <dgm:spPr/>
    </dgm:pt>
    <dgm:pt modelId="{C21961C0-1E49-4ADE-ACD9-4AD2D091C507}" type="pres">
      <dgm:prSet presAssocID="{59CEE022-0743-43D0-B74D-1CC75B2B9027}" presName="Accent1Text" presStyleLbl="node1" presStyleIdx="5" presStyleCnt="10"/>
      <dgm:spPr/>
    </dgm:pt>
    <dgm:pt modelId="{AB1F2DD8-8AD0-4E19-856D-FBEB91624704}" type="pres">
      <dgm:prSet presAssocID="{59CEE022-0743-43D0-B74D-1CC75B2B9027}" presName="spaceBetweenRectangles" presStyleCnt="0"/>
      <dgm:spPr/>
    </dgm:pt>
    <dgm:pt modelId="{41ECAA11-59DC-45F6-86C8-2DC34ADE40BB}" type="pres">
      <dgm:prSet presAssocID="{7823728D-5BC4-41E2-B35D-C14AE70B1220}" presName="composite" presStyleCnt="0"/>
      <dgm:spPr/>
    </dgm:pt>
    <dgm:pt modelId="{5D81A323-4EA4-4142-830C-4D8353947E06}" type="pres">
      <dgm:prSet presAssocID="{7823728D-5BC4-41E2-B35D-C14AE70B1220}" presName="Parent1" presStyleLbl="node1" presStyleIdx="6" presStyleCnt="10">
        <dgm:presLayoutVars>
          <dgm:chMax val="1"/>
          <dgm:chPref val="1"/>
          <dgm:bulletEnabled val="1"/>
        </dgm:presLayoutVars>
      </dgm:prSet>
      <dgm:spPr/>
    </dgm:pt>
    <dgm:pt modelId="{A15A4CBE-F7C1-4908-9CA0-0EEFA21091A9}" type="pres">
      <dgm:prSet presAssocID="{7823728D-5BC4-41E2-B35D-C14AE70B1220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6FD0DFC8-1996-438B-BAB7-03644BFF381F}" type="pres">
      <dgm:prSet presAssocID="{7823728D-5BC4-41E2-B35D-C14AE70B1220}" presName="BalanceSpacing" presStyleCnt="0"/>
      <dgm:spPr/>
    </dgm:pt>
    <dgm:pt modelId="{B05B3E2F-043B-44E2-ADDA-1303CB87CFB3}" type="pres">
      <dgm:prSet presAssocID="{7823728D-5BC4-41E2-B35D-C14AE70B1220}" presName="BalanceSpacing1" presStyleCnt="0"/>
      <dgm:spPr/>
    </dgm:pt>
    <dgm:pt modelId="{9FB3FB8B-BF66-48CA-849F-851A14648048}" type="pres">
      <dgm:prSet presAssocID="{897541EB-4940-4DE2-A041-043EB95EBDE2}" presName="Accent1Text" presStyleLbl="node1" presStyleIdx="7" presStyleCnt="10"/>
      <dgm:spPr/>
    </dgm:pt>
    <dgm:pt modelId="{3D82AC95-7344-4C60-998F-034FA9CF8414}" type="pres">
      <dgm:prSet presAssocID="{897541EB-4940-4DE2-A041-043EB95EBDE2}" presName="spaceBetweenRectangles" presStyleCnt="0"/>
      <dgm:spPr/>
    </dgm:pt>
    <dgm:pt modelId="{1D4E1D93-36B7-45BF-B229-BF429F99ABF8}" type="pres">
      <dgm:prSet presAssocID="{1F906CC4-8B84-45F9-8A30-A10B01437387}" presName="composite" presStyleCnt="0"/>
      <dgm:spPr/>
    </dgm:pt>
    <dgm:pt modelId="{98F4B3A1-5EC5-4190-81F3-6E54D6E626C3}" type="pres">
      <dgm:prSet presAssocID="{1F906CC4-8B84-45F9-8A30-A10B01437387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0D7C6803-A336-475F-9BDF-8050492C5939}" type="pres">
      <dgm:prSet presAssocID="{1F906CC4-8B84-45F9-8A30-A10B01437387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887C0FAA-FED2-40D1-9518-742E3E38DB11}" type="pres">
      <dgm:prSet presAssocID="{1F906CC4-8B84-45F9-8A30-A10B01437387}" presName="BalanceSpacing" presStyleCnt="0"/>
      <dgm:spPr/>
    </dgm:pt>
    <dgm:pt modelId="{C9717C1A-3332-474C-BD6D-3C8374601433}" type="pres">
      <dgm:prSet presAssocID="{1F906CC4-8B84-45F9-8A30-A10B01437387}" presName="BalanceSpacing1" presStyleCnt="0"/>
      <dgm:spPr/>
    </dgm:pt>
    <dgm:pt modelId="{15A50A89-B9FD-419B-89D4-0E852155FC30}" type="pres">
      <dgm:prSet presAssocID="{9768DD6D-8562-4D7E-A77C-C4D832A57F75}" presName="Accent1Text" presStyleLbl="node1" presStyleIdx="9" presStyleCnt="10"/>
      <dgm:spPr/>
    </dgm:pt>
  </dgm:ptLst>
  <dgm:cxnLst>
    <dgm:cxn modelId="{7D714901-1DA5-423D-9AE0-C6486428ADF7}" type="presOf" srcId="{897541EB-4940-4DE2-A041-043EB95EBDE2}" destId="{9FB3FB8B-BF66-48CA-849F-851A14648048}" srcOrd="0" destOrd="0" presId="urn:microsoft.com/office/officeart/2008/layout/AlternatingHexagons"/>
    <dgm:cxn modelId="{E3B49903-82E2-4368-B2A8-0369F943FEC3}" type="presOf" srcId="{7823728D-5BC4-41E2-B35D-C14AE70B1220}" destId="{5D81A323-4EA4-4142-830C-4D8353947E06}" srcOrd="0" destOrd="0" presId="urn:microsoft.com/office/officeart/2008/layout/AlternatingHexagons"/>
    <dgm:cxn modelId="{4D68AF17-F3CC-4A51-AA33-556063A7824F}" type="presOf" srcId="{785C737B-B5B4-487D-8CAC-E41B30809D7A}" destId="{DDF96BF9-9FEA-41A2-A6C1-50D8B623BF4A}" srcOrd="0" destOrd="0" presId="urn:microsoft.com/office/officeart/2008/layout/AlternatingHexagons"/>
    <dgm:cxn modelId="{063A3223-82B6-4981-8347-CADEB16A8EB2}" srcId="{848FFCE2-C587-4C3A-BA0C-C25E7810EA4C}" destId="{088CFC96-6695-482F-93BD-99F6E3ACA538}" srcOrd="1" destOrd="0" parTransId="{93760455-3E4B-47EB-B5DE-8EABA237A990}" sibTransId="{785C737B-B5B4-487D-8CAC-E41B30809D7A}"/>
    <dgm:cxn modelId="{66F8C738-DA06-4048-843B-B9F490971BBB}" srcId="{848FFCE2-C587-4C3A-BA0C-C25E7810EA4C}" destId="{7823728D-5BC4-41E2-B35D-C14AE70B1220}" srcOrd="3" destOrd="0" parTransId="{503D978C-6ECB-40D4-9580-2697A1FB3A1A}" sibTransId="{897541EB-4940-4DE2-A041-043EB95EBDE2}"/>
    <dgm:cxn modelId="{DEECE638-1B17-4E1A-A53D-7CB227F39510}" type="presOf" srcId="{848FFCE2-C587-4C3A-BA0C-C25E7810EA4C}" destId="{ECD62343-F861-4D41-B9C1-CB65FF4A798D}" srcOrd="0" destOrd="0" presId="urn:microsoft.com/office/officeart/2008/layout/AlternatingHexagons"/>
    <dgm:cxn modelId="{31AA416C-5EE0-4162-82F5-84E1C3E8C373}" type="presOf" srcId="{59CEE022-0743-43D0-B74D-1CC75B2B9027}" destId="{C21961C0-1E49-4ADE-ACD9-4AD2D091C507}" srcOrd="0" destOrd="0" presId="urn:microsoft.com/office/officeart/2008/layout/AlternatingHexagons"/>
    <dgm:cxn modelId="{BB2F7F6D-CA35-4C62-A524-EB1B372EC44D}" type="presOf" srcId="{1F906CC4-8B84-45F9-8A30-A10B01437387}" destId="{98F4B3A1-5EC5-4190-81F3-6E54D6E626C3}" srcOrd="0" destOrd="0" presId="urn:microsoft.com/office/officeart/2008/layout/AlternatingHexagons"/>
    <dgm:cxn modelId="{69D14B87-A2D1-44BB-B95B-FDB5A37B1427}" type="presOf" srcId="{088CFC96-6695-482F-93BD-99F6E3ACA538}" destId="{B14CF910-3DA1-45F4-9D28-6BEAA3353EB4}" srcOrd="0" destOrd="0" presId="urn:microsoft.com/office/officeart/2008/layout/AlternatingHexagons"/>
    <dgm:cxn modelId="{0E51FF90-B674-4200-81D0-80834BA16BC3}" type="presOf" srcId="{616AE73B-F2A0-4257-A967-D8846AA3FE64}" destId="{56AA9567-C5E3-44E0-86D0-25261FC6647F}" srcOrd="0" destOrd="0" presId="urn:microsoft.com/office/officeart/2008/layout/AlternatingHexagons"/>
    <dgm:cxn modelId="{B2E9BA93-159F-4C6B-A684-C2AC0625FB34}" srcId="{848FFCE2-C587-4C3A-BA0C-C25E7810EA4C}" destId="{1F906CC4-8B84-45F9-8A30-A10B01437387}" srcOrd="4" destOrd="0" parTransId="{AB56C040-7CCF-4CE6-B8EB-B4BF56EC0F52}" sibTransId="{9768DD6D-8562-4D7E-A77C-C4D832A57F75}"/>
    <dgm:cxn modelId="{55A889A2-B9D4-4859-BA78-F6A6BD0302A8}" srcId="{848FFCE2-C587-4C3A-BA0C-C25E7810EA4C}" destId="{28926D6C-AB45-4CCC-96C8-8E57AB4E9B71}" srcOrd="2" destOrd="0" parTransId="{3E5785DE-7D47-4B2F-BD9E-4FF9376B5778}" sibTransId="{59CEE022-0743-43D0-B74D-1CC75B2B9027}"/>
    <dgm:cxn modelId="{1E8D7CA8-BB52-410E-BB72-057070D7BE5B}" type="presOf" srcId="{9768DD6D-8562-4D7E-A77C-C4D832A57F75}" destId="{15A50A89-B9FD-419B-89D4-0E852155FC30}" srcOrd="0" destOrd="0" presId="urn:microsoft.com/office/officeart/2008/layout/AlternatingHexagons"/>
    <dgm:cxn modelId="{E9597ABE-B25D-4490-BDF8-D7FF8F4F14D3}" type="presOf" srcId="{92CC5241-5D42-40EC-B551-5EC6CF13609F}" destId="{7F52176A-9B72-4133-8487-147FAEC3D732}" srcOrd="0" destOrd="0" presId="urn:microsoft.com/office/officeart/2008/layout/AlternatingHexagons"/>
    <dgm:cxn modelId="{FCA228E1-ADB0-4551-B38B-384089CBD166}" srcId="{848FFCE2-C587-4C3A-BA0C-C25E7810EA4C}" destId="{616AE73B-F2A0-4257-A967-D8846AA3FE64}" srcOrd="0" destOrd="0" parTransId="{418E9B66-1C5F-458D-A913-73810C9BF6CB}" sibTransId="{92CC5241-5D42-40EC-B551-5EC6CF13609F}"/>
    <dgm:cxn modelId="{2E89B8EC-E32E-430F-B5DD-1F37B7347DBE}" type="presOf" srcId="{28926D6C-AB45-4CCC-96C8-8E57AB4E9B71}" destId="{5D8D9769-9506-42A3-B815-A7CB02C884D2}" srcOrd="0" destOrd="0" presId="urn:microsoft.com/office/officeart/2008/layout/AlternatingHexagons"/>
    <dgm:cxn modelId="{CE444FE6-7927-4582-9501-934D74AFB87A}" type="presParOf" srcId="{ECD62343-F861-4D41-B9C1-CB65FF4A798D}" destId="{D0865DD6-37A4-4B1C-AFF1-C6F00EAD3B8C}" srcOrd="0" destOrd="0" presId="urn:microsoft.com/office/officeart/2008/layout/AlternatingHexagons"/>
    <dgm:cxn modelId="{D588FBA7-2092-41DB-AAA0-7FB8F1A6A03B}" type="presParOf" srcId="{D0865DD6-37A4-4B1C-AFF1-C6F00EAD3B8C}" destId="{56AA9567-C5E3-44E0-86D0-25261FC6647F}" srcOrd="0" destOrd="0" presId="urn:microsoft.com/office/officeart/2008/layout/AlternatingHexagons"/>
    <dgm:cxn modelId="{28F1C01C-F9CC-41A6-9C7A-02983ECE3185}" type="presParOf" srcId="{D0865DD6-37A4-4B1C-AFF1-C6F00EAD3B8C}" destId="{DC24C74B-E829-4B36-8924-85D3501C10A2}" srcOrd="1" destOrd="0" presId="urn:microsoft.com/office/officeart/2008/layout/AlternatingHexagons"/>
    <dgm:cxn modelId="{6F849A47-6C47-49AC-8B41-C2B1377F7A17}" type="presParOf" srcId="{D0865DD6-37A4-4B1C-AFF1-C6F00EAD3B8C}" destId="{D55129EC-8604-4F56-8AB1-7DB789749776}" srcOrd="2" destOrd="0" presId="urn:microsoft.com/office/officeart/2008/layout/AlternatingHexagons"/>
    <dgm:cxn modelId="{6EDF6E3A-F0BF-4B1E-A9F2-8C8F27103395}" type="presParOf" srcId="{D0865DD6-37A4-4B1C-AFF1-C6F00EAD3B8C}" destId="{CA9C7B6A-1C3E-4717-8895-DFB09A1007FD}" srcOrd="3" destOrd="0" presId="urn:microsoft.com/office/officeart/2008/layout/AlternatingHexagons"/>
    <dgm:cxn modelId="{EA42A0AB-1878-4C6D-846D-9AE4F1B630CD}" type="presParOf" srcId="{D0865DD6-37A4-4B1C-AFF1-C6F00EAD3B8C}" destId="{7F52176A-9B72-4133-8487-147FAEC3D732}" srcOrd="4" destOrd="0" presId="urn:microsoft.com/office/officeart/2008/layout/AlternatingHexagons"/>
    <dgm:cxn modelId="{18580AAD-D40F-4F3C-8DCA-853153AAEDA9}" type="presParOf" srcId="{ECD62343-F861-4D41-B9C1-CB65FF4A798D}" destId="{9C5DE163-5647-474D-80A8-BA1976EE0031}" srcOrd="1" destOrd="0" presId="urn:microsoft.com/office/officeart/2008/layout/AlternatingHexagons"/>
    <dgm:cxn modelId="{B069E34E-B120-4E82-9084-BC7F6CEEA171}" type="presParOf" srcId="{ECD62343-F861-4D41-B9C1-CB65FF4A798D}" destId="{837C4BB8-D6BC-4513-9DC3-7DD50F6F20CD}" srcOrd="2" destOrd="0" presId="urn:microsoft.com/office/officeart/2008/layout/AlternatingHexagons"/>
    <dgm:cxn modelId="{3C15BCBD-B7FC-4705-AE1E-FE624079B9C4}" type="presParOf" srcId="{837C4BB8-D6BC-4513-9DC3-7DD50F6F20CD}" destId="{B14CF910-3DA1-45F4-9D28-6BEAA3353EB4}" srcOrd="0" destOrd="0" presId="urn:microsoft.com/office/officeart/2008/layout/AlternatingHexagons"/>
    <dgm:cxn modelId="{A19D734A-5F31-45D8-8449-52272AA5A2B1}" type="presParOf" srcId="{837C4BB8-D6BC-4513-9DC3-7DD50F6F20CD}" destId="{876FF6E0-32AB-4408-A173-8BA3ACE3ED32}" srcOrd="1" destOrd="0" presId="urn:microsoft.com/office/officeart/2008/layout/AlternatingHexagons"/>
    <dgm:cxn modelId="{D5C71FDA-60E9-418A-91BE-1C5C98F05A49}" type="presParOf" srcId="{837C4BB8-D6BC-4513-9DC3-7DD50F6F20CD}" destId="{EBFE3D2E-39ED-42DA-ABD2-DAFAE4E0B0AB}" srcOrd="2" destOrd="0" presId="urn:microsoft.com/office/officeart/2008/layout/AlternatingHexagons"/>
    <dgm:cxn modelId="{3911D609-3132-4CF5-9D3E-A297D551DB6A}" type="presParOf" srcId="{837C4BB8-D6BC-4513-9DC3-7DD50F6F20CD}" destId="{3AF3901F-D97F-4C0E-AE3B-E695AF063439}" srcOrd="3" destOrd="0" presId="urn:microsoft.com/office/officeart/2008/layout/AlternatingHexagons"/>
    <dgm:cxn modelId="{E1814087-6F67-44AC-9164-B70BC12DF4FA}" type="presParOf" srcId="{837C4BB8-D6BC-4513-9DC3-7DD50F6F20CD}" destId="{DDF96BF9-9FEA-41A2-A6C1-50D8B623BF4A}" srcOrd="4" destOrd="0" presId="urn:microsoft.com/office/officeart/2008/layout/AlternatingHexagons"/>
    <dgm:cxn modelId="{B0C1F5A2-F353-4BBC-888B-4936C8C8CC1C}" type="presParOf" srcId="{ECD62343-F861-4D41-B9C1-CB65FF4A798D}" destId="{DBCC6672-013D-4712-A21C-FF6473F48542}" srcOrd="3" destOrd="0" presId="urn:microsoft.com/office/officeart/2008/layout/AlternatingHexagons"/>
    <dgm:cxn modelId="{EBDCF594-8CED-477C-863C-7D7E6CF8F33C}" type="presParOf" srcId="{ECD62343-F861-4D41-B9C1-CB65FF4A798D}" destId="{ADEEBD80-599B-4987-AB64-F7214D28CFEB}" srcOrd="4" destOrd="0" presId="urn:microsoft.com/office/officeart/2008/layout/AlternatingHexagons"/>
    <dgm:cxn modelId="{B8B98AC7-85F1-4DD9-8CD4-50ACCE2204A9}" type="presParOf" srcId="{ADEEBD80-599B-4987-AB64-F7214D28CFEB}" destId="{5D8D9769-9506-42A3-B815-A7CB02C884D2}" srcOrd="0" destOrd="0" presId="urn:microsoft.com/office/officeart/2008/layout/AlternatingHexagons"/>
    <dgm:cxn modelId="{A45FDEED-1BC5-48B2-98D2-3DE168905BD8}" type="presParOf" srcId="{ADEEBD80-599B-4987-AB64-F7214D28CFEB}" destId="{90E564F9-46BE-474E-9770-7C1C1B608B46}" srcOrd="1" destOrd="0" presId="urn:microsoft.com/office/officeart/2008/layout/AlternatingHexagons"/>
    <dgm:cxn modelId="{FB25FA4A-CEA7-4127-88F5-B0BCDC55AA76}" type="presParOf" srcId="{ADEEBD80-599B-4987-AB64-F7214D28CFEB}" destId="{971429B3-898E-432C-8370-4FB86F6D6FD7}" srcOrd="2" destOrd="0" presId="urn:microsoft.com/office/officeart/2008/layout/AlternatingHexagons"/>
    <dgm:cxn modelId="{CCD7176A-38E3-4867-AFF2-2A505FBF2116}" type="presParOf" srcId="{ADEEBD80-599B-4987-AB64-F7214D28CFEB}" destId="{FD7E41FF-C2A5-41E6-A486-AFA9E174B51A}" srcOrd="3" destOrd="0" presId="urn:microsoft.com/office/officeart/2008/layout/AlternatingHexagons"/>
    <dgm:cxn modelId="{982940C1-A37E-4FD0-8D94-819F2A0F7E3A}" type="presParOf" srcId="{ADEEBD80-599B-4987-AB64-F7214D28CFEB}" destId="{C21961C0-1E49-4ADE-ACD9-4AD2D091C507}" srcOrd="4" destOrd="0" presId="urn:microsoft.com/office/officeart/2008/layout/AlternatingHexagons"/>
    <dgm:cxn modelId="{544CD562-716A-4654-9BE9-2221E3C1C53E}" type="presParOf" srcId="{ECD62343-F861-4D41-B9C1-CB65FF4A798D}" destId="{AB1F2DD8-8AD0-4E19-856D-FBEB91624704}" srcOrd="5" destOrd="0" presId="urn:microsoft.com/office/officeart/2008/layout/AlternatingHexagons"/>
    <dgm:cxn modelId="{14D2CBEF-6E79-4373-98B2-36F3069C9CCE}" type="presParOf" srcId="{ECD62343-F861-4D41-B9C1-CB65FF4A798D}" destId="{41ECAA11-59DC-45F6-86C8-2DC34ADE40BB}" srcOrd="6" destOrd="0" presId="urn:microsoft.com/office/officeart/2008/layout/AlternatingHexagons"/>
    <dgm:cxn modelId="{25E1D899-9524-4002-91F8-0985A900CD4B}" type="presParOf" srcId="{41ECAA11-59DC-45F6-86C8-2DC34ADE40BB}" destId="{5D81A323-4EA4-4142-830C-4D8353947E06}" srcOrd="0" destOrd="0" presId="urn:microsoft.com/office/officeart/2008/layout/AlternatingHexagons"/>
    <dgm:cxn modelId="{289B1F71-A0DE-46F5-AF26-511635CF5E27}" type="presParOf" srcId="{41ECAA11-59DC-45F6-86C8-2DC34ADE40BB}" destId="{A15A4CBE-F7C1-4908-9CA0-0EEFA21091A9}" srcOrd="1" destOrd="0" presId="urn:microsoft.com/office/officeart/2008/layout/AlternatingHexagons"/>
    <dgm:cxn modelId="{3A1FFBDC-E816-4D8C-A271-5EB9CD0C7EB3}" type="presParOf" srcId="{41ECAA11-59DC-45F6-86C8-2DC34ADE40BB}" destId="{6FD0DFC8-1996-438B-BAB7-03644BFF381F}" srcOrd="2" destOrd="0" presId="urn:microsoft.com/office/officeart/2008/layout/AlternatingHexagons"/>
    <dgm:cxn modelId="{F35F9D9E-031F-4570-9207-A3C013880CB3}" type="presParOf" srcId="{41ECAA11-59DC-45F6-86C8-2DC34ADE40BB}" destId="{B05B3E2F-043B-44E2-ADDA-1303CB87CFB3}" srcOrd="3" destOrd="0" presId="urn:microsoft.com/office/officeart/2008/layout/AlternatingHexagons"/>
    <dgm:cxn modelId="{A2733C50-CC89-472A-A671-019020D7B694}" type="presParOf" srcId="{41ECAA11-59DC-45F6-86C8-2DC34ADE40BB}" destId="{9FB3FB8B-BF66-48CA-849F-851A14648048}" srcOrd="4" destOrd="0" presId="urn:microsoft.com/office/officeart/2008/layout/AlternatingHexagons"/>
    <dgm:cxn modelId="{5E33D0BD-5D2C-4B25-B0E2-CBD33D3148A6}" type="presParOf" srcId="{ECD62343-F861-4D41-B9C1-CB65FF4A798D}" destId="{3D82AC95-7344-4C60-998F-034FA9CF8414}" srcOrd="7" destOrd="0" presId="urn:microsoft.com/office/officeart/2008/layout/AlternatingHexagons"/>
    <dgm:cxn modelId="{4F68ECA1-00CF-46B2-B2FA-986BD633AB26}" type="presParOf" srcId="{ECD62343-F861-4D41-B9C1-CB65FF4A798D}" destId="{1D4E1D93-36B7-45BF-B229-BF429F99ABF8}" srcOrd="8" destOrd="0" presId="urn:microsoft.com/office/officeart/2008/layout/AlternatingHexagons"/>
    <dgm:cxn modelId="{242210A9-CE21-4E40-AF75-FECEB9827B08}" type="presParOf" srcId="{1D4E1D93-36B7-45BF-B229-BF429F99ABF8}" destId="{98F4B3A1-5EC5-4190-81F3-6E54D6E626C3}" srcOrd="0" destOrd="0" presId="urn:microsoft.com/office/officeart/2008/layout/AlternatingHexagons"/>
    <dgm:cxn modelId="{2A7C29F1-07DE-425A-8A6B-820FF1D3A041}" type="presParOf" srcId="{1D4E1D93-36B7-45BF-B229-BF429F99ABF8}" destId="{0D7C6803-A336-475F-9BDF-8050492C5939}" srcOrd="1" destOrd="0" presId="urn:microsoft.com/office/officeart/2008/layout/AlternatingHexagons"/>
    <dgm:cxn modelId="{E20F1971-5466-4E91-8654-AB3D274BCD9D}" type="presParOf" srcId="{1D4E1D93-36B7-45BF-B229-BF429F99ABF8}" destId="{887C0FAA-FED2-40D1-9518-742E3E38DB11}" srcOrd="2" destOrd="0" presId="urn:microsoft.com/office/officeart/2008/layout/AlternatingHexagons"/>
    <dgm:cxn modelId="{F51B21B1-BF82-4EB5-A112-180B89DBE910}" type="presParOf" srcId="{1D4E1D93-36B7-45BF-B229-BF429F99ABF8}" destId="{C9717C1A-3332-474C-BD6D-3C8374601433}" srcOrd="3" destOrd="0" presId="urn:microsoft.com/office/officeart/2008/layout/AlternatingHexagons"/>
    <dgm:cxn modelId="{A0750CE7-FBD6-472F-AC38-0273040BC47E}" type="presParOf" srcId="{1D4E1D93-36B7-45BF-B229-BF429F99ABF8}" destId="{15A50A89-B9FD-419B-89D4-0E852155FC3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5469A1-01C2-4B69-A3F4-BB09146A1A7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B7113-01B5-479E-90DD-8DBAA9A58CC6}">
      <dgm:prSet phldrT="[Text]"/>
      <dgm:spPr/>
      <dgm:t>
        <a:bodyPr/>
        <a:lstStyle/>
        <a:p>
          <a:r>
            <a:rPr lang="ar-SA" b="1" dirty="0">
              <a:cs typeface="B Yekan" panose="00000400000000000000" pitchFamily="2" charset="-78"/>
            </a:rPr>
            <a:t>عملگرها</a:t>
          </a:r>
          <a:endParaRPr lang="en-US" dirty="0">
            <a:cs typeface="B Yekan" panose="00000400000000000000" pitchFamily="2" charset="-78"/>
          </a:endParaRPr>
        </a:p>
      </dgm:t>
    </dgm:pt>
    <dgm:pt modelId="{225C48D4-77CC-4B10-BF87-F8625F81BB2D}" type="parTrans" cxnId="{8F3A7D94-1979-4C68-82E5-591F5EB47000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92303ABA-8F32-4364-B548-05E13E6BE290}" type="sibTrans" cxnId="{8F3A7D94-1979-4C68-82E5-591F5EB47000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A84912BC-0337-41A9-AFB2-EA72668F0F12}">
      <dgm:prSet phldrT="[Text]"/>
      <dgm:spPr/>
      <dgm:t>
        <a:bodyPr/>
        <a:lstStyle/>
        <a:p>
          <a:r>
            <a:rPr lang="en-US" dirty="0">
              <a:cs typeface="B Yekan" panose="00000400000000000000" pitchFamily="2" charset="-78"/>
            </a:rPr>
            <a:t>Relay</a:t>
          </a:r>
        </a:p>
      </dgm:t>
    </dgm:pt>
    <dgm:pt modelId="{B82F56AC-804B-41A6-9193-11610AB7C2F9}" type="parTrans" cxnId="{67230C9D-E598-4706-922D-67E1FF5F354A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9786B2B2-863D-4CB1-B81C-8E532B975A03}" type="sibTrans" cxnId="{67230C9D-E598-4706-922D-67E1FF5F354A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52C0C738-A06C-4210-A15B-D5D1975634E8}">
      <dgm:prSet phldrT="[Text]"/>
      <dgm:spPr/>
      <dgm:t>
        <a:bodyPr/>
        <a:lstStyle/>
        <a:p>
          <a:r>
            <a:rPr lang="en-US" dirty="0">
              <a:cs typeface="B Yekan" panose="00000400000000000000" pitchFamily="2" charset="-78"/>
            </a:rPr>
            <a:t>LED</a:t>
          </a:r>
        </a:p>
      </dgm:t>
    </dgm:pt>
    <dgm:pt modelId="{9C020A48-59A3-4986-A190-FE412982833A}" type="parTrans" cxnId="{6277749F-7AED-485E-894C-9A6BA0D1F314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D715EC7D-F9E6-4C88-88C6-3F20852345A0}" type="sibTrans" cxnId="{6277749F-7AED-485E-894C-9A6BA0D1F314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4B60E15D-D374-4BF9-8B23-B52F1F589D3D}">
      <dgm:prSet phldrT="[Text]"/>
      <dgm:spPr/>
      <dgm:t>
        <a:bodyPr/>
        <a:lstStyle/>
        <a:p>
          <a:r>
            <a:rPr lang="ar-SA" b="1" dirty="0">
              <a:cs typeface="B Yekan" panose="00000400000000000000" pitchFamily="2" charset="-78"/>
            </a:rPr>
            <a:t>ماژول ارتباطی</a:t>
          </a:r>
          <a:endParaRPr lang="en-US" dirty="0">
            <a:cs typeface="B Yekan" panose="00000400000000000000" pitchFamily="2" charset="-78"/>
          </a:endParaRPr>
        </a:p>
      </dgm:t>
    </dgm:pt>
    <dgm:pt modelId="{9DD54144-0832-474D-822E-737DFFCAF377}" type="parTrans" cxnId="{78DD65A2-68EE-4ED1-BD02-19B910B29B24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3644FF9D-94A9-4740-86D3-E3FD2CADA2E5}" type="sibTrans" cxnId="{78DD65A2-68EE-4ED1-BD02-19B910B29B24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A11AEC07-BEE2-49A7-8273-FD15BE6E6736}">
      <dgm:prSet phldrT="[Text]"/>
      <dgm:spPr/>
      <dgm:t>
        <a:bodyPr/>
        <a:lstStyle/>
        <a:p>
          <a:r>
            <a:rPr lang="en-US" dirty="0">
              <a:cs typeface="B Yekan" panose="00000400000000000000" pitchFamily="2" charset="-78"/>
            </a:rPr>
            <a:t>ESP8266MCU</a:t>
          </a:r>
        </a:p>
      </dgm:t>
    </dgm:pt>
    <dgm:pt modelId="{57BF7701-7DC6-44D7-9FE1-2133340F7179}" type="parTrans" cxnId="{28F8D56B-5A11-4959-9FD7-F376A68B914B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1F7BB8D0-6979-4015-BD32-0AC000203E55}" type="sibTrans" cxnId="{28F8D56B-5A11-4959-9FD7-F376A68B914B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CB02FA91-117A-4DD0-A7E0-E1E5D2ABBCFA}">
      <dgm:prSet phldrT="[Text]"/>
      <dgm:spPr/>
      <dgm:t>
        <a:bodyPr/>
        <a:lstStyle/>
        <a:p>
          <a:r>
            <a:rPr lang="ar-SA" b="1" dirty="0">
              <a:cs typeface="B Yekan" panose="00000400000000000000" pitchFamily="2" charset="-78"/>
            </a:rPr>
            <a:t>سنسورها</a:t>
          </a:r>
          <a:endParaRPr lang="en-US" dirty="0">
            <a:cs typeface="B Yekan" panose="00000400000000000000" pitchFamily="2" charset="-78"/>
          </a:endParaRPr>
        </a:p>
      </dgm:t>
    </dgm:pt>
    <dgm:pt modelId="{465F7845-7A61-4520-8465-291D01A7E557}" type="parTrans" cxnId="{A025F079-4EEF-4662-84CE-470D263C4DF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307D766-9D2C-4849-961A-70F5893F409B}" type="sibTrans" cxnId="{A025F079-4EEF-4662-84CE-470D263C4DF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82E8AECB-9E6B-411D-887E-98F46BB04E43}">
      <dgm:prSet phldrT="[Text]"/>
      <dgm:spPr/>
      <dgm:t>
        <a:bodyPr/>
        <a:lstStyle/>
        <a:p>
          <a:r>
            <a:rPr lang="en-US" dirty="0">
              <a:cs typeface="B Yekan" panose="00000400000000000000" pitchFamily="2" charset="-78"/>
            </a:rPr>
            <a:t>DHT22</a:t>
          </a:r>
        </a:p>
      </dgm:t>
    </dgm:pt>
    <dgm:pt modelId="{EF941090-27D4-469C-81A8-03553B20E96D}" type="parTrans" cxnId="{95B5271B-030A-49F6-9101-DC12071E133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546A235-AB9B-48BC-B886-F5A6AE0CFC78}" type="sibTrans" cxnId="{95B5271B-030A-49F6-9101-DC12071E133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62515572-9A19-49B7-A090-01D9CAF09B91}">
      <dgm:prSet phldrT="[Text]"/>
      <dgm:spPr/>
      <dgm:t>
        <a:bodyPr/>
        <a:lstStyle/>
        <a:p>
          <a:r>
            <a:rPr lang="en-US" dirty="0">
              <a:cs typeface="B Yekan" panose="00000400000000000000" pitchFamily="2" charset="-78"/>
            </a:rPr>
            <a:t>PIR</a:t>
          </a:r>
        </a:p>
      </dgm:t>
    </dgm:pt>
    <dgm:pt modelId="{37DE95BA-F23A-492E-B370-A851B895FA56}" type="parTrans" cxnId="{0E6E1538-B576-4044-862A-4FB71147656F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82FFE112-0712-41DF-B29F-AECE500058EB}" type="sibTrans" cxnId="{0E6E1538-B576-4044-862A-4FB71147656F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8598F193-3E75-4065-826C-12DDEBC4A1E2}">
      <dgm:prSet/>
      <dgm:spPr/>
      <dgm:t>
        <a:bodyPr/>
        <a:lstStyle/>
        <a:p>
          <a:r>
            <a:rPr lang="fa-IR" dirty="0">
              <a:cs typeface="B Yekan" panose="00000400000000000000" pitchFamily="2" charset="-78"/>
            </a:rPr>
            <a:t>اپلیکیشن</a:t>
          </a:r>
          <a:endParaRPr lang="en-US" dirty="0">
            <a:cs typeface="B Yekan" panose="00000400000000000000" pitchFamily="2" charset="-78"/>
          </a:endParaRPr>
        </a:p>
      </dgm:t>
    </dgm:pt>
    <dgm:pt modelId="{9132DE33-3EFA-4ADE-BCDC-379B3CC16CA6}" type="parTrans" cxnId="{80EAAE09-2094-4C98-89B1-F3C0B2F7046C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367EC250-B529-4843-8FB1-CF282642112B}" type="sibTrans" cxnId="{80EAAE09-2094-4C98-89B1-F3C0B2F7046C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7CE7D3D7-6E06-4AAB-98A4-A365DEB3E56D}">
      <dgm:prSet/>
      <dgm:spPr/>
      <dgm:t>
        <a:bodyPr/>
        <a:lstStyle/>
        <a:p>
          <a:r>
            <a:rPr lang="ar-SA" b="1">
              <a:cs typeface="B Yekan" panose="00000400000000000000" pitchFamily="2" charset="-78"/>
            </a:rPr>
            <a:t>برد آردوینو</a:t>
          </a:r>
          <a:endParaRPr lang="en-US">
            <a:cs typeface="B Yekan" panose="00000400000000000000" pitchFamily="2" charset="-78"/>
          </a:endParaRPr>
        </a:p>
      </dgm:t>
    </dgm:pt>
    <dgm:pt modelId="{1067B21A-E8C5-4E3F-8368-BBE734393450}" type="parTrans" cxnId="{2975AD67-1C49-486A-BDE0-B476C0170D9B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4BD18EEA-F75F-48B5-8545-DF174614BDFC}" type="sibTrans" cxnId="{2975AD67-1C49-486A-BDE0-B476C0170D9B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709C928A-E7F3-422C-8CCD-B1848A2BE317}">
      <dgm:prSet phldrT="[Text]"/>
      <dgm:spPr/>
      <dgm:t>
        <a:bodyPr/>
        <a:lstStyle/>
        <a:p>
          <a:r>
            <a:rPr lang="en-US" dirty="0">
              <a:cs typeface="B Yekan" panose="00000400000000000000" pitchFamily="2" charset="-78"/>
            </a:rPr>
            <a:t>LDR</a:t>
          </a:r>
        </a:p>
      </dgm:t>
    </dgm:pt>
    <dgm:pt modelId="{80C60F83-13F1-4E0D-BE0F-12A9C0F240B3}" type="parTrans" cxnId="{05BADE06-14A0-46B1-A8AE-B10EC3947915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63A99818-A9B6-4CC3-99DD-906FBA76F148}" type="sibTrans" cxnId="{05BADE06-14A0-46B1-A8AE-B10EC3947915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710457B2-3049-4F00-9518-43885347C384}">
      <dgm:prSet/>
      <dgm:spPr/>
      <dgm:t>
        <a:bodyPr/>
        <a:lstStyle/>
        <a:p>
          <a:r>
            <a:rPr lang="ar-SA" b="1">
              <a:cs typeface="B Yekan" panose="00000400000000000000" pitchFamily="2" charset="-78"/>
            </a:rPr>
            <a:t>مغز اصلی </a:t>
          </a:r>
          <a:endParaRPr lang="en-US">
            <a:cs typeface="B Yekan" panose="00000400000000000000" pitchFamily="2" charset="-78"/>
          </a:endParaRPr>
        </a:p>
      </dgm:t>
    </dgm:pt>
    <dgm:pt modelId="{107941FA-BD6F-4FB0-B268-5E0FBCD2CD1F}" type="parTrans" cxnId="{93EBBCEF-0AAC-4E7C-9585-FC9D4F06BA49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279720B4-C28D-48F8-9548-94DC984761E3}" type="sibTrans" cxnId="{93EBBCEF-0AAC-4E7C-9585-FC9D4F06BA49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2EDB40B3-2505-4AE6-9B87-5074655FF3F5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4898F0B2-941E-4AE0-9574-629854135E64}" type="parTrans" cxnId="{C6EF9C80-16F8-4E39-A4E6-3575E65742D6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797DEE57-ED8A-4D64-97C5-DDF2DDFAF5BA}" type="sibTrans" cxnId="{C6EF9C80-16F8-4E39-A4E6-3575E65742D6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30E44D4D-3865-4A58-ABC0-47D878E02BCC}">
      <dgm:prSet/>
      <dgm:spPr/>
      <dgm:t>
        <a:bodyPr/>
        <a:lstStyle/>
        <a:p>
          <a:pPr>
            <a:buSzPts val="1000"/>
            <a:buFont typeface="Courier New" panose="02070309020205020404" pitchFamily="49" charset="0"/>
            <a:buChar char="o"/>
          </a:pPr>
          <a:r>
            <a:rPr lang="ar-SA" b="1" dirty="0">
              <a:cs typeface="B Yekan" panose="00000400000000000000" pitchFamily="2" charset="-78"/>
            </a:rPr>
            <a:t>برای کنترل از راه دور تجهیزات خانه و مشاهده اطلاعات محیطی</a:t>
          </a:r>
          <a:r>
            <a:rPr lang="en-US" b="1" dirty="0">
              <a:cs typeface="B Yekan" panose="00000400000000000000" pitchFamily="2" charset="-78"/>
            </a:rPr>
            <a:t>.</a:t>
          </a:r>
          <a:endParaRPr lang="en-US" dirty="0">
            <a:cs typeface="B Yekan" panose="00000400000000000000" pitchFamily="2" charset="-78"/>
          </a:endParaRPr>
        </a:p>
      </dgm:t>
    </dgm:pt>
    <dgm:pt modelId="{FC8E7063-8F47-4713-9A21-C471DCC7A59E}" type="parTrans" cxnId="{CB9F7932-4E8C-4C69-9B92-BEEE8D57AF4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0B48A887-1701-4D21-B74E-6EC4B4FE9DD3}" type="sibTrans" cxnId="{CB9F7932-4E8C-4C69-9B92-BEEE8D57AF42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ACBBB69B-6A72-43C6-9805-ABAA16B18074}">
      <dgm:prSet/>
      <dgm:spPr/>
      <dgm:t>
        <a:bodyPr/>
        <a:lstStyle/>
        <a:p>
          <a:endParaRPr lang="en-US" dirty="0">
            <a:cs typeface="B Yekan" panose="00000400000000000000" pitchFamily="2" charset="-78"/>
          </a:endParaRPr>
        </a:p>
      </dgm:t>
    </dgm:pt>
    <dgm:pt modelId="{7BFC04F7-E1E7-4FB6-A589-62E448602837}" type="parTrans" cxnId="{BB85737E-B89B-4B4F-856B-B1D8E18F87F0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C3000A99-53AF-4ED2-ACED-C3F5EA683B06}" type="sibTrans" cxnId="{BB85737E-B89B-4B4F-856B-B1D8E18F87F0}">
      <dgm:prSet/>
      <dgm:spPr/>
      <dgm:t>
        <a:bodyPr/>
        <a:lstStyle/>
        <a:p>
          <a:endParaRPr lang="en-US">
            <a:cs typeface="B Yekan" panose="00000400000000000000" pitchFamily="2" charset="-78"/>
          </a:endParaRPr>
        </a:p>
      </dgm:t>
    </dgm:pt>
    <dgm:pt modelId="{F9BBC4F4-5D9E-4230-9C43-D140B19844A9}" type="pres">
      <dgm:prSet presAssocID="{D75469A1-01C2-4B69-A3F4-BB09146A1A76}" presName="Name0" presStyleCnt="0">
        <dgm:presLayoutVars>
          <dgm:dir/>
          <dgm:animLvl val="lvl"/>
          <dgm:resizeHandles val="exact"/>
        </dgm:presLayoutVars>
      </dgm:prSet>
      <dgm:spPr/>
    </dgm:pt>
    <dgm:pt modelId="{7BC7209C-43ED-4EF0-8B41-7E4255AD6DBE}" type="pres">
      <dgm:prSet presAssocID="{D83B7113-01B5-479E-90DD-8DBAA9A58CC6}" presName="composite" presStyleCnt="0"/>
      <dgm:spPr/>
    </dgm:pt>
    <dgm:pt modelId="{994F227D-B74D-4A42-AF36-93D5543D1FAC}" type="pres">
      <dgm:prSet presAssocID="{D83B7113-01B5-479E-90DD-8DBAA9A58CC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6572707-34F2-4EC9-93BE-10F194C7E1EB}" type="pres">
      <dgm:prSet presAssocID="{D83B7113-01B5-479E-90DD-8DBAA9A58CC6}" presName="desTx" presStyleLbl="alignAccFollowNode1" presStyleIdx="0" presStyleCnt="5">
        <dgm:presLayoutVars>
          <dgm:bulletEnabled val="1"/>
        </dgm:presLayoutVars>
      </dgm:prSet>
      <dgm:spPr/>
    </dgm:pt>
    <dgm:pt modelId="{2274A7C7-5BA3-4301-B364-AC3FEE008679}" type="pres">
      <dgm:prSet presAssocID="{92303ABA-8F32-4364-B548-05E13E6BE290}" presName="space" presStyleCnt="0"/>
      <dgm:spPr/>
    </dgm:pt>
    <dgm:pt modelId="{ED975AE6-4108-439C-9454-3E704719C68B}" type="pres">
      <dgm:prSet presAssocID="{8598F193-3E75-4065-826C-12DDEBC4A1E2}" presName="composite" presStyleCnt="0"/>
      <dgm:spPr/>
    </dgm:pt>
    <dgm:pt modelId="{EB3DE63B-B5CC-4CC9-A8F0-14E137F79056}" type="pres">
      <dgm:prSet presAssocID="{8598F193-3E75-4065-826C-12DDEBC4A1E2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5A80D174-EE15-4F67-A416-87C9DC1D573D}" type="pres">
      <dgm:prSet presAssocID="{8598F193-3E75-4065-826C-12DDEBC4A1E2}" presName="desTx" presStyleLbl="alignAccFollowNode1" presStyleIdx="1" presStyleCnt="5">
        <dgm:presLayoutVars>
          <dgm:bulletEnabled val="1"/>
        </dgm:presLayoutVars>
      </dgm:prSet>
      <dgm:spPr/>
    </dgm:pt>
    <dgm:pt modelId="{626D08F1-7080-4268-8BCE-F496B9DB70A8}" type="pres">
      <dgm:prSet presAssocID="{367EC250-B529-4843-8FB1-CF282642112B}" presName="space" presStyleCnt="0"/>
      <dgm:spPr/>
    </dgm:pt>
    <dgm:pt modelId="{0EFCCE56-B0E8-4DF8-BA27-F9E7E078C731}" type="pres">
      <dgm:prSet presAssocID="{7CE7D3D7-6E06-4AAB-98A4-A365DEB3E56D}" presName="composite" presStyleCnt="0"/>
      <dgm:spPr/>
    </dgm:pt>
    <dgm:pt modelId="{2B0A071B-F659-4A4C-9742-687BE9E6D442}" type="pres">
      <dgm:prSet presAssocID="{7CE7D3D7-6E06-4AAB-98A4-A365DEB3E56D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3CD15A0-3B2D-404E-81F7-D1F9FBDE612F}" type="pres">
      <dgm:prSet presAssocID="{7CE7D3D7-6E06-4AAB-98A4-A365DEB3E56D}" presName="desTx" presStyleLbl="alignAccFollowNode1" presStyleIdx="2" presStyleCnt="5">
        <dgm:presLayoutVars>
          <dgm:bulletEnabled val="1"/>
        </dgm:presLayoutVars>
      </dgm:prSet>
      <dgm:spPr/>
    </dgm:pt>
    <dgm:pt modelId="{61698CDF-4D29-4B78-A3A3-F0489A4EE299}" type="pres">
      <dgm:prSet presAssocID="{4BD18EEA-F75F-48B5-8545-DF174614BDFC}" presName="space" presStyleCnt="0"/>
      <dgm:spPr/>
    </dgm:pt>
    <dgm:pt modelId="{8271D76C-C60F-4CFF-AA2B-262D7F867379}" type="pres">
      <dgm:prSet presAssocID="{4B60E15D-D374-4BF9-8B23-B52F1F589D3D}" presName="composite" presStyleCnt="0"/>
      <dgm:spPr/>
    </dgm:pt>
    <dgm:pt modelId="{ED1159A1-AE27-42E2-BA02-5E424157459C}" type="pres">
      <dgm:prSet presAssocID="{4B60E15D-D374-4BF9-8B23-B52F1F589D3D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31790C07-D3AD-4358-8FE9-6AFE7C81724C}" type="pres">
      <dgm:prSet presAssocID="{4B60E15D-D374-4BF9-8B23-B52F1F589D3D}" presName="desTx" presStyleLbl="alignAccFollowNode1" presStyleIdx="3" presStyleCnt="5">
        <dgm:presLayoutVars>
          <dgm:bulletEnabled val="1"/>
        </dgm:presLayoutVars>
      </dgm:prSet>
      <dgm:spPr/>
    </dgm:pt>
    <dgm:pt modelId="{240109B7-B0B4-46D9-B544-0524150CAC76}" type="pres">
      <dgm:prSet presAssocID="{3644FF9D-94A9-4740-86D3-E3FD2CADA2E5}" presName="space" presStyleCnt="0"/>
      <dgm:spPr/>
    </dgm:pt>
    <dgm:pt modelId="{E8D37C2B-8271-42AD-8EFC-A32E6252DCA0}" type="pres">
      <dgm:prSet presAssocID="{CB02FA91-117A-4DD0-A7E0-E1E5D2ABBCFA}" presName="composite" presStyleCnt="0"/>
      <dgm:spPr/>
    </dgm:pt>
    <dgm:pt modelId="{C2A1A14F-F637-4588-A3AE-3D8486E61A0B}" type="pres">
      <dgm:prSet presAssocID="{CB02FA91-117A-4DD0-A7E0-E1E5D2ABBCF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A354F725-028D-4B74-A4C1-BF8A8B3C1041}" type="pres">
      <dgm:prSet presAssocID="{CB02FA91-117A-4DD0-A7E0-E1E5D2ABBCFA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05BADE06-14A0-46B1-A8AE-B10EC3947915}" srcId="{CB02FA91-117A-4DD0-A7E0-E1E5D2ABBCFA}" destId="{709C928A-E7F3-422C-8CCD-B1848A2BE317}" srcOrd="1" destOrd="0" parTransId="{80C60F83-13F1-4E0D-BE0F-12A9C0F240B3}" sibTransId="{63A99818-A9B6-4CC3-99DD-906FBA76F148}"/>
    <dgm:cxn modelId="{80EAAE09-2094-4C98-89B1-F3C0B2F7046C}" srcId="{D75469A1-01C2-4B69-A3F4-BB09146A1A76}" destId="{8598F193-3E75-4065-826C-12DDEBC4A1E2}" srcOrd="1" destOrd="0" parTransId="{9132DE33-3EFA-4ADE-BCDC-379B3CC16CA6}" sibTransId="{367EC250-B529-4843-8FB1-CF282642112B}"/>
    <dgm:cxn modelId="{77B95B0D-2682-4886-9705-6FA7E3318966}" type="presOf" srcId="{709C928A-E7F3-422C-8CCD-B1848A2BE317}" destId="{A354F725-028D-4B74-A4C1-BF8A8B3C1041}" srcOrd="0" destOrd="1" presId="urn:microsoft.com/office/officeart/2005/8/layout/hList1"/>
    <dgm:cxn modelId="{13249319-7BC6-41FB-8D9C-DFE78B12C7BA}" type="presOf" srcId="{62515572-9A19-49B7-A090-01D9CAF09B91}" destId="{A354F725-028D-4B74-A4C1-BF8A8B3C1041}" srcOrd="0" destOrd="2" presId="urn:microsoft.com/office/officeart/2005/8/layout/hList1"/>
    <dgm:cxn modelId="{95B5271B-030A-49F6-9101-DC12071E1332}" srcId="{CB02FA91-117A-4DD0-A7E0-E1E5D2ABBCFA}" destId="{82E8AECB-9E6B-411D-887E-98F46BB04E43}" srcOrd="0" destOrd="0" parTransId="{EF941090-27D4-469C-81A8-03553B20E96D}" sibTransId="{0546A235-AB9B-48BC-B886-F5A6AE0CFC78}"/>
    <dgm:cxn modelId="{30C01327-9174-4808-A7D1-D158F07551F8}" type="presOf" srcId="{A11AEC07-BEE2-49A7-8273-FD15BE6E6736}" destId="{31790C07-D3AD-4358-8FE9-6AFE7C81724C}" srcOrd="0" destOrd="0" presId="urn:microsoft.com/office/officeart/2005/8/layout/hList1"/>
    <dgm:cxn modelId="{8EED8028-C255-42D8-86F2-3D608E96DAF3}" type="presOf" srcId="{82E8AECB-9E6B-411D-887E-98F46BB04E43}" destId="{A354F725-028D-4B74-A4C1-BF8A8B3C1041}" srcOrd="0" destOrd="0" presId="urn:microsoft.com/office/officeart/2005/8/layout/hList1"/>
    <dgm:cxn modelId="{CB9F7932-4E8C-4C69-9B92-BEEE8D57AF42}" srcId="{2EDB40B3-2505-4AE6-9B87-5074655FF3F5}" destId="{30E44D4D-3865-4A58-ABC0-47D878E02BCC}" srcOrd="0" destOrd="0" parTransId="{FC8E7063-8F47-4713-9A21-C471DCC7A59E}" sibTransId="{0B48A887-1701-4D21-B74E-6EC4B4FE9DD3}"/>
    <dgm:cxn modelId="{864B8C35-B1C4-4484-9702-17506B738FC6}" type="presOf" srcId="{D75469A1-01C2-4B69-A3F4-BB09146A1A76}" destId="{F9BBC4F4-5D9E-4230-9C43-D140B19844A9}" srcOrd="0" destOrd="0" presId="urn:microsoft.com/office/officeart/2005/8/layout/hList1"/>
    <dgm:cxn modelId="{0E6E1538-B576-4044-862A-4FB71147656F}" srcId="{CB02FA91-117A-4DD0-A7E0-E1E5D2ABBCFA}" destId="{62515572-9A19-49B7-A090-01D9CAF09B91}" srcOrd="2" destOrd="0" parTransId="{37DE95BA-F23A-492E-B370-A851B895FA56}" sibTransId="{82FFE112-0712-41DF-B29F-AECE500058EB}"/>
    <dgm:cxn modelId="{4F90E03A-E849-4E97-B837-21916B0CCD22}" type="presOf" srcId="{ACBBB69B-6A72-43C6-9805-ABAA16B18074}" destId="{5A80D174-EE15-4F67-A416-87C9DC1D573D}" srcOrd="0" destOrd="2" presId="urn:microsoft.com/office/officeart/2005/8/layout/hList1"/>
    <dgm:cxn modelId="{2E956A61-9A9A-44E9-8D4E-3544D6DB6D9C}" type="presOf" srcId="{4B60E15D-D374-4BF9-8B23-B52F1F589D3D}" destId="{ED1159A1-AE27-42E2-BA02-5E424157459C}" srcOrd="0" destOrd="0" presId="urn:microsoft.com/office/officeart/2005/8/layout/hList1"/>
    <dgm:cxn modelId="{E9248244-64E5-4C97-BDFE-F47A56EF2950}" type="presOf" srcId="{D83B7113-01B5-479E-90DD-8DBAA9A58CC6}" destId="{994F227D-B74D-4A42-AF36-93D5543D1FAC}" srcOrd="0" destOrd="0" presId="urn:microsoft.com/office/officeart/2005/8/layout/hList1"/>
    <dgm:cxn modelId="{F6E43767-60FC-4C87-9EA3-500F5A6E247B}" type="presOf" srcId="{8598F193-3E75-4065-826C-12DDEBC4A1E2}" destId="{EB3DE63B-B5CC-4CC9-A8F0-14E137F79056}" srcOrd="0" destOrd="0" presId="urn:microsoft.com/office/officeart/2005/8/layout/hList1"/>
    <dgm:cxn modelId="{2975AD67-1C49-486A-BDE0-B476C0170D9B}" srcId="{D75469A1-01C2-4B69-A3F4-BB09146A1A76}" destId="{7CE7D3D7-6E06-4AAB-98A4-A365DEB3E56D}" srcOrd="2" destOrd="0" parTransId="{1067B21A-E8C5-4E3F-8368-BBE734393450}" sibTransId="{4BD18EEA-F75F-48B5-8545-DF174614BDFC}"/>
    <dgm:cxn modelId="{28F8D56B-5A11-4959-9FD7-F376A68B914B}" srcId="{4B60E15D-D374-4BF9-8B23-B52F1F589D3D}" destId="{A11AEC07-BEE2-49A7-8273-FD15BE6E6736}" srcOrd="0" destOrd="0" parTransId="{57BF7701-7DC6-44D7-9FE1-2133340F7179}" sibTransId="{1F7BB8D0-6979-4015-BD32-0AC000203E55}"/>
    <dgm:cxn modelId="{A025F079-4EEF-4662-84CE-470D263C4DF2}" srcId="{D75469A1-01C2-4B69-A3F4-BB09146A1A76}" destId="{CB02FA91-117A-4DD0-A7E0-E1E5D2ABBCFA}" srcOrd="4" destOrd="0" parTransId="{465F7845-7A61-4520-8465-291D01A7E557}" sibTransId="{0307D766-9D2C-4849-961A-70F5893F409B}"/>
    <dgm:cxn modelId="{BB85737E-B89B-4B4F-856B-B1D8E18F87F0}" srcId="{8598F193-3E75-4065-826C-12DDEBC4A1E2}" destId="{ACBBB69B-6A72-43C6-9805-ABAA16B18074}" srcOrd="1" destOrd="0" parTransId="{7BFC04F7-E1E7-4FB6-A589-62E448602837}" sibTransId="{C3000A99-53AF-4ED2-ACED-C3F5EA683B06}"/>
    <dgm:cxn modelId="{C6EF9C80-16F8-4E39-A4E6-3575E65742D6}" srcId="{8598F193-3E75-4065-826C-12DDEBC4A1E2}" destId="{2EDB40B3-2505-4AE6-9B87-5074655FF3F5}" srcOrd="0" destOrd="0" parTransId="{4898F0B2-941E-4AE0-9574-629854135E64}" sibTransId="{797DEE57-ED8A-4D64-97C5-DDF2DDFAF5BA}"/>
    <dgm:cxn modelId="{750F6E8A-9773-46DC-AFA1-CF04B95ABC68}" type="presOf" srcId="{30E44D4D-3865-4A58-ABC0-47D878E02BCC}" destId="{5A80D174-EE15-4F67-A416-87C9DC1D573D}" srcOrd="0" destOrd="1" presId="urn:microsoft.com/office/officeart/2005/8/layout/hList1"/>
    <dgm:cxn modelId="{EA218A8F-A0C2-4CA8-B8D7-C2EB4686E357}" type="presOf" srcId="{710457B2-3049-4F00-9518-43885347C384}" destId="{43CD15A0-3B2D-404E-81F7-D1F9FBDE612F}" srcOrd="0" destOrd="0" presId="urn:microsoft.com/office/officeart/2005/8/layout/hList1"/>
    <dgm:cxn modelId="{4141AA93-8D98-4D4F-B7DE-8241C1D42F35}" type="presOf" srcId="{2EDB40B3-2505-4AE6-9B87-5074655FF3F5}" destId="{5A80D174-EE15-4F67-A416-87C9DC1D573D}" srcOrd="0" destOrd="0" presId="urn:microsoft.com/office/officeart/2005/8/layout/hList1"/>
    <dgm:cxn modelId="{8F3A7D94-1979-4C68-82E5-591F5EB47000}" srcId="{D75469A1-01C2-4B69-A3F4-BB09146A1A76}" destId="{D83B7113-01B5-479E-90DD-8DBAA9A58CC6}" srcOrd="0" destOrd="0" parTransId="{225C48D4-77CC-4B10-BF87-F8625F81BB2D}" sibTransId="{92303ABA-8F32-4364-B548-05E13E6BE290}"/>
    <dgm:cxn modelId="{F5946798-35C6-40CF-BE5A-6990651E0470}" type="presOf" srcId="{CB02FA91-117A-4DD0-A7E0-E1E5D2ABBCFA}" destId="{C2A1A14F-F637-4588-A3AE-3D8486E61A0B}" srcOrd="0" destOrd="0" presId="urn:microsoft.com/office/officeart/2005/8/layout/hList1"/>
    <dgm:cxn modelId="{658E929B-B41C-40EA-BCE6-7B6ED26E5A77}" type="presOf" srcId="{7CE7D3D7-6E06-4AAB-98A4-A365DEB3E56D}" destId="{2B0A071B-F659-4A4C-9742-687BE9E6D442}" srcOrd="0" destOrd="0" presId="urn:microsoft.com/office/officeart/2005/8/layout/hList1"/>
    <dgm:cxn modelId="{67230C9D-E598-4706-922D-67E1FF5F354A}" srcId="{D83B7113-01B5-479E-90DD-8DBAA9A58CC6}" destId="{A84912BC-0337-41A9-AFB2-EA72668F0F12}" srcOrd="0" destOrd="0" parTransId="{B82F56AC-804B-41A6-9193-11610AB7C2F9}" sibTransId="{9786B2B2-863D-4CB1-B81C-8E532B975A03}"/>
    <dgm:cxn modelId="{6277749F-7AED-485E-894C-9A6BA0D1F314}" srcId="{D83B7113-01B5-479E-90DD-8DBAA9A58CC6}" destId="{52C0C738-A06C-4210-A15B-D5D1975634E8}" srcOrd="1" destOrd="0" parTransId="{9C020A48-59A3-4986-A190-FE412982833A}" sibTransId="{D715EC7D-F9E6-4C88-88C6-3F20852345A0}"/>
    <dgm:cxn modelId="{78DD65A2-68EE-4ED1-BD02-19B910B29B24}" srcId="{D75469A1-01C2-4B69-A3F4-BB09146A1A76}" destId="{4B60E15D-D374-4BF9-8B23-B52F1F589D3D}" srcOrd="3" destOrd="0" parTransId="{9DD54144-0832-474D-822E-737DFFCAF377}" sibTransId="{3644FF9D-94A9-4740-86D3-E3FD2CADA2E5}"/>
    <dgm:cxn modelId="{E4FA39BE-A65C-41BE-A221-FC3B4C0849E8}" type="presOf" srcId="{A84912BC-0337-41A9-AFB2-EA72668F0F12}" destId="{A6572707-34F2-4EC9-93BE-10F194C7E1EB}" srcOrd="0" destOrd="0" presId="urn:microsoft.com/office/officeart/2005/8/layout/hList1"/>
    <dgm:cxn modelId="{55920CEF-4353-4288-8D19-FD7014A3A6E8}" type="presOf" srcId="{52C0C738-A06C-4210-A15B-D5D1975634E8}" destId="{A6572707-34F2-4EC9-93BE-10F194C7E1EB}" srcOrd="0" destOrd="1" presId="urn:microsoft.com/office/officeart/2005/8/layout/hList1"/>
    <dgm:cxn modelId="{93EBBCEF-0AAC-4E7C-9585-FC9D4F06BA49}" srcId="{7CE7D3D7-6E06-4AAB-98A4-A365DEB3E56D}" destId="{710457B2-3049-4F00-9518-43885347C384}" srcOrd="0" destOrd="0" parTransId="{107941FA-BD6F-4FB0-B268-5E0FBCD2CD1F}" sibTransId="{279720B4-C28D-48F8-9548-94DC984761E3}"/>
    <dgm:cxn modelId="{EA2392F3-3F8F-4972-84F8-C1CA0A854570}" type="presParOf" srcId="{F9BBC4F4-5D9E-4230-9C43-D140B19844A9}" destId="{7BC7209C-43ED-4EF0-8B41-7E4255AD6DBE}" srcOrd="0" destOrd="0" presId="urn:microsoft.com/office/officeart/2005/8/layout/hList1"/>
    <dgm:cxn modelId="{FFAADA50-22DB-4CDB-ADA3-0314BF8DF82E}" type="presParOf" srcId="{7BC7209C-43ED-4EF0-8B41-7E4255AD6DBE}" destId="{994F227D-B74D-4A42-AF36-93D5543D1FAC}" srcOrd="0" destOrd="0" presId="urn:microsoft.com/office/officeart/2005/8/layout/hList1"/>
    <dgm:cxn modelId="{DCC64E57-AAF8-4BBA-9F02-D914AF6E88CE}" type="presParOf" srcId="{7BC7209C-43ED-4EF0-8B41-7E4255AD6DBE}" destId="{A6572707-34F2-4EC9-93BE-10F194C7E1EB}" srcOrd="1" destOrd="0" presId="urn:microsoft.com/office/officeart/2005/8/layout/hList1"/>
    <dgm:cxn modelId="{FE1FC490-9E96-4E2A-AC8B-7994CE76F7BA}" type="presParOf" srcId="{F9BBC4F4-5D9E-4230-9C43-D140B19844A9}" destId="{2274A7C7-5BA3-4301-B364-AC3FEE008679}" srcOrd="1" destOrd="0" presId="urn:microsoft.com/office/officeart/2005/8/layout/hList1"/>
    <dgm:cxn modelId="{B2F58F46-AB16-4F55-90F4-E94C78CE2F5D}" type="presParOf" srcId="{F9BBC4F4-5D9E-4230-9C43-D140B19844A9}" destId="{ED975AE6-4108-439C-9454-3E704719C68B}" srcOrd="2" destOrd="0" presId="urn:microsoft.com/office/officeart/2005/8/layout/hList1"/>
    <dgm:cxn modelId="{9ED8FB08-36E7-4779-9ACF-9DD533BF0127}" type="presParOf" srcId="{ED975AE6-4108-439C-9454-3E704719C68B}" destId="{EB3DE63B-B5CC-4CC9-A8F0-14E137F79056}" srcOrd="0" destOrd="0" presId="urn:microsoft.com/office/officeart/2005/8/layout/hList1"/>
    <dgm:cxn modelId="{CB30BDEF-27FB-488D-A296-0EB40AF4743E}" type="presParOf" srcId="{ED975AE6-4108-439C-9454-3E704719C68B}" destId="{5A80D174-EE15-4F67-A416-87C9DC1D573D}" srcOrd="1" destOrd="0" presId="urn:microsoft.com/office/officeart/2005/8/layout/hList1"/>
    <dgm:cxn modelId="{A3EC065F-A8B4-409C-89EA-70E4C61DFA41}" type="presParOf" srcId="{F9BBC4F4-5D9E-4230-9C43-D140B19844A9}" destId="{626D08F1-7080-4268-8BCE-F496B9DB70A8}" srcOrd="3" destOrd="0" presId="urn:microsoft.com/office/officeart/2005/8/layout/hList1"/>
    <dgm:cxn modelId="{081FA2FD-93E1-44D2-8F04-F9BEE3D60AF4}" type="presParOf" srcId="{F9BBC4F4-5D9E-4230-9C43-D140B19844A9}" destId="{0EFCCE56-B0E8-4DF8-BA27-F9E7E078C731}" srcOrd="4" destOrd="0" presId="urn:microsoft.com/office/officeart/2005/8/layout/hList1"/>
    <dgm:cxn modelId="{CBA27B05-F3A3-40F3-ABD1-FAFD8AC3FCDD}" type="presParOf" srcId="{0EFCCE56-B0E8-4DF8-BA27-F9E7E078C731}" destId="{2B0A071B-F659-4A4C-9742-687BE9E6D442}" srcOrd="0" destOrd="0" presId="urn:microsoft.com/office/officeart/2005/8/layout/hList1"/>
    <dgm:cxn modelId="{7BFDD621-8B75-4BE8-9B54-FF5C24A8D929}" type="presParOf" srcId="{0EFCCE56-B0E8-4DF8-BA27-F9E7E078C731}" destId="{43CD15A0-3B2D-404E-81F7-D1F9FBDE612F}" srcOrd="1" destOrd="0" presId="urn:microsoft.com/office/officeart/2005/8/layout/hList1"/>
    <dgm:cxn modelId="{727D041B-7186-4B4B-97EC-56EC6F56A50C}" type="presParOf" srcId="{F9BBC4F4-5D9E-4230-9C43-D140B19844A9}" destId="{61698CDF-4D29-4B78-A3A3-F0489A4EE299}" srcOrd="5" destOrd="0" presId="urn:microsoft.com/office/officeart/2005/8/layout/hList1"/>
    <dgm:cxn modelId="{4F449258-4D70-46D0-BA6B-E710D88A7759}" type="presParOf" srcId="{F9BBC4F4-5D9E-4230-9C43-D140B19844A9}" destId="{8271D76C-C60F-4CFF-AA2B-262D7F867379}" srcOrd="6" destOrd="0" presId="urn:microsoft.com/office/officeart/2005/8/layout/hList1"/>
    <dgm:cxn modelId="{87604F4B-4D90-4AE8-853B-3C08B532DFF3}" type="presParOf" srcId="{8271D76C-C60F-4CFF-AA2B-262D7F867379}" destId="{ED1159A1-AE27-42E2-BA02-5E424157459C}" srcOrd="0" destOrd="0" presId="urn:microsoft.com/office/officeart/2005/8/layout/hList1"/>
    <dgm:cxn modelId="{B6BFB216-C5FB-4571-A1DC-2AB165D596C0}" type="presParOf" srcId="{8271D76C-C60F-4CFF-AA2B-262D7F867379}" destId="{31790C07-D3AD-4358-8FE9-6AFE7C81724C}" srcOrd="1" destOrd="0" presId="urn:microsoft.com/office/officeart/2005/8/layout/hList1"/>
    <dgm:cxn modelId="{9EAA4879-6C0B-4B1E-BA3E-5AD232C76A54}" type="presParOf" srcId="{F9BBC4F4-5D9E-4230-9C43-D140B19844A9}" destId="{240109B7-B0B4-46D9-B544-0524150CAC76}" srcOrd="7" destOrd="0" presId="urn:microsoft.com/office/officeart/2005/8/layout/hList1"/>
    <dgm:cxn modelId="{29EED122-23B0-4B28-89E9-9239B846C419}" type="presParOf" srcId="{F9BBC4F4-5D9E-4230-9C43-D140B19844A9}" destId="{E8D37C2B-8271-42AD-8EFC-A32E6252DCA0}" srcOrd="8" destOrd="0" presId="urn:microsoft.com/office/officeart/2005/8/layout/hList1"/>
    <dgm:cxn modelId="{9F56C64E-C0B6-482A-ABD3-2A256DB10258}" type="presParOf" srcId="{E8D37C2B-8271-42AD-8EFC-A32E6252DCA0}" destId="{C2A1A14F-F637-4588-A3AE-3D8486E61A0B}" srcOrd="0" destOrd="0" presId="urn:microsoft.com/office/officeart/2005/8/layout/hList1"/>
    <dgm:cxn modelId="{9D51BE0A-FB5C-47A5-9F0F-A6D037588E34}" type="presParOf" srcId="{E8D37C2B-8271-42AD-8EFC-A32E6252DCA0}" destId="{A354F725-028D-4B74-A4C1-BF8A8B3C104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A9567-C5E3-44E0-86D0-25261FC6647F}">
      <dsp:nvSpPr>
        <dsp:cNvPr id="0" name=""/>
        <dsp:cNvSpPr/>
      </dsp:nvSpPr>
      <dsp:spPr>
        <a:xfrm rot="5400000">
          <a:off x="3631578" y="104624"/>
          <a:ext cx="1558836" cy="1356188"/>
        </a:xfrm>
        <a:prstGeom prst="hexagon">
          <a:avLst>
            <a:gd name="adj" fmla="val 25000"/>
            <a:gd name="vf" fmla="val 115470"/>
          </a:avLst>
        </a:prstGeom>
        <a:solidFill>
          <a:srgbClr val="49D5C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300" b="1" kern="1200" dirty="0">
              <a:cs typeface="B Yekan" panose="00000400000000000000" pitchFamily="2" charset="-78"/>
            </a:rPr>
            <a:t>بهینه‌سازی مصرف انرژی</a:t>
          </a:r>
          <a:endParaRPr lang="en-US" sz="1300" kern="1200" dirty="0">
            <a:cs typeface="B Yekan" panose="00000400000000000000" pitchFamily="2" charset="-78"/>
          </a:endParaRPr>
        </a:p>
      </dsp:txBody>
      <dsp:txXfrm rot="-5400000">
        <a:off x="3944241" y="246219"/>
        <a:ext cx="933510" cy="1072998"/>
      </dsp:txXfrm>
    </dsp:sp>
    <dsp:sp modelId="{DC24C74B-E829-4B36-8924-85D3501C10A2}">
      <dsp:nvSpPr>
        <dsp:cNvPr id="0" name=""/>
        <dsp:cNvSpPr/>
      </dsp:nvSpPr>
      <dsp:spPr>
        <a:xfrm>
          <a:off x="5130244" y="315067"/>
          <a:ext cx="1739661" cy="935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52176A-9B72-4133-8487-147FAEC3D732}">
      <dsp:nvSpPr>
        <dsp:cNvPr id="0" name=""/>
        <dsp:cNvSpPr/>
      </dsp:nvSpPr>
      <dsp:spPr>
        <a:xfrm rot="5400000">
          <a:off x="2166895" y="104624"/>
          <a:ext cx="1558836" cy="135618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cs typeface="B Yekan" panose="00000400000000000000" pitchFamily="2" charset="-78"/>
          </a:endParaRPr>
        </a:p>
      </dsp:txBody>
      <dsp:txXfrm rot="-5400000">
        <a:off x="2479558" y="246219"/>
        <a:ext cx="933510" cy="1072998"/>
      </dsp:txXfrm>
    </dsp:sp>
    <dsp:sp modelId="{B14CF910-3DA1-45F4-9D28-6BEAA3353EB4}">
      <dsp:nvSpPr>
        <dsp:cNvPr id="0" name=""/>
        <dsp:cNvSpPr/>
      </dsp:nvSpPr>
      <dsp:spPr>
        <a:xfrm rot="5400000">
          <a:off x="2896431" y="1427765"/>
          <a:ext cx="1558836" cy="1356188"/>
        </a:xfrm>
        <a:prstGeom prst="hexagon">
          <a:avLst>
            <a:gd name="adj" fmla="val 25000"/>
            <a:gd name="vf" fmla="val 115470"/>
          </a:avLst>
        </a:prstGeom>
        <a:solidFill>
          <a:srgbClr val="49D5C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300" b="1" kern="1200" dirty="0">
              <a:cs typeface="B Yekan" panose="00000400000000000000" pitchFamily="2" charset="-78"/>
            </a:rPr>
            <a:t>افزایش امنیت خانه</a:t>
          </a:r>
          <a:endParaRPr lang="en-US" sz="1300" kern="1200" dirty="0">
            <a:cs typeface="B Yekan" panose="00000400000000000000" pitchFamily="2" charset="-78"/>
          </a:endParaRPr>
        </a:p>
      </dsp:txBody>
      <dsp:txXfrm rot="-5400000">
        <a:off x="3209094" y="1569360"/>
        <a:ext cx="933510" cy="1072998"/>
      </dsp:txXfrm>
    </dsp:sp>
    <dsp:sp modelId="{876FF6E0-32AB-4408-A173-8BA3ACE3ED32}">
      <dsp:nvSpPr>
        <dsp:cNvPr id="0" name=""/>
        <dsp:cNvSpPr/>
      </dsp:nvSpPr>
      <dsp:spPr>
        <a:xfrm>
          <a:off x="1258093" y="1638208"/>
          <a:ext cx="1683543" cy="935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96BF9-9FEA-41A2-A6C1-50D8B623BF4A}">
      <dsp:nvSpPr>
        <dsp:cNvPr id="0" name=""/>
        <dsp:cNvSpPr/>
      </dsp:nvSpPr>
      <dsp:spPr>
        <a:xfrm rot="5400000">
          <a:off x="4361114" y="1427765"/>
          <a:ext cx="1558836" cy="135618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cs typeface="B Yekan" panose="00000400000000000000" pitchFamily="2" charset="-78"/>
          </a:endParaRPr>
        </a:p>
      </dsp:txBody>
      <dsp:txXfrm rot="-5400000">
        <a:off x="4673777" y="1569360"/>
        <a:ext cx="933510" cy="1072998"/>
      </dsp:txXfrm>
    </dsp:sp>
    <dsp:sp modelId="{5D8D9769-9506-42A3-B815-A7CB02C884D2}">
      <dsp:nvSpPr>
        <dsp:cNvPr id="0" name=""/>
        <dsp:cNvSpPr/>
      </dsp:nvSpPr>
      <dsp:spPr>
        <a:xfrm rot="5400000">
          <a:off x="3631578" y="2750905"/>
          <a:ext cx="1558836" cy="1356188"/>
        </a:xfrm>
        <a:prstGeom prst="hexagon">
          <a:avLst>
            <a:gd name="adj" fmla="val 25000"/>
            <a:gd name="vf" fmla="val 115470"/>
          </a:avLst>
        </a:prstGeom>
        <a:solidFill>
          <a:srgbClr val="49D5C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300" b="1" kern="1200">
              <a:cs typeface="B Yekan" panose="00000400000000000000" pitchFamily="2" charset="-78"/>
            </a:rPr>
            <a:t>نظارت بر شرایط محیطی</a:t>
          </a:r>
          <a:endParaRPr lang="en-US" sz="1300" kern="1200">
            <a:cs typeface="B Yekan" panose="00000400000000000000" pitchFamily="2" charset="-78"/>
          </a:endParaRPr>
        </a:p>
      </dsp:txBody>
      <dsp:txXfrm rot="-5400000">
        <a:off x="3944241" y="2892500"/>
        <a:ext cx="933510" cy="1072998"/>
      </dsp:txXfrm>
    </dsp:sp>
    <dsp:sp modelId="{90E564F9-46BE-474E-9770-7C1C1B608B46}">
      <dsp:nvSpPr>
        <dsp:cNvPr id="0" name=""/>
        <dsp:cNvSpPr/>
      </dsp:nvSpPr>
      <dsp:spPr>
        <a:xfrm>
          <a:off x="5130244" y="2961348"/>
          <a:ext cx="1739661" cy="935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1961C0-1E49-4ADE-ACD9-4AD2D091C507}">
      <dsp:nvSpPr>
        <dsp:cNvPr id="0" name=""/>
        <dsp:cNvSpPr/>
      </dsp:nvSpPr>
      <dsp:spPr>
        <a:xfrm rot="5400000">
          <a:off x="2166895" y="2750905"/>
          <a:ext cx="1558836" cy="135618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cs typeface="B Yekan" panose="00000400000000000000" pitchFamily="2" charset="-78"/>
          </a:endParaRPr>
        </a:p>
      </dsp:txBody>
      <dsp:txXfrm rot="-5400000">
        <a:off x="2479558" y="2892500"/>
        <a:ext cx="933510" cy="1072998"/>
      </dsp:txXfrm>
    </dsp:sp>
    <dsp:sp modelId="{5D81A323-4EA4-4142-830C-4D8353947E06}">
      <dsp:nvSpPr>
        <dsp:cNvPr id="0" name=""/>
        <dsp:cNvSpPr/>
      </dsp:nvSpPr>
      <dsp:spPr>
        <a:xfrm rot="5400000">
          <a:off x="2896431" y="4074046"/>
          <a:ext cx="1558836" cy="1356188"/>
        </a:xfrm>
        <a:prstGeom prst="hexagon">
          <a:avLst>
            <a:gd name="adj" fmla="val 25000"/>
            <a:gd name="vf" fmla="val 115470"/>
          </a:avLst>
        </a:prstGeom>
        <a:solidFill>
          <a:srgbClr val="49D5C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300" b="1" kern="1200" dirty="0">
              <a:cs typeface="B Yekan" panose="00000400000000000000" pitchFamily="2" charset="-78"/>
            </a:rPr>
            <a:t>تسهیل کنترل تجهیزات خانگی</a:t>
          </a:r>
          <a:endParaRPr lang="en-US" sz="1300" kern="1200" dirty="0">
            <a:cs typeface="B Yekan" panose="00000400000000000000" pitchFamily="2" charset="-78"/>
          </a:endParaRPr>
        </a:p>
      </dsp:txBody>
      <dsp:txXfrm rot="-5400000">
        <a:off x="3209094" y="4215641"/>
        <a:ext cx="933510" cy="1072998"/>
      </dsp:txXfrm>
    </dsp:sp>
    <dsp:sp modelId="{A15A4CBE-F7C1-4908-9CA0-0EEFA21091A9}">
      <dsp:nvSpPr>
        <dsp:cNvPr id="0" name=""/>
        <dsp:cNvSpPr/>
      </dsp:nvSpPr>
      <dsp:spPr>
        <a:xfrm>
          <a:off x="1258093" y="4284489"/>
          <a:ext cx="1683543" cy="935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3FB8B-BF66-48CA-849F-851A14648048}">
      <dsp:nvSpPr>
        <dsp:cNvPr id="0" name=""/>
        <dsp:cNvSpPr/>
      </dsp:nvSpPr>
      <dsp:spPr>
        <a:xfrm rot="5400000">
          <a:off x="4361114" y="4074046"/>
          <a:ext cx="1558836" cy="135618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cs typeface="B Yekan" panose="00000400000000000000" pitchFamily="2" charset="-78"/>
          </a:endParaRPr>
        </a:p>
      </dsp:txBody>
      <dsp:txXfrm rot="-5400000">
        <a:off x="4673777" y="4215641"/>
        <a:ext cx="933510" cy="1072998"/>
      </dsp:txXfrm>
    </dsp:sp>
    <dsp:sp modelId="{98F4B3A1-5EC5-4190-81F3-6E54D6E626C3}">
      <dsp:nvSpPr>
        <dsp:cNvPr id="0" name=""/>
        <dsp:cNvSpPr/>
      </dsp:nvSpPr>
      <dsp:spPr>
        <a:xfrm rot="5400000">
          <a:off x="3631578" y="5397187"/>
          <a:ext cx="1558836" cy="1356188"/>
        </a:xfrm>
        <a:prstGeom prst="hexagon">
          <a:avLst>
            <a:gd name="adj" fmla="val 25000"/>
            <a:gd name="vf" fmla="val 115470"/>
          </a:avLst>
        </a:prstGeom>
        <a:solidFill>
          <a:srgbClr val="49D5CA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1300" b="1" kern="1200">
              <a:cs typeface="B Yekan" panose="00000400000000000000" pitchFamily="2" charset="-78"/>
            </a:rPr>
            <a:t>افزایش رفاه و آسایش کاربران</a:t>
          </a:r>
          <a:endParaRPr lang="en-US" sz="1300" kern="1200">
            <a:cs typeface="B Yekan" panose="00000400000000000000" pitchFamily="2" charset="-78"/>
          </a:endParaRPr>
        </a:p>
      </dsp:txBody>
      <dsp:txXfrm rot="-5400000">
        <a:off x="3944241" y="5538782"/>
        <a:ext cx="933510" cy="1072998"/>
      </dsp:txXfrm>
    </dsp:sp>
    <dsp:sp modelId="{0D7C6803-A336-475F-9BDF-8050492C5939}">
      <dsp:nvSpPr>
        <dsp:cNvPr id="0" name=""/>
        <dsp:cNvSpPr/>
      </dsp:nvSpPr>
      <dsp:spPr>
        <a:xfrm>
          <a:off x="5130244" y="5607630"/>
          <a:ext cx="1739661" cy="935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50A89-B9FD-419B-89D4-0E852155FC30}">
      <dsp:nvSpPr>
        <dsp:cNvPr id="0" name=""/>
        <dsp:cNvSpPr/>
      </dsp:nvSpPr>
      <dsp:spPr>
        <a:xfrm rot="5400000">
          <a:off x="2166895" y="5397187"/>
          <a:ext cx="1558836" cy="135618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cs typeface="B Yekan" panose="00000400000000000000" pitchFamily="2" charset="-78"/>
          </a:endParaRPr>
        </a:p>
      </dsp:txBody>
      <dsp:txXfrm rot="-5400000">
        <a:off x="2479558" y="5538782"/>
        <a:ext cx="933510" cy="10729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F227D-B74D-4A42-AF36-93D5543D1FAC}">
      <dsp:nvSpPr>
        <dsp:cNvPr id="0" name=""/>
        <dsp:cNvSpPr/>
      </dsp:nvSpPr>
      <dsp:spPr>
        <a:xfrm>
          <a:off x="5589" y="821696"/>
          <a:ext cx="214270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 dirty="0">
              <a:cs typeface="B Yekan" panose="00000400000000000000" pitchFamily="2" charset="-78"/>
            </a:rPr>
            <a:t>عملگرها</a:t>
          </a:r>
          <a:endParaRPr lang="en-US" sz="2100" kern="1200" dirty="0">
            <a:cs typeface="B Yekan" panose="00000400000000000000" pitchFamily="2" charset="-78"/>
          </a:endParaRPr>
        </a:p>
      </dsp:txBody>
      <dsp:txXfrm>
        <a:off x="5589" y="821696"/>
        <a:ext cx="2142707" cy="604800"/>
      </dsp:txXfrm>
    </dsp:sp>
    <dsp:sp modelId="{A6572707-34F2-4EC9-93BE-10F194C7E1EB}">
      <dsp:nvSpPr>
        <dsp:cNvPr id="0" name=""/>
        <dsp:cNvSpPr/>
      </dsp:nvSpPr>
      <dsp:spPr>
        <a:xfrm>
          <a:off x="5589" y="1426496"/>
          <a:ext cx="2142707" cy="3170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cs typeface="B Yekan" panose="00000400000000000000" pitchFamily="2" charset="-78"/>
            </a:rPr>
            <a:t>Relay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cs typeface="B Yekan" panose="00000400000000000000" pitchFamily="2" charset="-78"/>
            </a:rPr>
            <a:t>LED</a:t>
          </a:r>
        </a:p>
      </dsp:txBody>
      <dsp:txXfrm>
        <a:off x="5589" y="1426496"/>
        <a:ext cx="2142707" cy="3170474"/>
      </dsp:txXfrm>
    </dsp:sp>
    <dsp:sp modelId="{EB3DE63B-B5CC-4CC9-A8F0-14E137F79056}">
      <dsp:nvSpPr>
        <dsp:cNvPr id="0" name=""/>
        <dsp:cNvSpPr/>
      </dsp:nvSpPr>
      <dsp:spPr>
        <a:xfrm>
          <a:off x="2448276" y="821696"/>
          <a:ext cx="214270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a-IR" sz="2100" kern="1200" dirty="0">
              <a:cs typeface="B Yekan" panose="00000400000000000000" pitchFamily="2" charset="-78"/>
            </a:rPr>
            <a:t>اپلیکیشن</a:t>
          </a:r>
          <a:endParaRPr lang="en-US" sz="2100" kern="1200" dirty="0">
            <a:cs typeface="B Yekan" panose="00000400000000000000" pitchFamily="2" charset="-78"/>
          </a:endParaRPr>
        </a:p>
      </dsp:txBody>
      <dsp:txXfrm>
        <a:off x="2448276" y="821696"/>
        <a:ext cx="2142707" cy="604800"/>
      </dsp:txXfrm>
    </dsp:sp>
    <dsp:sp modelId="{5A80D174-EE15-4F67-A416-87C9DC1D573D}">
      <dsp:nvSpPr>
        <dsp:cNvPr id="0" name=""/>
        <dsp:cNvSpPr/>
      </dsp:nvSpPr>
      <dsp:spPr>
        <a:xfrm>
          <a:off x="2448276" y="1426496"/>
          <a:ext cx="2142707" cy="3170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>
            <a:cs typeface="B Yekan" panose="00000400000000000000" pitchFamily="2" charset="-78"/>
          </a:endParaRP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SzPts val="1000"/>
            <a:buFont typeface="Courier New" panose="02070309020205020404" pitchFamily="49" charset="0"/>
            <a:buChar char="o"/>
          </a:pPr>
          <a:r>
            <a:rPr lang="ar-SA" sz="2100" b="1" kern="1200" dirty="0">
              <a:cs typeface="B Yekan" panose="00000400000000000000" pitchFamily="2" charset="-78"/>
            </a:rPr>
            <a:t>برای کنترل از راه دور تجهیزات خانه و مشاهده اطلاعات محیطی</a:t>
          </a:r>
          <a:r>
            <a:rPr lang="en-US" sz="2100" b="1" kern="1200" dirty="0">
              <a:cs typeface="B Yekan" panose="00000400000000000000" pitchFamily="2" charset="-78"/>
            </a:rPr>
            <a:t>.</a:t>
          </a:r>
          <a:endParaRPr lang="en-US" sz="2100" kern="1200" dirty="0">
            <a:cs typeface="B Yekan" panose="00000400000000000000" pitchFamily="2" charset="-78"/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>
            <a:cs typeface="B Yekan" panose="00000400000000000000" pitchFamily="2" charset="-78"/>
          </a:endParaRPr>
        </a:p>
      </dsp:txBody>
      <dsp:txXfrm>
        <a:off x="2448276" y="1426496"/>
        <a:ext cx="2142707" cy="3170474"/>
      </dsp:txXfrm>
    </dsp:sp>
    <dsp:sp modelId="{2B0A071B-F659-4A4C-9742-687BE9E6D442}">
      <dsp:nvSpPr>
        <dsp:cNvPr id="0" name=""/>
        <dsp:cNvSpPr/>
      </dsp:nvSpPr>
      <dsp:spPr>
        <a:xfrm>
          <a:off x="4890962" y="821696"/>
          <a:ext cx="214270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>
              <a:cs typeface="B Yekan" panose="00000400000000000000" pitchFamily="2" charset="-78"/>
            </a:rPr>
            <a:t>برد آردوینو</a:t>
          </a:r>
          <a:endParaRPr lang="en-US" sz="2100" kern="1200">
            <a:cs typeface="B Yekan" panose="00000400000000000000" pitchFamily="2" charset="-78"/>
          </a:endParaRPr>
        </a:p>
      </dsp:txBody>
      <dsp:txXfrm>
        <a:off x="4890962" y="821696"/>
        <a:ext cx="2142707" cy="604800"/>
      </dsp:txXfrm>
    </dsp:sp>
    <dsp:sp modelId="{43CD15A0-3B2D-404E-81F7-D1F9FBDE612F}">
      <dsp:nvSpPr>
        <dsp:cNvPr id="0" name=""/>
        <dsp:cNvSpPr/>
      </dsp:nvSpPr>
      <dsp:spPr>
        <a:xfrm>
          <a:off x="4890962" y="1426496"/>
          <a:ext cx="2142707" cy="3170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ar-SA" sz="2100" b="1" kern="1200">
              <a:cs typeface="B Yekan" panose="00000400000000000000" pitchFamily="2" charset="-78"/>
            </a:rPr>
            <a:t>مغز اصلی </a:t>
          </a:r>
          <a:endParaRPr lang="en-US" sz="2100" kern="1200">
            <a:cs typeface="B Yekan" panose="00000400000000000000" pitchFamily="2" charset="-78"/>
          </a:endParaRPr>
        </a:p>
      </dsp:txBody>
      <dsp:txXfrm>
        <a:off x="4890962" y="1426496"/>
        <a:ext cx="2142707" cy="3170474"/>
      </dsp:txXfrm>
    </dsp:sp>
    <dsp:sp modelId="{ED1159A1-AE27-42E2-BA02-5E424157459C}">
      <dsp:nvSpPr>
        <dsp:cNvPr id="0" name=""/>
        <dsp:cNvSpPr/>
      </dsp:nvSpPr>
      <dsp:spPr>
        <a:xfrm>
          <a:off x="7333648" y="821696"/>
          <a:ext cx="214270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 dirty="0">
              <a:cs typeface="B Yekan" panose="00000400000000000000" pitchFamily="2" charset="-78"/>
            </a:rPr>
            <a:t>ماژول ارتباطی</a:t>
          </a:r>
          <a:endParaRPr lang="en-US" sz="2100" kern="1200" dirty="0">
            <a:cs typeface="B Yekan" panose="00000400000000000000" pitchFamily="2" charset="-78"/>
          </a:endParaRPr>
        </a:p>
      </dsp:txBody>
      <dsp:txXfrm>
        <a:off x="7333648" y="821696"/>
        <a:ext cx="2142707" cy="604800"/>
      </dsp:txXfrm>
    </dsp:sp>
    <dsp:sp modelId="{31790C07-D3AD-4358-8FE9-6AFE7C81724C}">
      <dsp:nvSpPr>
        <dsp:cNvPr id="0" name=""/>
        <dsp:cNvSpPr/>
      </dsp:nvSpPr>
      <dsp:spPr>
        <a:xfrm>
          <a:off x="7333648" y="1426496"/>
          <a:ext cx="2142707" cy="3170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cs typeface="B Yekan" panose="00000400000000000000" pitchFamily="2" charset="-78"/>
            </a:rPr>
            <a:t>ESP8266MCU</a:t>
          </a:r>
        </a:p>
      </dsp:txBody>
      <dsp:txXfrm>
        <a:off x="7333648" y="1426496"/>
        <a:ext cx="2142707" cy="3170474"/>
      </dsp:txXfrm>
    </dsp:sp>
    <dsp:sp modelId="{C2A1A14F-F637-4588-A3AE-3D8486E61A0B}">
      <dsp:nvSpPr>
        <dsp:cNvPr id="0" name=""/>
        <dsp:cNvSpPr/>
      </dsp:nvSpPr>
      <dsp:spPr>
        <a:xfrm>
          <a:off x="9776335" y="821696"/>
          <a:ext cx="2142707" cy="604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r-SA" sz="2100" b="1" kern="1200" dirty="0">
              <a:cs typeface="B Yekan" panose="00000400000000000000" pitchFamily="2" charset="-78"/>
            </a:rPr>
            <a:t>سنسورها</a:t>
          </a:r>
          <a:endParaRPr lang="en-US" sz="2100" kern="1200" dirty="0">
            <a:cs typeface="B Yekan" panose="00000400000000000000" pitchFamily="2" charset="-78"/>
          </a:endParaRPr>
        </a:p>
      </dsp:txBody>
      <dsp:txXfrm>
        <a:off x="9776335" y="821696"/>
        <a:ext cx="2142707" cy="604800"/>
      </dsp:txXfrm>
    </dsp:sp>
    <dsp:sp modelId="{A354F725-028D-4B74-A4C1-BF8A8B3C1041}">
      <dsp:nvSpPr>
        <dsp:cNvPr id="0" name=""/>
        <dsp:cNvSpPr/>
      </dsp:nvSpPr>
      <dsp:spPr>
        <a:xfrm>
          <a:off x="9776335" y="1426496"/>
          <a:ext cx="2142707" cy="31704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cs typeface="B Yekan" panose="00000400000000000000" pitchFamily="2" charset="-78"/>
            </a:rPr>
            <a:t>DHT22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cs typeface="B Yekan" panose="00000400000000000000" pitchFamily="2" charset="-78"/>
            </a:rPr>
            <a:t>LDR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cs typeface="B Yekan" panose="00000400000000000000" pitchFamily="2" charset="-78"/>
            </a:rPr>
            <a:t>PIR</a:t>
          </a:r>
        </a:p>
      </dsp:txBody>
      <dsp:txXfrm>
        <a:off x="9776335" y="1426496"/>
        <a:ext cx="2142707" cy="31704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19B4-31DC-0DB2-2F38-2DD60D95B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7DEA0-7A57-D7B1-60F5-075068536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BF4DD-C9BF-9E7C-E88F-96719F18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07E7C-9DFB-886B-EEA1-63D47526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7B13B-EC76-D8BF-FEB9-CF6A3A41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2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D555-A08A-9B64-36CA-C88715EDE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EF099-6E7A-18EB-1C2B-360F275E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D355C-3C2B-F00F-5B3F-5033D101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0502D-2F9C-E614-7552-6ED000E23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0BC04-D4F6-07E7-304A-82F4B9F4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50774-945C-B1F2-D1B8-2C0332B0C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41D4A-D603-54C1-A979-8AE3C730E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F804C-AB1E-BCDA-BC16-0E24534AC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B5F5E-1CF5-DBB3-561F-7F2C00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3E252-5632-F7AB-A1B6-8BBC153B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0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10F6-05E9-B26E-5ED9-840481217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0235-3102-32AE-0791-7BC93E08A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F8AB-048D-50C5-6243-2BAF6B45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4B34-2F41-4C32-3168-B4279905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2B76-6C98-8990-3D34-6B717F21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0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1154-03DE-10A4-67CF-A10243F3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0C08-B78D-9463-B05A-F71214D03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8F64F-2ACE-2234-997B-0E25AE44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3D6A-1D71-B75E-2D48-8157A96A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A92C-EEE6-08CC-F3F7-6DA864E7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0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28DD-4B86-002E-EC85-C400B848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F9924-6FF3-3AAC-FE01-478553CF1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BE8E3-7153-14DA-7318-C29D31EA4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E1879-B436-26CD-068F-396A8E52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5E91F-473C-68DD-B072-A2CD335B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2BFA9-CF60-9375-5BC7-7376DEC6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47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3D15-B7C4-9E3A-59AF-91F59F41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5C9BB-E317-BB1B-FF37-4EBF7D6FF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C5C97-D6AC-737D-DC24-323468BB3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BCE8A5-0613-7E2C-FA10-FED74B4400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B9151A-31D8-B27D-D562-35AA85ED2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F6E62-EDD9-7EAC-160A-8F82DD11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C481F-09AD-0FCA-E387-86D6FC81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75E05-EE94-AC61-F154-0D3BECCD3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0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EE47F-4B67-3F0B-A126-030EE443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2F034-E7BD-2C1F-CBE3-EEBA5571D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0B7B60-6F83-F3A8-AD86-1E40A70E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E61FB-67AF-2D1F-0720-DA62B6F03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9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EACD0-5716-EFB8-27F1-E74C5A1D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17F31D-DC4B-74DE-8A4E-81B1AABE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3A8D7-06A1-F1C9-3136-C2184206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7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BF0F-68C3-C9BE-605F-10128A9CE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8CCA-7CFD-128A-BCE7-837E3E273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C0B-4098-B4DB-3BEC-B1C678277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D771-C85A-2939-6F70-CD3D1DCF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7459C-4FD7-B6C9-1680-DC98A203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7AEFE-6338-E47B-84B9-A13B693B8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3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4B2D9-A4CE-A133-DB43-350FED76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EA3C0-1F6C-6900-3E46-772504F99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46D90-95FA-D881-F75D-4BE68FD5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44E22-F3B9-618C-899B-FA24A16C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03724-FB00-DFB8-56C2-E5D3D038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EC503-A1AA-1869-3ED9-F09DAC0FA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95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8F443-CCE7-3076-3AEA-07D0B6EF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41BB5-4E1D-9832-45E2-0ADA0124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7ED0-2A87-858A-AD34-228267F82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AEF3E-4813-423D-8F94-6C0678DB0DD5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C3B2-0F96-06BD-F76C-44411D7FA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EFF4B-9E23-60B1-0E2B-A94F75266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C488-1797-41A5-B9A8-A769CABE2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2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80AC2F-BE18-5C6D-3C2A-9E8AC6471723}"/>
              </a:ext>
            </a:extLst>
          </p:cNvPr>
          <p:cNvSpPr/>
          <p:nvPr/>
        </p:nvSpPr>
        <p:spPr>
          <a:xfrm>
            <a:off x="-304800" y="0"/>
            <a:ext cx="12496800" cy="6858000"/>
          </a:xfrm>
          <a:prstGeom prst="rect">
            <a:avLst/>
          </a:prstGeom>
          <a:solidFill>
            <a:srgbClr val="49D5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8B1E6-1583-7667-0E14-FA488B6D6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7" t="20788" b="8674"/>
          <a:stretch/>
        </p:blipFill>
        <p:spPr>
          <a:xfrm>
            <a:off x="0" y="186681"/>
            <a:ext cx="7796981" cy="6484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BA03C6-14F0-BEE1-FD62-AA27ACC5780F}"/>
              </a:ext>
            </a:extLst>
          </p:cNvPr>
          <p:cNvSpPr txBox="1"/>
          <p:nvPr/>
        </p:nvSpPr>
        <p:spPr>
          <a:xfrm>
            <a:off x="6007510" y="521110"/>
            <a:ext cx="5417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4000" dirty="0">
                <a:solidFill>
                  <a:schemeClr val="bg1"/>
                </a:solidFill>
                <a:cs typeface="B Yekan" panose="00000400000000000000" pitchFamily="2" charset="-78"/>
              </a:rPr>
              <a:t>پروژه خانه هوشمند</a:t>
            </a:r>
            <a:endParaRPr lang="en-US" sz="4000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A11E25-02E9-92C2-F960-EB6B09423303}"/>
              </a:ext>
            </a:extLst>
          </p:cNvPr>
          <p:cNvCxnSpPr>
            <a:cxnSpLocks/>
          </p:cNvCxnSpPr>
          <p:nvPr/>
        </p:nvCxnSpPr>
        <p:spPr>
          <a:xfrm>
            <a:off x="6912084" y="1238848"/>
            <a:ext cx="36576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85CCA2-7B22-5D75-17D5-C560D309D72F}"/>
              </a:ext>
            </a:extLst>
          </p:cNvPr>
          <p:cNvSpPr txBox="1"/>
          <p:nvPr/>
        </p:nvSpPr>
        <p:spPr>
          <a:xfrm>
            <a:off x="6833419" y="1248701"/>
            <a:ext cx="334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cs typeface="B Yekan" panose="00000400000000000000" pitchFamily="2" charset="-78"/>
              </a:rPr>
              <a:t>Smart Home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8DEE3-29CF-C3B2-31D6-5EC86A065C61}"/>
              </a:ext>
            </a:extLst>
          </p:cNvPr>
          <p:cNvSpPr txBox="1"/>
          <p:nvPr/>
        </p:nvSpPr>
        <p:spPr>
          <a:xfrm>
            <a:off x="8740884" y="2177466"/>
            <a:ext cx="2900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solidFill>
                  <a:srgbClr val="435178"/>
                </a:solidFill>
                <a:cs typeface="B Yekan" panose="00000400000000000000" pitchFamily="2" charset="-78"/>
              </a:rPr>
              <a:t>مبتنی بر </a:t>
            </a:r>
            <a:r>
              <a:rPr lang="en-US" sz="2800" dirty="0">
                <a:solidFill>
                  <a:srgbClr val="435178"/>
                </a:solidFill>
                <a:cs typeface="B Yekan" panose="00000400000000000000" pitchFamily="2" charset="-78"/>
              </a:rPr>
              <a:t>Arduino</a:t>
            </a:r>
          </a:p>
          <a:p>
            <a:pPr algn="r" rtl="1"/>
            <a:r>
              <a:rPr lang="fa-IR" sz="2800" dirty="0">
                <a:solidFill>
                  <a:srgbClr val="435178"/>
                </a:solidFill>
                <a:cs typeface="B Yekan" panose="00000400000000000000" pitchFamily="2" charset="-78"/>
              </a:rPr>
              <a:t>نیم سال اول 1403</a:t>
            </a:r>
          </a:p>
          <a:p>
            <a:pPr algn="r" rtl="1"/>
            <a:r>
              <a:rPr lang="fa-IR" sz="2800" dirty="0">
                <a:solidFill>
                  <a:srgbClr val="435178"/>
                </a:solidFill>
                <a:cs typeface="B Yekan" panose="00000400000000000000" pitchFamily="2" charset="-78"/>
              </a:rPr>
              <a:t>دکتر محسن عباسی</a:t>
            </a:r>
            <a:endParaRPr lang="en-US" sz="2800" dirty="0">
              <a:solidFill>
                <a:srgbClr val="435178"/>
              </a:solidFill>
              <a:cs typeface="B Yeka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200204-1F1A-C92B-29DE-4B4BBBFFE8BE}"/>
              </a:ext>
            </a:extLst>
          </p:cNvPr>
          <p:cNvSpPr txBox="1"/>
          <p:nvPr/>
        </p:nvSpPr>
        <p:spPr>
          <a:xfrm>
            <a:off x="8429874" y="4251157"/>
            <a:ext cx="3211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solidFill>
                  <a:srgbClr val="435178"/>
                </a:solidFill>
                <a:cs typeface="B Yekan" panose="00000400000000000000" pitchFamily="2" charset="-78"/>
              </a:rPr>
              <a:t>زکیه داستانی</a:t>
            </a:r>
          </a:p>
          <a:p>
            <a:pPr algn="r" rtl="1"/>
            <a:r>
              <a:rPr lang="fa-IR" sz="2400" dirty="0">
                <a:solidFill>
                  <a:srgbClr val="435178"/>
                </a:solidFill>
                <a:cs typeface="B Yekan" panose="00000400000000000000" pitchFamily="2" charset="-78"/>
              </a:rPr>
              <a:t>وحید سیدی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9036BC-C3DC-BFD2-F956-E9D1E121BF18}"/>
              </a:ext>
            </a:extLst>
          </p:cNvPr>
          <p:cNvCxnSpPr>
            <a:cxnSpLocks/>
          </p:cNvCxnSpPr>
          <p:nvPr/>
        </p:nvCxnSpPr>
        <p:spPr>
          <a:xfrm>
            <a:off x="11650975" y="2241634"/>
            <a:ext cx="0" cy="1280160"/>
          </a:xfrm>
          <a:prstGeom prst="line">
            <a:avLst/>
          </a:prstGeom>
          <a:ln w="76200">
            <a:solidFill>
              <a:srgbClr val="22764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E5E0D5B-B4D6-3637-AC43-35446B57DCE9}"/>
              </a:ext>
            </a:extLst>
          </p:cNvPr>
          <p:cNvCxnSpPr>
            <a:cxnSpLocks/>
          </p:cNvCxnSpPr>
          <p:nvPr/>
        </p:nvCxnSpPr>
        <p:spPr>
          <a:xfrm>
            <a:off x="11650975" y="4235121"/>
            <a:ext cx="0" cy="822960"/>
          </a:xfrm>
          <a:prstGeom prst="line">
            <a:avLst/>
          </a:prstGeom>
          <a:ln w="76200">
            <a:solidFill>
              <a:srgbClr val="22764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43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463ED9-5710-8532-E607-63CA0CA36380}"/>
              </a:ext>
            </a:extLst>
          </p:cNvPr>
          <p:cNvSpPr txBox="1"/>
          <p:nvPr/>
        </p:nvSpPr>
        <p:spPr>
          <a:xfrm>
            <a:off x="7344697" y="663770"/>
            <a:ext cx="4189575" cy="371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Aft>
                <a:spcPts val="800"/>
              </a:spcAft>
            </a:pPr>
            <a:r>
              <a:rPr lang="ar-S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مقدمه و تعریف پروژه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B Yekan" panose="00000400000000000000" pitchFamily="2" charset="-78"/>
            </a:endParaRPr>
          </a:p>
          <a:p>
            <a:pPr algn="r" rtl="1">
              <a:lnSpc>
                <a:spcPct val="115000"/>
              </a:lnSpc>
              <a:spcAft>
                <a:spcPts val="800"/>
              </a:spcAft>
            </a:pPr>
            <a:r>
              <a:rPr lang="ar-S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پروژه حاضر با استفاده از برد آردوینو به طراحی و پ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ـ</a:t>
            </a:r>
            <a:r>
              <a:rPr lang="ar-S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ی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ـ</a:t>
            </a:r>
            <a:r>
              <a:rPr lang="ar-S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اده‌س</a:t>
            </a:r>
            <a:r>
              <a:rPr lang="fa-I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ـ</a:t>
            </a:r>
            <a:r>
              <a:rPr lang="ar-S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ازی یک سیستم خانه هوشمند ساده می‌پردازد. در این سیستم از سنسورها و ماژول‌های مختلف برای نظارت بر شرایط محیطی مانند دما و رطوبت، کنترل روشنایی، و تشخیص حرکت استفاده شده است. همچنین، قابلیت کنترل تجهیزات خانه از طریق نرم‌افزار یا اپلیکیشن فراهم شده است تا کاربر بتواند از راه دور به مدیریت خانه بپردازد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.</a:t>
            </a:r>
          </a:p>
          <a:p>
            <a:pPr marL="0" marR="0" algn="r" rtl="1">
              <a:lnSpc>
                <a:spcPct val="115000"/>
              </a:lnSpc>
              <a:spcAft>
                <a:spcPts val="800"/>
              </a:spcAft>
            </a:pP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B Yekan" panose="00000400000000000000" pitchFamily="2" charset="-7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5B7169-7A2D-EE17-D618-7F6045EC4F35}"/>
              </a:ext>
            </a:extLst>
          </p:cNvPr>
          <p:cNvCxnSpPr>
            <a:cxnSpLocks/>
          </p:cNvCxnSpPr>
          <p:nvPr/>
        </p:nvCxnSpPr>
        <p:spPr>
          <a:xfrm>
            <a:off x="11650975" y="781803"/>
            <a:ext cx="0" cy="3200400"/>
          </a:xfrm>
          <a:prstGeom prst="line">
            <a:avLst/>
          </a:prstGeom>
          <a:ln w="76200">
            <a:solidFill>
              <a:srgbClr val="22764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hand holding a phone with a house and icons&#10;&#10;Description automatically generated">
            <a:extLst>
              <a:ext uri="{FF2B5EF4-FFF2-40B4-BE49-F238E27FC236}">
                <a16:creationId xmlns:a16="http://schemas.microsoft.com/office/drawing/2014/main" id="{D8DA365F-52C6-2D6F-B42C-B5B7B6434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0"/>
          <a:stretch/>
        </p:blipFill>
        <p:spPr>
          <a:xfrm>
            <a:off x="-1" y="0"/>
            <a:ext cx="7267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52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able with a tablet on it in a living room&#10;&#10;Description automatically generated">
            <a:extLst>
              <a:ext uri="{FF2B5EF4-FFF2-40B4-BE49-F238E27FC236}">
                <a16:creationId xmlns:a16="http://schemas.microsoft.com/office/drawing/2014/main" id="{703D1A5C-9BAE-8F37-5AB6-0028076B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8136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80B541-ABCB-EC90-6DA1-45BB9773E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15" y="669259"/>
            <a:ext cx="10515600" cy="608269"/>
          </a:xfrm>
        </p:spPr>
        <p:txBody>
          <a:bodyPr>
            <a:normAutofit/>
          </a:bodyPr>
          <a:lstStyle/>
          <a:p>
            <a:pPr algn="r" rtl="1"/>
            <a:r>
              <a:rPr lang="ar-SA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اهداف پروژه</a:t>
            </a:r>
            <a:endParaRPr lang="en-US" sz="5400" dirty="0">
              <a:cs typeface="B Yekan" panose="00000400000000000000" pitchFamily="2" charset="-7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D0385E-27D4-1A5E-A832-77A381B4CA33}"/>
              </a:ext>
            </a:extLst>
          </p:cNvPr>
          <p:cNvCxnSpPr>
            <a:cxnSpLocks/>
          </p:cNvCxnSpPr>
          <p:nvPr/>
        </p:nvCxnSpPr>
        <p:spPr>
          <a:xfrm>
            <a:off x="11678015" y="742336"/>
            <a:ext cx="0" cy="457200"/>
          </a:xfrm>
          <a:prstGeom prst="line">
            <a:avLst/>
          </a:prstGeom>
          <a:ln w="76200">
            <a:solidFill>
              <a:srgbClr val="22764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FA38C4-63D5-C558-1FA8-904D381369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258619"/>
              </p:ext>
            </p:extLst>
          </p:nvPr>
        </p:nvGraphicFramePr>
        <p:xfrm>
          <a:off x="2032000" y="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676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ircuit board with many different components&#10;&#10;Description automatically generated">
            <a:extLst>
              <a:ext uri="{FF2B5EF4-FFF2-40B4-BE49-F238E27FC236}">
                <a16:creationId xmlns:a16="http://schemas.microsoft.com/office/drawing/2014/main" id="{5A94E050-9ED0-F61C-595F-D94AF5EE6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6"/>
          <a:stretch/>
        </p:blipFill>
        <p:spPr>
          <a:xfrm>
            <a:off x="0" y="0"/>
            <a:ext cx="12192000" cy="74163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3A5B2D-4974-0D1C-D251-28898DFA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15" y="308154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ar-SA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ابزارها و تجهیزات استفاده شده</a:t>
            </a:r>
            <a:endParaRPr lang="en-US" sz="6000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8E0087C-6D2C-FD0A-357F-0131D0A978BA}"/>
              </a:ext>
            </a:extLst>
          </p:cNvPr>
          <p:cNvCxnSpPr>
            <a:cxnSpLocks/>
          </p:cNvCxnSpPr>
          <p:nvPr/>
        </p:nvCxnSpPr>
        <p:spPr>
          <a:xfrm>
            <a:off x="11678015" y="742336"/>
            <a:ext cx="0" cy="457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190701-44BB-D5D7-B3DA-A2D0474F1893}"/>
              </a:ext>
            </a:extLst>
          </p:cNvPr>
          <p:cNvSpPr/>
          <p:nvPr/>
        </p:nvSpPr>
        <p:spPr>
          <a:xfrm>
            <a:off x="7936840" y="163371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 uno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9A9F8E-6E85-2455-F634-966D8BC7BBF8}"/>
              </a:ext>
            </a:extLst>
          </p:cNvPr>
          <p:cNvSpPr/>
          <p:nvPr/>
        </p:nvSpPr>
        <p:spPr>
          <a:xfrm>
            <a:off x="4549627" y="163371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BF14B1E-AB3A-C260-0462-B8DD4FCAA2AB}"/>
              </a:ext>
            </a:extLst>
          </p:cNvPr>
          <p:cNvSpPr/>
          <p:nvPr/>
        </p:nvSpPr>
        <p:spPr>
          <a:xfrm>
            <a:off x="7936840" y="262006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ESP8266 MCU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CFEF75F-1CC5-8BDD-A66F-A9E917BA6473}"/>
              </a:ext>
            </a:extLst>
          </p:cNvPr>
          <p:cNvSpPr/>
          <p:nvPr/>
        </p:nvSpPr>
        <p:spPr>
          <a:xfrm>
            <a:off x="4549627" y="262006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MQ9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A5237F-257E-001E-F7E0-B91950C0EF49}"/>
              </a:ext>
            </a:extLst>
          </p:cNvPr>
          <p:cNvSpPr/>
          <p:nvPr/>
        </p:nvSpPr>
        <p:spPr>
          <a:xfrm>
            <a:off x="4549627" y="360641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Relay 2CH Module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0016D4-3CC2-AD6D-2C79-DDDC12CD1397}"/>
              </a:ext>
            </a:extLst>
          </p:cNvPr>
          <p:cNvSpPr/>
          <p:nvPr/>
        </p:nvSpPr>
        <p:spPr>
          <a:xfrm>
            <a:off x="1162414" y="262006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1682DBC-B58D-1302-520D-7816DCD976FC}"/>
              </a:ext>
            </a:extLst>
          </p:cNvPr>
          <p:cNvSpPr/>
          <p:nvPr/>
        </p:nvSpPr>
        <p:spPr>
          <a:xfrm>
            <a:off x="1162414" y="360641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11D066-AECA-B3FA-5AF0-2BCB063EE80F}"/>
              </a:ext>
            </a:extLst>
          </p:cNvPr>
          <p:cNvSpPr/>
          <p:nvPr/>
        </p:nvSpPr>
        <p:spPr>
          <a:xfrm>
            <a:off x="1162414" y="459276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Button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022EC79-F38C-F2BE-9914-E68862368B0F}"/>
              </a:ext>
            </a:extLst>
          </p:cNvPr>
          <p:cNvSpPr/>
          <p:nvPr/>
        </p:nvSpPr>
        <p:spPr>
          <a:xfrm>
            <a:off x="1162414" y="557911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F7560C-32A5-04E8-DAA0-400F166EA4F8}"/>
              </a:ext>
            </a:extLst>
          </p:cNvPr>
          <p:cNvSpPr/>
          <p:nvPr/>
        </p:nvSpPr>
        <p:spPr>
          <a:xfrm>
            <a:off x="4549627" y="459276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DHT22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79AC4F-749A-035B-78C2-E029A987ED8E}"/>
              </a:ext>
            </a:extLst>
          </p:cNvPr>
          <p:cNvSpPr/>
          <p:nvPr/>
        </p:nvSpPr>
        <p:spPr>
          <a:xfrm>
            <a:off x="4549627" y="557911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Jumper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8E922E-A419-7D2B-62F8-90CC22843C32}"/>
              </a:ext>
            </a:extLst>
          </p:cNvPr>
          <p:cNvSpPr/>
          <p:nvPr/>
        </p:nvSpPr>
        <p:spPr>
          <a:xfrm>
            <a:off x="1162414" y="1633717"/>
            <a:ext cx="3052914" cy="6784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Resistor</a:t>
            </a:r>
          </a:p>
        </p:txBody>
      </p:sp>
    </p:spTree>
    <p:extLst>
      <p:ext uri="{BB962C8B-B14F-4D97-AF65-F5344CB8AC3E}">
        <p14:creationId xmlns:p14="http://schemas.microsoft.com/office/powerpoint/2010/main" val="142212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0193-5923-320C-BCD4-A3E5E218C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415" y="308154"/>
            <a:ext cx="10515600" cy="1325563"/>
          </a:xfrm>
        </p:spPr>
        <p:txBody>
          <a:bodyPr>
            <a:normAutofit/>
          </a:bodyPr>
          <a:lstStyle/>
          <a:p>
            <a:pPr algn="r" rtl="1"/>
            <a:r>
              <a:rPr lang="fa-IR" sz="2800" dirty="0">
                <a:cs typeface="B Yekan" panose="00000400000000000000" pitchFamily="2" charset="-78"/>
              </a:rPr>
              <a:t>معماری سیستم</a:t>
            </a:r>
            <a:endParaRPr lang="en-US" sz="2800" dirty="0">
              <a:cs typeface="B Yekan" panose="00000400000000000000" pitchFamily="2" charset="-7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AF2AF1-C763-E123-31A7-751C2A272728}"/>
              </a:ext>
            </a:extLst>
          </p:cNvPr>
          <p:cNvCxnSpPr>
            <a:cxnSpLocks/>
          </p:cNvCxnSpPr>
          <p:nvPr/>
        </p:nvCxnSpPr>
        <p:spPr>
          <a:xfrm>
            <a:off x="11678015" y="742336"/>
            <a:ext cx="0" cy="457200"/>
          </a:xfrm>
          <a:prstGeom prst="line">
            <a:avLst/>
          </a:prstGeom>
          <a:ln w="76200">
            <a:solidFill>
              <a:srgbClr val="22764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5DE49FD-9151-FE83-E2E5-02912797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3781497"/>
              </p:ext>
            </p:extLst>
          </p:nvPr>
        </p:nvGraphicFramePr>
        <p:xfrm>
          <a:off x="133684" y="1251016"/>
          <a:ext cx="1192463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92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E8C1640-2890-1A1A-C1FF-756580594FCC}"/>
              </a:ext>
            </a:extLst>
          </p:cNvPr>
          <p:cNvSpPr/>
          <p:nvPr/>
        </p:nvSpPr>
        <p:spPr>
          <a:xfrm>
            <a:off x="9233203" y="2441422"/>
            <a:ext cx="2668284" cy="2483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28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ESP8266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28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MCU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FC6BD-3850-1C24-DF47-107AF9BD7453}"/>
              </a:ext>
            </a:extLst>
          </p:cNvPr>
          <p:cNvCxnSpPr>
            <a:cxnSpLocks/>
          </p:cNvCxnSpPr>
          <p:nvPr/>
        </p:nvCxnSpPr>
        <p:spPr>
          <a:xfrm>
            <a:off x="7402892" y="3706470"/>
            <a:ext cx="18303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>
            <a:extLst>
              <a:ext uri="{FF2B5EF4-FFF2-40B4-BE49-F238E27FC236}">
                <a16:creationId xmlns:a16="http://schemas.microsoft.com/office/drawing/2014/main" id="{16DB7553-DF9E-7771-5FAB-31BC8D901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346" y="3143046"/>
            <a:ext cx="1212857" cy="563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212A4D-CFAE-F555-53B1-EE44E5AB821A}"/>
              </a:ext>
            </a:extLst>
          </p:cNvPr>
          <p:cNvSpPr/>
          <p:nvPr/>
        </p:nvSpPr>
        <p:spPr>
          <a:xfrm>
            <a:off x="4882854" y="2464719"/>
            <a:ext cx="2668284" cy="2483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28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Arduino</a:t>
            </a:r>
          </a:p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28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UNO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F3A0A2-62C9-2716-913E-B25A31EA7C9B}"/>
              </a:ext>
            </a:extLst>
          </p:cNvPr>
          <p:cNvSpPr/>
          <p:nvPr/>
        </p:nvSpPr>
        <p:spPr>
          <a:xfrm>
            <a:off x="656263" y="1248736"/>
            <a:ext cx="2778544" cy="874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28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Module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1384C1-AC57-4EDC-EF85-31C167C4CC2C}"/>
              </a:ext>
            </a:extLst>
          </p:cNvPr>
          <p:cNvSpPr/>
          <p:nvPr/>
        </p:nvSpPr>
        <p:spPr>
          <a:xfrm>
            <a:off x="656263" y="2359378"/>
            <a:ext cx="2778544" cy="874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28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Module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B53C4-027F-8469-08CA-E6401FAA7E7F}"/>
              </a:ext>
            </a:extLst>
          </p:cNvPr>
          <p:cNvSpPr/>
          <p:nvPr/>
        </p:nvSpPr>
        <p:spPr>
          <a:xfrm>
            <a:off x="656263" y="4074029"/>
            <a:ext cx="2778544" cy="8741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en-US" sz="28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Module 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373F67-852B-0413-62BB-3B2BF637A714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3434807" y="1685833"/>
            <a:ext cx="1448047" cy="202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547112-ECB2-A106-5DB3-26510CA8F0F0}"/>
              </a:ext>
            </a:extLst>
          </p:cNvPr>
          <p:cNvCxnSpPr>
            <a:cxnSpLocks/>
            <a:stCxn id="25" idx="3"/>
            <a:endCxn id="23" idx="1"/>
          </p:cNvCxnSpPr>
          <p:nvPr/>
        </p:nvCxnSpPr>
        <p:spPr>
          <a:xfrm>
            <a:off x="3434807" y="2796475"/>
            <a:ext cx="1448047" cy="909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7CF36E-BB20-881D-CE0D-0E2F0FB12EDA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434807" y="3706471"/>
            <a:ext cx="1448047" cy="80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5C54053-1434-52AE-8EEE-D28042039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8561" y="683344"/>
            <a:ext cx="274466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معماری سخت افزار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B Yekan" panose="000004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CBC749-DDF7-6C2B-6EBC-65D673B7E50B}"/>
              </a:ext>
            </a:extLst>
          </p:cNvPr>
          <p:cNvCxnSpPr>
            <a:cxnSpLocks/>
          </p:cNvCxnSpPr>
          <p:nvPr/>
        </p:nvCxnSpPr>
        <p:spPr>
          <a:xfrm>
            <a:off x="11678015" y="742336"/>
            <a:ext cx="0" cy="457200"/>
          </a:xfrm>
          <a:prstGeom prst="line">
            <a:avLst/>
          </a:prstGeom>
          <a:ln w="76200">
            <a:solidFill>
              <a:srgbClr val="22764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3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19EBA8-5BC8-75BF-ABFA-69571F01E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9469" y="683344"/>
            <a:ext cx="247375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معماری نرم افزار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B Yekan" panose="00000400000000000000" pitchFamily="2" charset="-7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BE7FA3-0EFC-BFA7-B502-74DEDBF1E2E3}"/>
              </a:ext>
            </a:extLst>
          </p:cNvPr>
          <p:cNvCxnSpPr>
            <a:cxnSpLocks/>
          </p:cNvCxnSpPr>
          <p:nvPr/>
        </p:nvCxnSpPr>
        <p:spPr>
          <a:xfrm>
            <a:off x="11678015" y="742336"/>
            <a:ext cx="0" cy="457200"/>
          </a:xfrm>
          <a:prstGeom prst="line">
            <a:avLst/>
          </a:prstGeom>
          <a:ln w="76200">
            <a:solidFill>
              <a:srgbClr val="22764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5">
            <a:extLst>
              <a:ext uri="{FF2B5EF4-FFF2-40B4-BE49-F238E27FC236}">
                <a16:creationId xmlns:a16="http://schemas.microsoft.com/office/drawing/2014/main" id="{A55062C9-C84E-96A5-FD68-C9C501715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03" y="1323974"/>
            <a:ext cx="5072216" cy="4860515"/>
          </a:xfrm>
          <a:prstGeom prst="rect">
            <a:avLst/>
          </a:prstGeom>
          <a:noFill/>
          <a:ln w="38100">
            <a:solidFill>
              <a:srgbClr val="4EA72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Arduino UNO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4C3E7-D28F-AA94-B288-689CFB3EA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132" y="1323973"/>
            <a:ext cx="5072216" cy="4860515"/>
          </a:xfrm>
          <a:prstGeom prst="rect">
            <a:avLst/>
          </a:prstGeom>
          <a:noFill/>
          <a:ln w="38100">
            <a:solidFill>
              <a:srgbClr val="4EA72E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ESP8266MCU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AEF96747-9E62-8E8F-FD95-4E290671F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882" y="2653173"/>
            <a:ext cx="1194669" cy="1918827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processing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D3DDB7D-A287-E0AD-9DDF-0AF430FC2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0477" y="2653173"/>
            <a:ext cx="1194669" cy="1918827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SHOW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Web Page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BDC3E6-D91F-DE5E-F6B5-793A0B2A189D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614219" y="3754231"/>
            <a:ext cx="60591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8988C4-49C5-6DF5-8E0D-7F09C371E358}"/>
              </a:ext>
            </a:extLst>
          </p:cNvPr>
          <p:cNvCxnSpPr/>
          <p:nvPr/>
        </p:nvCxnSpPr>
        <p:spPr>
          <a:xfrm flipV="1">
            <a:off x="8676057" y="3754229"/>
            <a:ext cx="60591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9DEC412D-2ABB-0C5E-F9B2-C3DAAFAF0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64" y="2138823"/>
            <a:ext cx="1750192" cy="514350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FUNCTION() Module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46204DF-AAC9-0241-73E7-B12DE4849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619" y="2138823"/>
            <a:ext cx="1872738" cy="514350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FUNCTION() Service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C18E5-A97D-E945-75AF-377623ECF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619" y="2837681"/>
            <a:ext cx="1863213" cy="430773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1.SMART HOME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835BA520-0689-2C1F-299E-933DA588D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144" y="3491293"/>
            <a:ext cx="1863213" cy="430773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2.BURGLAR ALARM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FA25169-92E0-82A8-44F2-2F4561E56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619" y="4141227"/>
            <a:ext cx="1863213" cy="430773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3.SHOW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0749684C-3520-062A-5298-29EF08A3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65" y="2837681"/>
            <a:ext cx="1750192" cy="430773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MQ9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F030C4-A88B-4D3F-86F7-2361A5EF4046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2379457" y="3053068"/>
            <a:ext cx="1101162" cy="1303546"/>
          </a:xfrm>
          <a:prstGeom prst="straightConnector1">
            <a:avLst/>
          </a:prstGeom>
          <a:ln w="57150">
            <a:solidFill>
              <a:srgbClr val="49D5C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11">
            <a:extLst>
              <a:ext uri="{FF2B5EF4-FFF2-40B4-BE49-F238E27FC236}">
                <a16:creationId xmlns:a16="http://schemas.microsoft.com/office/drawing/2014/main" id="{25610519-4ABE-9CE0-2964-2401CC32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65" y="3491293"/>
            <a:ext cx="1740668" cy="430773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PIR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1569A-6730-BB81-31E4-190AD3EC180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369933" y="3053067"/>
            <a:ext cx="1101162" cy="653613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6630DD-F491-909C-5EB9-1A9799288ABE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2369933" y="3706680"/>
            <a:ext cx="1120211" cy="0"/>
          </a:xfrm>
          <a:prstGeom prst="straightConnector1">
            <a:avLst/>
          </a:prstGeom>
          <a:ln w="571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6">
            <a:extLst>
              <a:ext uri="{FF2B5EF4-FFF2-40B4-BE49-F238E27FC236}">
                <a16:creationId xmlns:a16="http://schemas.microsoft.com/office/drawing/2014/main" id="{28867100-4677-6F3B-A414-5EF9905F7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65" y="4144904"/>
            <a:ext cx="1740668" cy="427095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LDR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2948EB-115A-08A9-E94C-981C0C60F26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2369933" y="3087719"/>
            <a:ext cx="1051704" cy="1270733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0241D4-9416-0341-DF6B-8D284F0AE83A}"/>
              </a:ext>
            </a:extLst>
          </p:cNvPr>
          <p:cNvCxnSpPr>
            <a:cxnSpLocks/>
          </p:cNvCxnSpPr>
          <p:nvPr/>
        </p:nvCxnSpPr>
        <p:spPr>
          <a:xfrm flipV="1">
            <a:off x="2388981" y="3668349"/>
            <a:ext cx="1042180" cy="688265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4367581-2F17-A73B-4F8E-AF3773BE086A}"/>
              </a:ext>
            </a:extLst>
          </p:cNvPr>
          <p:cNvCxnSpPr>
            <a:cxnSpLocks/>
            <a:stCxn id="29" idx="3"/>
            <a:endCxn id="16" idx="1"/>
          </p:cNvCxnSpPr>
          <p:nvPr/>
        </p:nvCxnSpPr>
        <p:spPr>
          <a:xfrm flipV="1">
            <a:off x="2369933" y="4356614"/>
            <a:ext cx="1110686" cy="1838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10">
            <a:extLst>
              <a:ext uri="{FF2B5EF4-FFF2-40B4-BE49-F238E27FC236}">
                <a16:creationId xmlns:a16="http://schemas.microsoft.com/office/drawing/2014/main" id="{2FCD902B-BAF0-BB30-6F18-B47BBDE95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64" y="4791160"/>
            <a:ext cx="1740668" cy="430772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RELAY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2FB9EC-035C-ED25-E39E-0287A18CA572}"/>
              </a:ext>
            </a:extLst>
          </p:cNvPr>
          <p:cNvCxnSpPr>
            <a:cxnSpLocks/>
          </p:cNvCxnSpPr>
          <p:nvPr/>
        </p:nvCxnSpPr>
        <p:spPr>
          <a:xfrm flipH="1" flipV="1">
            <a:off x="8676056" y="3981978"/>
            <a:ext cx="60591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C1C014-8E00-D6BE-1EFE-392DBCD2531A}"/>
              </a:ext>
            </a:extLst>
          </p:cNvPr>
          <p:cNvCxnSpPr>
            <a:cxnSpLocks/>
          </p:cNvCxnSpPr>
          <p:nvPr/>
        </p:nvCxnSpPr>
        <p:spPr>
          <a:xfrm flipH="1" flipV="1">
            <a:off x="5623743" y="3922066"/>
            <a:ext cx="60591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070A17-5081-04E6-195C-6FD3CFE15A53}"/>
              </a:ext>
            </a:extLst>
          </p:cNvPr>
          <p:cNvCxnSpPr>
            <a:cxnSpLocks/>
          </p:cNvCxnSpPr>
          <p:nvPr/>
        </p:nvCxnSpPr>
        <p:spPr>
          <a:xfrm flipH="1" flipV="1">
            <a:off x="2379456" y="5006546"/>
            <a:ext cx="60591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06335BD-1BB7-423B-3CE9-7DE1469D4AB3}"/>
              </a:ext>
            </a:extLst>
          </p:cNvPr>
          <p:cNvSpPr txBox="1"/>
          <p:nvPr/>
        </p:nvSpPr>
        <p:spPr>
          <a:xfrm>
            <a:off x="5609301" y="3335509"/>
            <a:ext cx="844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I2C</a:t>
            </a: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0BF42E3B-2DB0-BF07-4137-5688FA27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64" y="5435774"/>
            <a:ext cx="1740668" cy="430772"/>
          </a:xfrm>
          <a:prstGeom prst="rect">
            <a:avLst/>
          </a:prstGeom>
          <a:solidFill>
            <a:srgbClr val="156082"/>
          </a:solidFill>
          <a:ln w="12700">
            <a:solidFill>
              <a:srgbClr val="030E1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RELAY 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FD02F9-1491-39B7-290C-50070343CFF2}"/>
              </a:ext>
            </a:extLst>
          </p:cNvPr>
          <p:cNvCxnSpPr>
            <a:cxnSpLocks/>
          </p:cNvCxnSpPr>
          <p:nvPr/>
        </p:nvCxnSpPr>
        <p:spPr>
          <a:xfrm flipH="1" flipV="1">
            <a:off x="2379456" y="5651160"/>
            <a:ext cx="60591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19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AA543A-0B35-652E-49DC-0A3017F6D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337" y="0"/>
            <a:ext cx="7893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EF63BB-2E68-8CAB-A2F3-A536EC8260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1475372"/>
            <a:ext cx="127635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AD16C516-44A3-B30F-9884-83A6EB073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525" y="2751722"/>
            <a:ext cx="15049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800"/>
              </a:spcAft>
            </a:pPr>
            <a:r>
              <a:rPr lang="fa-IR" sz="14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B Yekan" panose="00000400000000000000" pitchFamily="2" charset="-78"/>
              </a:rPr>
              <a:t>فایل ها و کد برنامه</a:t>
            </a:r>
            <a:endParaRPr lang="en-US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4F36F-DE22-7EBF-E110-8DFDF69E0175}"/>
              </a:ext>
            </a:extLst>
          </p:cNvPr>
          <p:cNvSpPr txBox="1"/>
          <p:nvPr/>
        </p:nvSpPr>
        <p:spPr>
          <a:xfrm>
            <a:off x="5775158" y="3210851"/>
            <a:ext cx="6096000" cy="3488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 rtl="1">
              <a:lnSpc>
                <a:spcPct val="115000"/>
              </a:lnSpc>
              <a:spcAft>
                <a:spcPts val="800"/>
              </a:spcAft>
            </a:pPr>
            <a:r>
              <a:rPr lang="fa-IR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با تشکر از دکتر محسن عباسی بابت تمام زحمات ایشان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15000"/>
              </a:lnSpc>
              <a:spcAft>
                <a:spcPts val="800"/>
              </a:spcAft>
            </a:pPr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15000"/>
              </a:lnSpc>
              <a:spcAft>
                <a:spcPts val="800"/>
              </a:spcAft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15000"/>
              </a:lnSpc>
              <a:spcAft>
                <a:spcPts val="800"/>
              </a:spcAft>
            </a:pPr>
            <a:endParaRPr lang="en-US" sz="2400" kern="100" dirty="0">
              <a:latin typeface="Aptos" panose="020B0004020202020204" pitchFamily="34" charset="0"/>
              <a:ea typeface="Aptos" panose="020B000402020202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15000"/>
              </a:lnSpc>
              <a:spcAft>
                <a:spcPts val="800"/>
              </a:spcAft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B Nazanin" panose="00000400000000000000" pitchFamily="2" charset="-78"/>
            </a:endParaRPr>
          </a:p>
          <a:p>
            <a:pPr marL="0" marR="0" algn="r" rtl="1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https://github.com/zakiyeh-d</a:t>
            </a:r>
          </a:p>
          <a:p>
            <a:pPr marL="0" marR="0" algn="r" rtl="1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B Nazanin" panose="00000400000000000000" pitchFamily="2" charset="-78"/>
              </a:rPr>
              <a:t>https://github.com/vahidseyyedi/Arduino-Smart-Home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2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254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B Yekan</vt:lpstr>
      <vt:lpstr>Courier New</vt:lpstr>
      <vt:lpstr>Office Theme</vt:lpstr>
      <vt:lpstr>PowerPoint Presentation</vt:lpstr>
      <vt:lpstr>PowerPoint Presentation</vt:lpstr>
      <vt:lpstr>اهداف پروژه</vt:lpstr>
      <vt:lpstr>ابزارها و تجهیزات استفاده شده</vt:lpstr>
      <vt:lpstr>معماری سیستم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vahidseyyedi481@gmail.com</dc:creator>
  <cp:lastModifiedBy>vahidseyyedi481@gmail.com</cp:lastModifiedBy>
  <cp:revision>7</cp:revision>
  <dcterms:created xsi:type="dcterms:W3CDTF">2024-12-08T07:41:50Z</dcterms:created>
  <dcterms:modified xsi:type="dcterms:W3CDTF">2024-12-17T13:08:00Z</dcterms:modified>
</cp:coreProperties>
</file>