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3" r:id="rId7"/>
    <p:sldId id="262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291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09-4976-B860-6DBB01BBAA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09-4976-B860-6DBB01BBAAB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09-4976-B860-6DBB01BBAAB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Train</c:v>
                </c:pt>
                <c:pt idx="1">
                  <c:v>Test</c:v>
                </c:pt>
                <c:pt idx="2">
                  <c:v>Validation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F4-49CF-B2FB-737F1557121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C0D8AB-3F09-49B0-8089-27D9C292E3A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1C19C6-774B-416A-8FE2-4190B8B4094A}">
      <dgm:prSet phldrT="[Text]" phldr="0"/>
      <dgm:spPr>
        <a:solidFill>
          <a:srgbClr val="2D3291"/>
        </a:solidFill>
      </dgm:spPr>
      <dgm:t>
        <a:bodyPr/>
        <a:lstStyle/>
        <a:p>
          <a:r>
            <a:rPr lang="en-US" dirty="0">
              <a:cs typeface="B Yekan" panose="00000400000000000000" pitchFamily="2" charset="-78"/>
            </a:rPr>
            <a:t>ML</a:t>
          </a:r>
        </a:p>
      </dgm:t>
    </dgm:pt>
    <dgm:pt modelId="{979F7DF4-8824-4F86-BDD6-CF6129E35E37}" type="parTrans" cxnId="{421E6636-06A5-4ECD-83EE-AC0029180233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186CC58B-10FD-4BDB-8F62-2F499DCB2F56}" type="sibTrans" cxnId="{421E6636-06A5-4ECD-83EE-AC0029180233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F0B5707-C186-4C45-86D6-B60923858C08}">
      <dgm:prSet phldrT="[Text]" phldr="0"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یادگیری با نظارت</a:t>
          </a:r>
        </a:p>
        <a:p>
          <a:r>
            <a:rPr lang="en-US" dirty="0">
              <a:cs typeface="B Yekan" panose="00000400000000000000" pitchFamily="2" charset="-78"/>
            </a:rPr>
            <a:t>Supervised Learning</a:t>
          </a:r>
        </a:p>
      </dgm:t>
    </dgm:pt>
    <dgm:pt modelId="{9CB45966-5CEA-44DB-B804-7381A751E222}" type="parTrans" cxnId="{0331375A-92B6-4675-B1B3-9C033027DEED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3AB24938-BA87-412B-B42B-39B1B50E8B7E}" type="sibTrans" cxnId="{0331375A-92B6-4675-B1B3-9C033027DEED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A1D5F1D-0779-4C2E-ADE6-52BC9A4F199B}">
      <dgm:prSet phldrT="[Text]" phldr="0"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یادگیری بدون نظارت</a:t>
          </a:r>
          <a:endParaRPr lang="en-US" dirty="0">
            <a:cs typeface="B Yekan" panose="00000400000000000000" pitchFamily="2" charset="-78"/>
          </a:endParaRPr>
        </a:p>
        <a:p>
          <a:r>
            <a:rPr lang="en-US" dirty="0">
              <a:cs typeface="B Yekan" panose="00000400000000000000" pitchFamily="2" charset="-78"/>
            </a:rPr>
            <a:t>Unsupervised Learning</a:t>
          </a:r>
        </a:p>
      </dgm:t>
    </dgm:pt>
    <dgm:pt modelId="{A322AA05-677B-470E-9BCA-D7F080E07ECD}" type="parTrans" cxnId="{B81B96F9-3331-4135-9945-E2989E78AB0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574D1D26-CE84-4CE8-9C51-3AABC5F4698A}" type="sibTrans" cxnId="{B81B96F9-3331-4135-9945-E2989E78AB0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4CEC34A6-0BAE-45F1-BBFB-A085C66DD098}">
      <dgm:prSet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رگرسیون</a:t>
          </a:r>
        </a:p>
        <a:p>
          <a:r>
            <a:rPr lang="en-US" b="0" i="0" dirty="0">
              <a:cs typeface="B Yekan" panose="00000400000000000000" pitchFamily="2" charset="-78"/>
            </a:rPr>
            <a:t>Regression</a:t>
          </a:r>
          <a:endParaRPr lang="en-US" dirty="0">
            <a:cs typeface="B Yekan" panose="00000400000000000000" pitchFamily="2" charset="-78"/>
          </a:endParaRPr>
        </a:p>
      </dgm:t>
    </dgm:pt>
    <dgm:pt modelId="{1636F64C-5EBB-4445-A41E-1E738E1602A6}" type="parTrans" cxnId="{F0A096C4-2F43-4C39-BAA7-67C33A58E1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204B2F8A-3751-4DB4-B8E2-99A4C2911D83}" type="sibTrans" cxnId="{F0A096C4-2F43-4C39-BAA7-67C33A58E1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C6DBE1FF-6A9E-4FAA-8075-5D84764D0D5E}">
      <dgm:prSet/>
      <dgm:spPr>
        <a:solidFill>
          <a:srgbClr val="2D3291"/>
        </a:solidFill>
      </dgm:spPr>
      <dgm:t>
        <a:bodyPr/>
        <a:lstStyle/>
        <a:p>
          <a:r>
            <a:rPr lang="fa-IR" dirty="0">
              <a:cs typeface="B Yekan" panose="00000400000000000000" pitchFamily="2" charset="-78"/>
            </a:rPr>
            <a:t>طبقه بندی</a:t>
          </a:r>
        </a:p>
        <a:p>
          <a:r>
            <a:rPr lang="en-US" dirty="0">
              <a:cs typeface="B Yekan" panose="00000400000000000000" pitchFamily="2" charset="-78"/>
            </a:rPr>
            <a:t>Classification</a:t>
          </a:r>
        </a:p>
      </dgm:t>
    </dgm:pt>
    <dgm:pt modelId="{3A931311-628D-4FAC-86EA-94BE83716919}" type="parTrans" cxnId="{25293A4D-28C7-48DC-A86A-B94AAF3DC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7D6A0225-8279-42FE-B6FC-3B921036D7E8}" type="sibTrans" cxnId="{25293A4D-28C7-48DC-A86A-B94AAF3DC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99048964-8FE2-468D-9889-944F4C7E1440}" type="pres">
      <dgm:prSet presAssocID="{7AC0D8AB-3F09-49B0-8089-27D9C292E3A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5D60D7D-AE44-4EEA-BAA4-C4A3169C7EB0}" type="pres">
      <dgm:prSet presAssocID="{771C19C6-774B-416A-8FE2-4190B8B4094A}" presName="hierRoot1" presStyleCnt="0">
        <dgm:presLayoutVars>
          <dgm:hierBranch val="init"/>
        </dgm:presLayoutVars>
      </dgm:prSet>
      <dgm:spPr/>
    </dgm:pt>
    <dgm:pt modelId="{4E485CC4-2E2C-4882-9334-2571B2235D5E}" type="pres">
      <dgm:prSet presAssocID="{771C19C6-774B-416A-8FE2-4190B8B4094A}" presName="rootComposite1" presStyleCnt="0"/>
      <dgm:spPr/>
    </dgm:pt>
    <dgm:pt modelId="{A7346750-3360-4C3D-BE8A-CA68E2B1DA71}" type="pres">
      <dgm:prSet presAssocID="{771C19C6-774B-416A-8FE2-4190B8B4094A}" presName="rootText1" presStyleLbl="node0" presStyleIdx="0" presStyleCnt="1">
        <dgm:presLayoutVars>
          <dgm:chPref val="3"/>
        </dgm:presLayoutVars>
      </dgm:prSet>
      <dgm:spPr/>
    </dgm:pt>
    <dgm:pt modelId="{A6628264-60FE-43B1-8D59-66FD3C010DC8}" type="pres">
      <dgm:prSet presAssocID="{771C19C6-774B-416A-8FE2-4190B8B4094A}" presName="rootConnector1" presStyleLbl="node1" presStyleIdx="0" presStyleCnt="0"/>
      <dgm:spPr/>
    </dgm:pt>
    <dgm:pt modelId="{C21A3AB9-1979-4F66-88E9-ABB3937FDFE6}" type="pres">
      <dgm:prSet presAssocID="{771C19C6-774B-416A-8FE2-4190B8B4094A}" presName="hierChild2" presStyleCnt="0"/>
      <dgm:spPr/>
    </dgm:pt>
    <dgm:pt modelId="{9D40AE77-CB60-4795-8A15-114B0DD9FD06}" type="pres">
      <dgm:prSet presAssocID="{9CB45966-5CEA-44DB-B804-7381A751E222}" presName="Name37" presStyleLbl="parChTrans1D2" presStyleIdx="0" presStyleCnt="2"/>
      <dgm:spPr/>
    </dgm:pt>
    <dgm:pt modelId="{6CA713B7-6EF3-4DE6-863E-9B09803C0BA3}" type="pres">
      <dgm:prSet presAssocID="{0F0B5707-C186-4C45-86D6-B60923858C08}" presName="hierRoot2" presStyleCnt="0">
        <dgm:presLayoutVars>
          <dgm:hierBranch val="init"/>
        </dgm:presLayoutVars>
      </dgm:prSet>
      <dgm:spPr/>
    </dgm:pt>
    <dgm:pt modelId="{EF429B81-F742-4239-86D2-47598E741D41}" type="pres">
      <dgm:prSet presAssocID="{0F0B5707-C186-4C45-86D6-B60923858C08}" presName="rootComposite" presStyleCnt="0"/>
      <dgm:spPr/>
    </dgm:pt>
    <dgm:pt modelId="{2436E4C8-6492-4855-8299-898400A615A0}" type="pres">
      <dgm:prSet presAssocID="{0F0B5707-C186-4C45-86D6-B60923858C08}" presName="rootText" presStyleLbl="node2" presStyleIdx="0" presStyleCnt="2">
        <dgm:presLayoutVars>
          <dgm:chPref val="3"/>
        </dgm:presLayoutVars>
      </dgm:prSet>
      <dgm:spPr/>
    </dgm:pt>
    <dgm:pt modelId="{73A1FDC5-2826-4A14-A229-CA67628A0F0F}" type="pres">
      <dgm:prSet presAssocID="{0F0B5707-C186-4C45-86D6-B60923858C08}" presName="rootConnector" presStyleLbl="node2" presStyleIdx="0" presStyleCnt="2"/>
      <dgm:spPr/>
    </dgm:pt>
    <dgm:pt modelId="{187C3554-F87C-44F4-A1D7-D737CBB71FC7}" type="pres">
      <dgm:prSet presAssocID="{0F0B5707-C186-4C45-86D6-B60923858C08}" presName="hierChild4" presStyleCnt="0"/>
      <dgm:spPr/>
    </dgm:pt>
    <dgm:pt modelId="{22CC7E7B-6924-445B-BB03-CB49B1F82F6F}" type="pres">
      <dgm:prSet presAssocID="{1636F64C-5EBB-4445-A41E-1E738E1602A6}" presName="Name37" presStyleLbl="parChTrans1D3" presStyleIdx="0" presStyleCnt="2"/>
      <dgm:spPr/>
    </dgm:pt>
    <dgm:pt modelId="{F74B41D2-9A80-4E3F-B529-E3B20B229555}" type="pres">
      <dgm:prSet presAssocID="{4CEC34A6-0BAE-45F1-BBFB-A085C66DD098}" presName="hierRoot2" presStyleCnt="0">
        <dgm:presLayoutVars>
          <dgm:hierBranch val="init"/>
        </dgm:presLayoutVars>
      </dgm:prSet>
      <dgm:spPr/>
    </dgm:pt>
    <dgm:pt modelId="{6C654C09-90B2-42C7-94E5-AD604820C376}" type="pres">
      <dgm:prSet presAssocID="{4CEC34A6-0BAE-45F1-BBFB-A085C66DD098}" presName="rootComposite" presStyleCnt="0"/>
      <dgm:spPr/>
    </dgm:pt>
    <dgm:pt modelId="{E551F2E8-CE22-4FE7-97AE-71C3E86E4B1A}" type="pres">
      <dgm:prSet presAssocID="{4CEC34A6-0BAE-45F1-BBFB-A085C66DD098}" presName="rootText" presStyleLbl="node3" presStyleIdx="0" presStyleCnt="2">
        <dgm:presLayoutVars>
          <dgm:chPref val="3"/>
        </dgm:presLayoutVars>
      </dgm:prSet>
      <dgm:spPr/>
    </dgm:pt>
    <dgm:pt modelId="{BAB32887-7E7C-4343-B310-BC32D7D7ACF8}" type="pres">
      <dgm:prSet presAssocID="{4CEC34A6-0BAE-45F1-BBFB-A085C66DD098}" presName="rootConnector" presStyleLbl="node3" presStyleIdx="0" presStyleCnt="2"/>
      <dgm:spPr/>
    </dgm:pt>
    <dgm:pt modelId="{C6224FAA-18FC-43A8-82CF-621C9DD2FA4B}" type="pres">
      <dgm:prSet presAssocID="{4CEC34A6-0BAE-45F1-BBFB-A085C66DD098}" presName="hierChild4" presStyleCnt="0"/>
      <dgm:spPr/>
    </dgm:pt>
    <dgm:pt modelId="{AE64EF99-888C-4906-91A8-D270618AB363}" type="pres">
      <dgm:prSet presAssocID="{4CEC34A6-0BAE-45F1-BBFB-A085C66DD098}" presName="hierChild5" presStyleCnt="0"/>
      <dgm:spPr/>
    </dgm:pt>
    <dgm:pt modelId="{B2E6AE04-F413-46FD-B9A0-8A1FFD7192A5}" type="pres">
      <dgm:prSet presAssocID="{3A931311-628D-4FAC-86EA-94BE83716919}" presName="Name37" presStyleLbl="parChTrans1D3" presStyleIdx="1" presStyleCnt="2"/>
      <dgm:spPr/>
    </dgm:pt>
    <dgm:pt modelId="{C3BC6755-CD2C-4F0F-BE75-217A793EE3B5}" type="pres">
      <dgm:prSet presAssocID="{C6DBE1FF-6A9E-4FAA-8075-5D84764D0D5E}" presName="hierRoot2" presStyleCnt="0">
        <dgm:presLayoutVars>
          <dgm:hierBranch val="init"/>
        </dgm:presLayoutVars>
      </dgm:prSet>
      <dgm:spPr/>
    </dgm:pt>
    <dgm:pt modelId="{5AF8EA4C-1348-4102-8FC1-6C1505FD5EF4}" type="pres">
      <dgm:prSet presAssocID="{C6DBE1FF-6A9E-4FAA-8075-5D84764D0D5E}" presName="rootComposite" presStyleCnt="0"/>
      <dgm:spPr/>
    </dgm:pt>
    <dgm:pt modelId="{FA9C89DB-9121-4FA9-A503-429F299B9620}" type="pres">
      <dgm:prSet presAssocID="{C6DBE1FF-6A9E-4FAA-8075-5D84764D0D5E}" presName="rootText" presStyleLbl="node3" presStyleIdx="1" presStyleCnt="2">
        <dgm:presLayoutVars>
          <dgm:chPref val="3"/>
        </dgm:presLayoutVars>
      </dgm:prSet>
      <dgm:spPr/>
    </dgm:pt>
    <dgm:pt modelId="{4A512DD1-0EEF-4E49-9688-8A1F9C6288FD}" type="pres">
      <dgm:prSet presAssocID="{C6DBE1FF-6A9E-4FAA-8075-5D84764D0D5E}" presName="rootConnector" presStyleLbl="node3" presStyleIdx="1" presStyleCnt="2"/>
      <dgm:spPr/>
    </dgm:pt>
    <dgm:pt modelId="{1EC693B2-7FAC-4B25-AB7D-A12450E85728}" type="pres">
      <dgm:prSet presAssocID="{C6DBE1FF-6A9E-4FAA-8075-5D84764D0D5E}" presName="hierChild4" presStyleCnt="0"/>
      <dgm:spPr/>
    </dgm:pt>
    <dgm:pt modelId="{3A35D945-BE21-441F-83D6-543AE9B1AC78}" type="pres">
      <dgm:prSet presAssocID="{C6DBE1FF-6A9E-4FAA-8075-5D84764D0D5E}" presName="hierChild5" presStyleCnt="0"/>
      <dgm:spPr/>
    </dgm:pt>
    <dgm:pt modelId="{B506EC68-73FA-4AF2-8E4F-FEA7C1A791C8}" type="pres">
      <dgm:prSet presAssocID="{0F0B5707-C186-4C45-86D6-B60923858C08}" presName="hierChild5" presStyleCnt="0"/>
      <dgm:spPr/>
    </dgm:pt>
    <dgm:pt modelId="{6DB6B0FB-7CA3-49E7-8B1C-892991B27C48}" type="pres">
      <dgm:prSet presAssocID="{A322AA05-677B-470E-9BCA-D7F080E07ECD}" presName="Name37" presStyleLbl="parChTrans1D2" presStyleIdx="1" presStyleCnt="2"/>
      <dgm:spPr/>
    </dgm:pt>
    <dgm:pt modelId="{D4469B96-4864-496A-8DD9-46FEEE5BD7D7}" type="pres">
      <dgm:prSet presAssocID="{0A1D5F1D-0779-4C2E-ADE6-52BC9A4F199B}" presName="hierRoot2" presStyleCnt="0">
        <dgm:presLayoutVars>
          <dgm:hierBranch val="init"/>
        </dgm:presLayoutVars>
      </dgm:prSet>
      <dgm:spPr/>
    </dgm:pt>
    <dgm:pt modelId="{65B7E2FE-51B4-4E3C-990D-CADC949E01B9}" type="pres">
      <dgm:prSet presAssocID="{0A1D5F1D-0779-4C2E-ADE6-52BC9A4F199B}" presName="rootComposite" presStyleCnt="0"/>
      <dgm:spPr/>
    </dgm:pt>
    <dgm:pt modelId="{ED71D840-455C-47E4-BE94-1D00CA9CB7B9}" type="pres">
      <dgm:prSet presAssocID="{0A1D5F1D-0779-4C2E-ADE6-52BC9A4F199B}" presName="rootText" presStyleLbl="node2" presStyleIdx="1" presStyleCnt="2">
        <dgm:presLayoutVars>
          <dgm:chPref val="3"/>
        </dgm:presLayoutVars>
      </dgm:prSet>
      <dgm:spPr/>
    </dgm:pt>
    <dgm:pt modelId="{6ABDF839-4734-4446-B9A9-16FEBE8477A4}" type="pres">
      <dgm:prSet presAssocID="{0A1D5F1D-0779-4C2E-ADE6-52BC9A4F199B}" presName="rootConnector" presStyleLbl="node2" presStyleIdx="1" presStyleCnt="2"/>
      <dgm:spPr/>
    </dgm:pt>
    <dgm:pt modelId="{75E35E11-0932-4AD0-AFBB-CBEE1DFAFE51}" type="pres">
      <dgm:prSet presAssocID="{0A1D5F1D-0779-4C2E-ADE6-52BC9A4F199B}" presName="hierChild4" presStyleCnt="0"/>
      <dgm:spPr/>
    </dgm:pt>
    <dgm:pt modelId="{54FA08F2-DBEC-4EEB-9452-53F98889BFB1}" type="pres">
      <dgm:prSet presAssocID="{0A1D5F1D-0779-4C2E-ADE6-52BC9A4F199B}" presName="hierChild5" presStyleCnt="0"/>
      <dgm:spPr/>
    </dgm:pt>
    <dgm:pt modelId="{DA465D25-92C5-41F3-95EE-4068C1195D9E}" type="pres">
      <dgm:prSet presAssocID="{771C19C6-774B-416A-8FE2-4190B8B4094A}" presName="hierChild3" presStyleCnt="0"/>
      <dgm:spPr/>
    </dgm:pt>
  </dgm:ptLst>
  <dgm:cxnLst>
    <dgm:cxn modelId="{1D2AEC08-A1A9-41FF-AE54-22677475CDD8}" type="presOf" srcId="{4CEC34A6-0BAE-45F1-BBFB-A085C66DD098}" destId="{E551F2E8-CE22-4FE7-97AE-71C3E86E4B1A}" srcOrd="0" destOrd="0" presId="urn:microsoft.com/office/officeart/2005/8/layout/orgChart1"/>
    <dgm:cxn modelId="{B24A2C16-E9F0-43AC-A0D2-C2C6D8529FF7}" type="presOf" srcId="{0A1D5F1D-0779-4C2E-ADE6-52BC9A4F199B}" destId="{ED71D840-455C-47E4-BE94-1D00CA9CB7B9}" srcOrd="0" destOrd="0" presId="urn:microsoft.com/office/officeart/2005/8/layout/orgChart1"/>
    <dgm:cxn modelId="{CF7F3E16-5B8A-4F2A-9DB1-CC1233E5905A}" type="presOf" srcId="{A322AA05-677B-470E-9BCA-D7F080E07ECD}" destId="{6DB6B0FB-7CA3-49E7-8B1C-892991B27C48}" srcOrd="0" destOrd="0" presId="urn:microsoft.com/office/officeart/2005/8/layout/orgChart1"/>
    <dgm:cxn modelId="{421E6636-06A5-4ECD-83EE-AC0029180233}" srcId="{7AC0D8AB-3F09-49B0-8089-27D9C292E3A8}" destId="{771C19C6-774B-416A-8FE2-4190B8B4094A}" srcOrd="0" destOrd="0" parTransId="{979F7DF4-8824-4F86-BDD6-CF6129E35E37}" sibTransId="{186CC58B-10FD-4BDB-8F62-2F499DCB2F56}"/>
    <dgm:cxn modelId="{6008133B-9563-48AA-9CE9-86E018BD6DB4}" type="presOf" srcId="{4CEC34A6-0BAE-45F1-BBFB-A085C66DD098}" destId="{BAB32887-7E7C-4343-B310-BC32D7D7ACF8}" srcOrd="1" destOrd="0" presId="urn:microsoft.com/office/officeart/2005/8/layout/orgChart1"/>
    <dgm:cxn modelId="{74978C3E-E7AA-4527-9ABB-78ED5179DB40}" type="presOf" srcId="{771C19C6-774B-416A-8FE2-4190B8B4094A}" destId="{A7346750-3360-4C3D-BE8A-CA68E2B1DA71}" srcOrd="0" destOrd="0" presId="urn:microsoft.com/office/officeart/2005/8/layout/orgChart1"/>
    <dgm:cxn modelId="{C101563F-884A-47E5-99CE-E6DD4CC1097F}" type="presOf" srcId="{1636F64C-5EBB-4445-A41E-1E738E1602A6}" destId="{22CC7E7B-6924-445B-BB03-CB49B1F82F6F}" srcOrd="0" destOrd="0" presId="urn:microsoft.com/office/officeart/2005/8/layout/orgChart1"/>
    <dgm:cxn modelId="{18EA2865-0A11-4C2A-82C5-4F74204266D9}" type="presOf" srcId="{0A1D5F1D-0779-4C2E-ADE6-52BC9A4F199B}" destId="{6ABDF839-4734-4446-B9A9-16FEBE8477A4}" srcOrd="1" destOrd="0" presId="urn:microsoft.com/office/officeart/2005/8/layout/orgChart1"/>
    <dgm:cxn modelId="{1DCA2369-5CDF-448F-9DD1-F65A1B062D54}" type="presOf" srcId="{771C19C6-774B-416A-8FE2-4190B8B4094A}" destId="{A6628264-60FE-43B1-8D59-66FD3C010DC8}" srcOrd="1" destOrd="0" presId="urn:microsoft.com/office/officeart/2005/8/layout/orgChart1"/>
    <dgm:cxn modelId="{EE06404C-83C8-4CDA-87EF-1CB65649DB7E}" type="presOf" srcId="{C6DBE1FF-6A9E-4FAA-8075-5D84764D0D5E}" destId="{4A512DD1-0EEF-4E49-9688-8A1F9C6288FD}" srcOrd="1" destOrd="0" presId="urn:microsoft.com/office/officeart/2005/8/layout/orgChart1"/>
    <dgm:cxn modelId="{25293A4D-28C7-48DC-A86A-B94AAF3DC332}" srcId="{0F0B5707-C186-4C45-86D6-B60923858C08}" destId="{C6DBE1FF-6A9E-4FAA-8075-5D84764D0D5E}" srcOrd="1" destOrd="0" parTransId="{3A931311-628D-4FAC-86EA-94BE83716919}" sibTransId="{7D6A0225-8279-42FE-B6FC-3B921036D7E8}"/>
    <dgm:cxn modelId="{B5F8D76E-43CC-4C4F-8BF7-4706AC652D2C}" type="presOf" srcId="{0F0B5707-C186-4C45-86D6-B60923858C08}" destId="{2436E4C8-6492-4855-8299-898400A615A0}" srcOrd="0" destOrd="0" presId="urn:microsoft.com/office/officeart/2005/8/layout/orgChart1"/>
    <dgm:cxn modelId="{BA409977-C915-4A43-8BC6-71E27373B8A7}" type="presOf" srcId="{9CB45966-5CEA-44DB-B804-7381A751E222}" destId="{9D40AE77-CB60-4795-8A15-114B0DD9FD06}" srcOrd="0" destOrd="0" presId="urn:microsoft.com/office/officeart/2005/8/layout/orgChart1"/>
    <dgm:cxn modelId="{0331375A-92B6-4675-B1B3-9C033027DEED}" srcId="{771C19C6-774B-416A-8FE2-4190B8B4094A}" destId="{0F0B5707-C186-4C45-86D6-B60923858C08}" srcOrd="0" destOrd="0" parTransId="{9CB45966-5CEA-44DB-B804-7381A751E222}" sibTransId="{3AB24938-BA87-412B-B42B-39B1B50E8B7E}"/>
    <dgm:cxn modelId="{95D1C890-34C7-497F-9D60-1156EF79C570}" type="presOf" srcId="{C6DBE1FF-6A9E-4FAA-8075-5D84764D0D5E}" destId="{FA9C89DB-9121-4FA9-A503-429F299B9620}" srcOrd="0" destOrd="0" presId="urn:microsoft.com/office/officeart/2005/8/layout/orgChart1"/>
    <dgm:cxn modelId="{02619093-0294-45B6-8E36-821362053FE1}" type="presOf" srcId="{7AC0D8AB-3F09-49B0-8089-27D9C292E3A8}" destId="{99048964-8FE2-468D-9889-944F4C7E1440}" srcOrd="0" destOrd="0" presId="urn:microsoft.com/office/officeart/2005/8/layout/orgChart1"/>
    <dgm:cxn modelId="{A916ABA7-194E-4836-9A67-2FCE243A1489}" type="presOf" srcId="{3A931311-628D-4FAC-86EA-94BE83716919}" destId="{B2E6AE04-F413-46FD-B9A0-8A1FFD7192A5}" srcOrd="0" destOrd="0" presId="urn:microsoft.com/office/officeart/2005/8/layout/orgChart1"/>
    <dgm:cxn modelId="{FDB472AB-AC54-432A-B02D-D3BF9856DBF3}" type="presOf" srcId="{0F0B5707-C186-4C45-86D6-B60923858C08}" destId="{73A1FDC5-2826-4A14-A229-CA67628A0F0F}" srcOrd="1" destOrd="0" presId="urn:microsoft.com/office/officeart/2005/8/layout/orgChart1"/>
    <dgm:cxn modelId="{F0A096C4-2F43-4C39-BAA7-67C33A58E149}" srcId="{0F0B5707-C186-4C45-86D6-B60923858C08}" destId="{4CEC34A6-0BAE-45F1-BBFB-A085C66DD098}" srcOrd="0" destOrd="0" parTransId="{1636F64C-5EBB-4445-A41E-1E738E1602A6}" sibTransId="{204B2F8A-3751-4DB4-B8E2-99A4C2911D83}"/>
    <dgm:cxn modelId="{B81B96F9-3331-4135-9945-E2989E78AB0A}" srcId="{771C19C6-774B-416A-8FE2-4190B8B4094A}" destId="{0A1D5F1D-0779-4C2E-ADE6-52BC9A4F199B}" srcOrd="1" destOrd="0" parTransId="{A322AA05-677B-470E-9BCA-D7F080E07ECD}" sibTransId="{574D1D26-CE84-4CE8-9C51-3AABC5F4698A}"/>
    <dgm:cxn modelId="{23A50D86-704C-458C-9770-36901B6C5199}" type="presParOf" srcId="{99048964-8FE2-468D-9889-944F4C7E1440}" destId="{75D60D7D-AE44-4EEA-BAA4-C4A3169C7EB0}" srcOrd="0" destOrd="0" presId="urn:microsoft.com/office/officeart/2005/8/layout/orgChart1"/>
    <dgm:cxn modelId="{E032D87B-FF05-4AD0-B396-5F0F3DD5E5E7}" type="presParOf" srcId="{75D60D7D-AE44-4EEA-BAA4-C4A3169C7EB0}" destId="{4E485CC4-2E2C-4882-9334-2571B2235D5E}" srcOrd="0" destOrd="0" presId="urn:microsoft.com/office/officeart/2005/8/layout/orgChart1"/>
    <dgm:cxn modelId="{4A41EEEE-7C97-4AE1-99C1-05FA8AC9D63C}" type="presParOf" srcId="{4E485CC4-2E2C-4882-9334-2571B2235D5E}" destId="{A7346750-3360-4C3D-BE8A-CA68E2B1DA71}" srcOrd="0" destOrd="0" presId="urn:microsoft.com/office/officeart/2005/8/layout/orgChart1"/>
    <dgm:cxn modelId="{DE478731-5BB6-490C-966A-C2626EC91425}" type="presParOf" srcId="{4E485CC4-2E2C-4882-9334-2571B2235D5E}" destId="{A6628264-60FE-43B1-8D59-66FD3C010DC8}" srcOrd="1" destOrd="0" presId="urn:microsoft.com/office/officeart/2005/8/layout/orgChart1"/>
    <dgm:cxn modelId="{F6B87212-1EB0-4FC3-B7FB-7928D3592698}" type="presParOf" srcId="{75D60D7D-AE44-4EEA-BAA4-C4A3169C7EB0}" destId="{C21A3AB9-1979-4F66-88E9-ABB3937FDFE6}" srcOrd="1" destOrd="0" presId="urn:microsoft.com/office/officeart/2005/8/layout/orgChart1"/>
    <dgm:cxn modelId="{0E6A5004-0FCF-4C6F-A648-7CB5A6062CEE}" type="presParOf" srcId="{C21A3AB9-1979-4F66-88E9-ABB3937FDFE6}" destId="{9D40AE77-CB60-4795-8A15-114B0DD9FD06}" srcOrd="0" destOrd="0" presId="urn:microsoft.com/office/officeart/2005/8/layout/orgChart1"/>
    <dgm:cxn modelId="{0F4D996B-0B6F-4909-AD31-26D210D5391C}" type="presParOf" srcId="{C21A3AB9-1979-4F66-88E9-ABB3937FDFE6}" destId="{6CA713B7-6EF3-4DE6-863E-9B09803C0BA3}" srcOrd="1" destOrd="0" presId="urn:microsoft.com/office/officeart/2005/8/layout/orgChart1"/>
    <dgm:cxn modelId="{2D2BF869-9D74-47C6-A241-E087C39A8F1D}" type="presParOf" srcId="{6CA713B7-6EF3-4DE6-863E-9B09803C0BA3}" destId="{EF429B81-F742-4239-86D2-47598E741D41}" srcOrd="0" destOrd="0" presId="urn:microsoft.com/office/officeart/2005/8/layout/orgChart1"/>
    <dgm:cxn modelId="{518E61A3-987D-4614-8499-E775BCBF5090}" type="presParOf" srcId="{EF429B81-F742-4239-86D2-47598E741D41}" destId="{2436E4C8-6492-4855-8299-898400A615A0}" srcOrd="0" destOrd="0" presId="urn:microsoft.com/office/officeart/2005/8/layout/orgChart1"/>
    <dgm:cxn modelId="{4C44C38D-EA62-4DAB-BCA9-4558FCF26881}" type="presParOf" srcId="{EF429B81-F742-4239-86D2-47598E741D41}" destId="{73A1FDC5-2826-4A14-A229-CA67628A0F0F}" srcOrd="1" destOrd="0" presId="urn:microsoft.com/office/officeart/2005/8/layout/orgChart1"/>
    <dgm:cxn modelId="{E9EE9809-8422-4FFD-8634-3F3FA246B1B5}" type="presParOf" srcId="{6CA713B7-6EF3-4DE6-863E-9B09803C0BA3}" destId="{187C3554-F87C-44F4-A1D7-D737CBB71FC7}" srcOrd="1" destOrd="0" presId="urn:microsoft.com/office/officeart/2005/8/layout/orgChart1"/>
    <dgm:cxn modelId="{2F98EABD-C959-4C66-B681-29E41AAE9BA9}" type="presParOf" srcId="{187C3554-F87C-44F4-A1D7-D737CBB71FC7}" destId="{22CC7E7B-6924-445B-BB03-CB49B1F82F6F}" srcOrd="0" destOrd="0" presId="urn:microsoft.com/office/officeart/2005/8/layout/orgChart1"/>
    <dgm:cxn modelId="{88F2F5AA-2D5F-4460-B6BB-4E47423B79C6}" type="presParOf" srcId="{187C3554-F87C-44F4-A1D7-D737CBB71FC7}" destId="{F74B41D2-9A80-4E3F-B529-E3B20B229555}" srcOrd="1" destOrd="0" presId="urn:microsoft.com/office/officeart/2005/8/layout/orgChart1"/>
    <dgm:cxn modelId="{3FF4EE31-FF1A-43D1-88D7-5F540968FC33}" type="presParOf" srcId="{F74B41D2-9A80-4E3F-B529-E3B20B229555}" destId="{6C654C09-90B2-42C7-94E5-AD604820C376}" srcOrd="0" destOrd="0" presId="urn:microsoft.com/office/officeart/2005/8/layout/orgChart1"/>
    <dgm:cxn modelId="{9F038219-AB31-404C-BAAA-CD7BE12C0E2C}" type="presParOf" srcId="{6C654C09-90B2-42C7-94E5-AD604820C376}" destId="{E551F2E8-CE22-4FE7-97AE-71C3E86E4B1A}" srcOrd="0" destOrd="0" presId="urn:microsoft.com/office/officeart/2005/8/layout/orgChart1"/>
    <dgm:cxn modelId="{92242946-30D1-40D8-9206-25332A797648}" type="presParOf" srcId="{6C654C09-90B2-42C7-94E5-AD604820C376}" destId="{BAB32887-7E7C-4343-B310-BC32D7D7ACF8}" srcOrd="1" destOrd="0" presId="urn:microsoft.com/office/officeart/2005/8/layout/orgChart1"/>
    <dgm:cxn modelId="{E70A7794-A196-459B-B7E4-B25E6FB5960D}" type="presParOf" srcId="{F74B41D2-9A80-4E3F-B529-E3B20B229555}" destId="{C6224FAA-18FC-43A8-82CF-621C9DD2FA4B}" srcOrd="1" destOrd="0" presId="urn:microsoft.com/office/officeart/2005/8/layout/orgChart1"/>
    <dgm:cxn modelId="{D862A010-3950-4E79-94FC-0BC1BEC09FDC}" type="presParOf" srcId="{F74B41D2-9A80-4E3F-B529-E3B20B229555}" destId="{AE64EF99-888C-4906-91A8-D270618AB363}" srcOrd="2" destOrd="0" presId="urn:microsoft.com/office/officeart/2005/8/layout/orgChart1"/>
    <dgm:cxn modelId="{5234A9CB-77AD-4D42-9776-DB453F46F9B3}" type="presParOf" srcId="{187C3554-F87C-44F4-A1D7-D737CBB71FC7}" destId="{B2E6AE04-F413-46FD-B9A0-8A1FFD7192A5}" srcOrd="2" destOrd="0" presId="urn:microsoft.com/office/officeart/2005/8/layout/orgChart1"/>
    <dgm:cxn modelId="{49EAE84E-2B18-47D3-B449-CF8C5DAA5452}" type="presParOf" srcId="{187C3554-F87C-44F4-A1D7-D737CBB71FC7}" destId="{C3BC6755-CD2C-4F0F-BE75-217A793EE3B5}" srcOrd="3" destOrd="0" presId="urn:microsoft.com/office/officeart/2005/8/layout/orgChart1"/>
    <dgm:cxn modelId="{E4AD78EE-EBC5-4969-A404-4E60BE4A2D19}" type="presParOf" srcId="{C3BC6755-CD2C-4F0F-BE75-217A793EE3B5}" destId="{5AF8EA4C-1348-4102-8FC1-6C1505FD5EF4}" srcOrd="0" destOrd="0" presId="urn:microsoft.com/office/officeart/2005/8/layout/orgChart1"/>
    <dgm:cxn modelId="{BBAD3071-2AAB-4923-B3D1-39EB2CF54D8B}" type="presParOf" srcId="{5AF8EA4C-1348-4102-8FC1-6C1505FD5EF4}" destId="{FA9C89DB-9121-4FA9-A503-429F299B9620}" srcOrd="0" destOrd="0" presId="urn:microsoft.com/office/officeart/2005/8/layout/orgChart1"/>
    <dgm:cxn modelId="{261BE653-F26B-41B2-9BD0-1AFFB8C2C353}" type="presParOf" srcId="{5AF8EA4C-1348-4102-8FC1-6C1505FD5EF4}" destId="{4A512DD1-0EEF-4E49-9688-8A1F9C6288FD}" srcOrd="1" destOrd="0" presId="urn:microsoft.com/office/officeart/2005/8/layout/orgChart1"/>
    <dgm:cxn modelId="{DEE5B644-7279-4E1B-A5DE-42E3B060355F}" type="presParOf" srcId="{C3BC6755-CD2C-4F0F-BE75-217A793EE3B5}" destId="{1EC693B2-7FAC-4B25-AB7D-A12450E85728}" srcOrd="1" destOrd="0" presId="urn:microsoft.com/office/officeart/2005/8/layout/orgChart1"/>
    <dgm:cxn modelId="{C1EE295E-3809-49B9-85DC-1278120B6CB6}" type="presParOf" srcId="{C3BC6755-CD2C-4F0F-BE75-217A793EE3B5}" destId="{3A35D945-BE21-441F-83D6-543AE9B1AC78}" srcOrd="2" destOrd="0" presId="urn:microsoft.com/office/officeart/2005/8/layout/orgChart1"/>
    <dgm:cxn modelId="{E76ED2A7-7F31-461E-933D-28760164E6C6}" type="presParOf" srcId="{6CA713B7-6EF3-4DE6-863E-9B09803C0BA3}" destId="{B506EC68-73FA-4AF2-8E4F-FEA7C1A791C8}" srcOrd="2" destOrd="0" presId="urn:microsoft.com/office/officeart/2005/8/layout/orgChart1"/>
    <dgm:cxn modelId="{261FCE07-9369-40FC-9DFA-44B7569EE8B5}" type="presParOf" srcId="{C21A3AB9-1979-4F66-88E9-ABB3937FDFE6}" destId="{6DB6B0FB-7CA3-49E7-8B1C-892991B27C48}" srcOrd="2" destOrd="0" presId="urn:microsoft.com/office/officeart/2005/8/layout/orgChart1"/>
    <dgm:cxn modelId="{77DDF2D2-9603-48AE-8C89-057E9680E0A3}" type="presParOf" srcId="{C21A3AB9-1979-4F66-88E9-ABB3937FDFE6}" destId="{D4469B96-4864-496A-8DD9-46FEEE5BD7D7}" srcOrd="3" destOrd="0" presId="urn:microsoft.com/office/officeart/2005/8/layout/orgChart1"/>
    <dgm:cxn modelId="{90C3E143-56CF-41A1-96BF-3CBE696748B7}" type="presParOf" srcId="{D4469B96-4864-496A-8DD9-46FEEE5BD7D7}" destId="{65B7E2FE-51B4-4E3C-990D-CADC949E01B9}" srcOrd="0" destOrd="0" presId="urn:microsoft.com/office/officeart/2005/8/layout/orgChart1"/>
    <dgm:cxn modelId="{277BE7C7-013F-4FFB-B471-AA35A43577AB}" type="presParOf" srcId="{65B7E2FE-51B4-4E3C-990D-CADC949E01B9}" destId="{ED71D840-455C-47E4-BE94-1D00CA9CB7B9}" srcOrd="0" destOrd="0" presId="urn:microsoft.com/office/officeart/2005/8/layout/orgChart1"/>
    <dgm:cxn modelId="{D586B08D-4EFC-4437-971B-E104AE3DE83F}" type="presParOf" srcId="{65B7E2FE-51B4-4E3C-990D-CADC949E01B9}" destId="{6ABDF839-4734-4446-B9A9-16FEBE8477A4}" srcOrd="1" destOrd="0" presId="urn:microsoft.com/office/officeart/2005/8/layout/orgChart1"/>
    <dgm:cxn modelId="{B835DAE8-2EE0-4758-81B7-78914F109E4F}" type="presParOf" srcId="{D4469B96-4864-496A-8DD9-46FEEE5BD7D7}" destId="{75E35E11-0932-4AD0-AFBB-CBEE1DFAFE51}" srcOrd="1" destOrd="0" presId="urn:microsoft.com/office/officeart/2005/8/layout/orgChart1"/>
    <dgm:cxn modelId="{D44937B0-6054-4AD0-80FA-EF72E976C42E}" type="presParOf" srcId="{D4469B96-4864-496A-8DD9-46FEEE5BD7D7}" destId="{54FA08F2-DBEC-4EEB-9452-53F98889BFB1}" srcOrd="2" destOrd="0" presId="urn:microsoft.com/office/officeart/2005/8/layout/orgChart1"/>
    <dgm:cxn modelId="{5861B48D-E3B4-44BB-9E29-FDD1042B1C99}" type="presParOf" srcId="{75D60D7D-AE44-4EEA-BAA4-C4A3169C7EB0}" destId="{DA465D25-92C5-41F3-95EE-4068C1195D9E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4A1CA-62F5-4BD7-9106-D098285C934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08BD6-BCDA-413D-82A8-C3322D03C85F}">
      <dgm:prSet phldrT="[Text]" custT="1"/>
      <dgm:spPr>
        <a:solidFill>
          <a:srgbClr val="2D3291"/>
        </a:solidFill>
      </dgm:spPr>
      <dgm:t>
        <a:bodyPr/>
        <a:lstStyle/>
        <a:p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محاسبه</a:t>
          </a:r>
          <a:r>
            <a:rPr kumimoji="0" lang="fa-IR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فاصله</a:t>
          </a:r>
          <a:r>
            <a: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</a:t>
          </a:r>
        </a:p>
        <a:p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بین نقطه</a:t>
          </a:r>
          <a:r>
            <a:rPr kumimoji="0" lang="fa-I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جدید و همه</a:t>
          </a:r>
          <a:r>
            <a:rPr kumimoji="0" lang="fa-IR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نمونه‌های آموزش</a:t>
          </a:r>
          <a:br>
            <a: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</a:br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(معمولاً فاصله اقلیدسی)</a:t>
          </a:r>
          <a:endParaRPr lang="en-US" sz="20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566C9777-554B-48E7-A269-72403ADFB217}" type="parTrans" cxnId="{EE4968F8-7C12-438E-9FD6-FDFD12E1989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551A8A1-265C-43E7-AD92-464D4750F17A}" type="sibTrans" cxnId="{EE4968F8-7C12-438E-9FD6-FDFD12E1989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A54C47D-A129-4791-9D2E-0AC0B4C216D8}">
      <dgm:prSet phldrT="[Text]" custT="1"/>
      <dgm:spPr>
        <a:solidFill>
          <a:srgbClr val="2D3291"/>
        </a:solidFill>
      </dgm:spPr>
      <dgm:t>
        <a:bodyPr/>
        <a:lstStyle/>
        <a:p>
          <a:pPr>
            <a:buClrTx/>
            <a:buSzTx/>
            <a:buFontTx/>
            <a:buChar char="•"/>
          </a:pP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انتخاب</a:t>
          </a:r>
          <a:r>
            <a: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k 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نمونه</a:t>
          </a:r>
          <a:r>
            <a:rPr kumimoji="0" lang="fa-IR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نزدیک‌تر</a:t>
          </a:r>
          <a:endParaRPr lang="en-US" sz="24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F1C4DA37-C7FD-4944-A1C6-9A54CA4672D7}" type="parTrans" cxnId="{ECB65344-2621-4130-AD66-DEA92823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A9C8ADB-25EE-49F6-A3A1-73F7207B8B1C}" type="sibTrans" cxnId="{ECB65344-2621-4130-AD66-DEA92823DE5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B01D154-3D6E-4216-81CA-F9B256074240}">
      <dgm:prSet phldrT="[Text]" custT="1"/>
      <dgm:spPr>
        <a:solidFill>
          <a:srgbClr val="2D3291"/>
        </a:solidFill>
      </dgm:spPr>
      <dgm:t>
        <a:bodyPr/>
        <a:lstStyle/>
        <a:p>
          <a:r>
            <a:rPr kumimoji="0" lang="ar-SA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خروجی‌گیری</a:t>
          </a:r>
          <a:endParaRPr kumimoji="0" lang="en-US" altLang="en-US" sz="2400" b="1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 Yekan" panose="00000400000000000000" pitchFamily="2" charset="-78"/>
          </a:endParaRPr>
        </a:p>
        <a:p>
          <a:r>
            <a:rPr kumimoji="0" lang="ar-SA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رأی‌گیری بین برچسب‌ها</a:t>
          </a:r>
          <a:endParaRPr lang="en-US" sz="2000" dirty="0">
            <a:solidFill>
              <a:schemeClr val="bg1"/>
            </a:solidFill>
            <a:cs typeface="B Yekan" panose="00000400000000000000" pitchFamily="2" charset="-78"/>
          </a:endParaRPr>
        </a:p>
      </dgm:t>
    </dgm:pt>
    <dgm:pt modelId="{3E5D6622-5810-45CA-8B2F-60513B8177AD}" type="parTrans" cxnId="{E54F3A6A-C1D1-4B20-9281-BE9BC7E5925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10BD193-C999-4F23-85D5-2420EC9FCB31}" type="sibTrans" cxnId="{E54F3A6A-C1D1-4B20-9281-BE9BC7E5925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DC236C-E55D-40E2-A3E6-CEF764DF971D}" type="pres">
      <dgm:prSet presAssocID="{8104A1CA-62F5-4BD7-9106-D098285C934F}" presName="Name0" presStyleCnt="0">
        <dgm:presLayoutVars>
          <dgm:dir/>
          <dgm:resizeHandles val="exact"/>
        </dgm:presLayoutVars>
      </dgm:prSet>
      <dgm:spPr/>
    </dgm:pt>
    <dgm:pt modelId="{D967B50E-6EE2-4DA3-8478-05FABF73D268}" type="pres">
      <dgm:prSet presAssocID="{A9B08BD6-BCDA-413D-82A8-C3322D03C85F}" presName="node" presStyleLbl="node1" presStyleIdx="0" presStyleCnt="3">
        <dgm:presLayoutVars>
          <dgm:bulletEnabled val="1"/>
        </dgm:presLayoutVars>
      </dgm:prSet>
      <dgm:spPr/>
    </dgm:pt>
    <dgm:pt modelId="{EDEB90C4-12D3-4A68-995A-7D88DFF14A16}" type="pres">
      <dgm:prSet presAssocID="{C551A8A1-265C-43E7-AD92-464D4750F17A}" presName="sibTrans" presStyleLbl="sibTrans2D1" presStyleIdx="0" presStyleCnt="2"/>
      <dgm:spPr/>
    </dgm:pt>
    <dgm:pt modelId="{DA34FF65-79B6-482E-9A4D-C5F30E83F760}" type="pres">
      <dgm:prSet presAssocID="{C551A8A1-265C-43E7-AD92-464D4750F17A}" presName="connectorText" presStyleLbl="sibTrans2D1" presStyleIdx="0" presStyleCnt="2"/>
      <dgm:spPr/>
    </dgm:pt>
    <dgm:pt modelId="{3337439B-D324-4DB6-90FE-B5D08A6CB800}" type="pres">
      <dgm:prSet presAssocID="{9A54C47D-A129-4791-9D2E-0AC0B4C216D8}" presName="node" presStyleLbl="node1" presStyleIdx="1" presStyleCnt="3">
        <dgm:presLayoutVars>
          <dgm:bulletEnabled val="1"/>
        </dgm:presLayoutVars>
      </dgm:prSet>
      <dgm:spPr/>
    </dgm:pt>
    <dgm:pt modelId="{B6BA2326-0648-454A-9C94-5B13D6750ECA}" type="pres">
      <dgm:prSet presAssocID="{1A9C8ADB-25EE-49F6-A3A1-73F7207B8B1C}" presName="sibTrans" presStyleLbl="sibTrans2D1" presStyleIdx="1" presStyleCnt="2"/>
      <dgm:spPr/>
    </dgm:pt>
    <dgm:pt modelId="{FAEBDAB2-4C08-436C-8BDF-C90EE2FF450C}" type="pres">
      <dgm:prSet presAssocID="{1A9C8ADB-25EE-49F6-A3A1-73F7207B8B1C}" presName="connectorText" presStyleLbl="sibTrans2D1" presStyleIdx="1" presStyleCnt="2"/>
      <dgm:spPr/>
    </dgm:pt>
    <dgm:pt modelId="{7EC8D12F-B096-402B-9007-E3388D4AC3D3}" type="pres">
      <dgm:prSet presAssocID="{9B01D154-3D6E-4216-81CA-F9B256074240}" presName="node" presStyleLbl="node1" presStyleIdx="2" presStyleCnt="3">
        <dgm:presLayoutVars>
          <dgm:bulletEnabled val="1"/>
        </dgm:presLayoutVars>
      </dgm:prSet>
      <dgm:spPr/>
    </dgm:pt>
  </dgm:ptLst>
  <dgm:cxnLst>
    <dgm:cxn modelId="{9A4B0F10-4BB2-432A-A037-CB63AB2A5446}" type="presOf" srcId="{9B01D154-3D6E-4216-81CA-F9B256074240}" destId="{7EC8D12F-B096-402B-9007-E3388D4AC3D3}" srcOrd="0" destOrd="0" presId="urn:microsoft.com/office/officeart/2005/8/layout/process1"/>
    <dgm:cxn modelId="{5539BB24-D0FF-433B-B961-3A2565097D77}" type="presOf" srcId="{9A54C47D-A129-4791-9D2E-0AC0B4C216D8}" destId="{3337439B-D324-4DB6-90FE-B5D08A6CB800}" srcOrd="0" destOrd="0" presId="urn:microsoft.com/office/officeart/2005/8/layout/process1"/>
    <dgm:cxn modelId="{A7B19F38-CFBB-46EF-B5F0-B5F0D0DB3302}" type="presOf" srcId="{8104A1CA-62F5-4BD7-9106-D098285C934F}" destId="{88DC236C-E55D-40E2-A3E6-CEF764DF971D}" srcOrd="0" destOrd="0" presId="urn:microsoft.com/office/officeart/2005/8/layout/process1"/>
    <dgm:cxn modelId="{ECB65344-2621-4130-AD66-DEA92823DE5B}" srcId="{8104A1CA-62F5-4BD7-9106-D098285C934F}" destId="{9A54C47D-A129-4791-9D2E-0AC0B4C216D8}" srcOrd="1" destOrd="0" parTransId="{F1C4DA37-C7FD-4944-A1C6-9A54CA4672D7}" sibTransId="{1A9C8ADB-25EE-49F6-A3A1-73F7207B8B1C}"/>
    <dgm:cxn modelId="{E54F3A6A-C1D1-4B20-9281-BE9BC7E59254}" srcId="{8104A1CA-62F5-4BD7-9106-D098285C934F}" destId="{9B01D154-3D6E-4216-81CA-F9B256074240}" srcOrd="2" destOrd="0" parTransId="{3E5D6622-5810-45CA-8B2F-60513B8177AD}" sibTransId="{710BD193-C999-4F23-85D5-2420EC9FCB31}"/>
    <dgm:cxn modelId="{3E557650-327B-417F-8E4E-C44DB0899453}" type="presOf" srcId="{A9B08BD6-BCDA-413D-82A8-C3322D03C85F}" destId="{D967B50E-6EE2-4DA3-8478-05FABF73D268}" srcOrd="0" destOrd="0" presId="urn:microsoft.com/office/officeart/2005/8/layout/process1"/>
    <dgm:cxn modelId="{585F5B86-FC25-43B0-90D1-E371E2594545}" type="presOf" srcId="{1A9C8ADB-25EE-49F6-A3A1-73F7207B8B1C}" destId="{FAEBDAB2-4C08-436C-8BDF-C90EE2FF450C}" srcOrd="1" destOrd="0" presId="urn:microsoft.com/office/officeart/2005/8/layout/process1"/>
    <dgm:cxn modelId="{BCB87CA5-62B9-4BCB-9567-D4C4BBA37808}" type="presOf" srcId="{C551A8A1-265C-43E7-AD92-464D4750F17A}" destId="{DA34FF65-79B6-482E-9A4D-C5F30E83F760}" srcOrd="1" destOrd="0" presId="urn:microsoft.com/office/officeart/2005/8/layout/process1"/>
    <dgm:cxn modelId="{883E20C9-FE26-42E7-B03D-D3369DA565F8}" type="presOf" srcId="{C551A8A1-265C-43E7-AD92-464D4750F17A}" destId="{EDEB90C4-12D3-4A68-995A-7D88DFF14A16}" srcOrd="0" destOrd="0" presId="urn:microsoft.com/office/officeart/2005/8/layout/process1"/>
    <dgm:cxn modelId="{D318BFD5-9C9E-4784-9A04-DB8866D4FD02}" type="presOf" srcId="{1A9C8ADB-25EE-49F6-A3A1-73F7207B8B1C}" destId="{B6BA2326-0648-454A-9C94-5B13D6750ECA}" srcOrd="0" destOrd="0" presId="urn:microsoft.com/office/officeart/2005/8/layout/process1"/>
    <dgm:cxn modelId="{EE4968F8-7C12-438E-9FD6-FDFD12E19898}" srcId="{8104A1CA-62F5-4BD7-9106-D098285C934F}" destId="{A9B08BD6-BCDA-413D-82A8-C3322D03C85F}" srcOrd="0" destOrd="0" parTransId="{566C9777-554B-48E7-A269-72403ADFB217}" sibTransId="{C551A8A1-265C-43E7-AD92-464D4750F17A}"/>
    <dgm:cxn modelId="{088444F5-7D51-444E-8FF5-E47EF587F85A}" type="presParOf" srcId="{88DC236C-E55D-40E2-A3E6-CEF764DF971D}" destId="{D967B50E-6EE2-4DA3-8478-05FABF73D268}" srcOrd="0" destOrd="0" presId="urn:microsoft.com/office/officeart/2005/8/layout/process1"/>
    <dgm:cxn modelId="{4E8BECA7-F628-4C33-A4DE-D20300C8CC3A}" type="presParOf" srcId="{88DC236C-E55D-40E2-A3E6-CEF764DF971D}" destId="{EDEB90C4-12D3-4A68-995A-7D88DFF14A16}" srcOrd="1" destOrd="0" presId="urn:microsoft.com/office/officeart/2005/8/layout/process1"/>
    <dgm:cxn modelId="{73770689-BD35-488C-955C-E22B36B4E49C}" type="presParOf" srcId="{EDEB90C4-12D3-4A68-995A-7D88DFF14A16}" destId="{DA34FF65-79B6-482E-9A4D-C5F30E83F760}" srcOrd="0" destOrd="0" presId="urn:microsoft.com/office/officeart/2005/8/layout/process1"/>
    <dgm:cxn modelId="{C1B403AD-E2B5-45A6-9955-2A9014454D20}" type="presParOf" srcId="{88DC236C-E55D-40E2-A3E6-CEF764DF971D}" destId="{3337439B-D324-4DB6-90FE-B5D08A6CB800}" srcOrd="2" destOrd="0" presId="urn:microsoft.com/office/officeart/2005/8/layout/process1"/>
    <dgm:cxn modelId="{9601F756-64E7-4938-9057-9AC1952AA078}" type="presParOf" srcId="{88DC236C-E55D-40E2-A3E6-CEF764DF971D}" destId="{B6BA2326-0648-454A-9C94-5B13D6750ECA}" srcOrd="3" destOrd="0" presId="urn:microsoft.com/office/officeart/2005/8/layout/process1"/>
    <dgm:cxn modelId="{45F8209E-4A9D-4BA5-9FD7-CE15DBB17F82}" type="presParOf" srcId="{B6BA2326-0648-454A-9C94-5B13D6750ECA}" destId="{FAEBDAB2-4C08-436C-8BDF-C90EE2FF450C}" srcOrd="0" destOrd="0" presId="urn:microsoft.com/office/officeart/2005/8/layout/process1"/>
    <dgm:cxn modelId="{9916D243-41B3-4971-AFAA-9129D5623BAD}" type="presParOf" srcId="{88DC236C-E55D-40E2-A3E6-CEF764DF971D}" destId="{7EC8D12F-B096-402B-9007-E3388D4AC3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6B0FB-7CA3-49E7-8B1C-892991B27C48}">
      <dsp:nvSpPr>
        <dsp:cNvPr id="0" name=""/>
        <dsp:cNvSpPr/>
      </dsp:nvSpPr>
      <dsp:spPr>
        <a:xfrm>
          <a:off x="4064000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172"/>
              </a:lnTo>
              <a:lnTo>
                <a:pt x="1245567" y="216172"/>
              </a:lnTo>
              <a:lnTo>
                <a:pt x="1245567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6AE04-F413-46FD-B9A0-8A1FFD7192A5}">
      <dsp:nvSpPr>
        <dsp:cNvPr id="0" name=""/>
        <dsp:cNvSpPr/>
      </dsp:nvSpPr>
      <dsp:spPr>
        <a:xfrm>
          <a:off x="1994916" y="2493160"/>
          <a:ext cx="308818" cy="2408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8783"/>
              </a:lnTo>
              <a:lnTo>
                <a:pt x="308818" y="2408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CC7E7B-6924-445B-BB03-CB49B1F82F6F}">
      <dsp:nvSpPr>
        <dsp:cNvPr id="0" name=""/>
        <dsp:cNvSpPr/>
      </dsp:nvSpPr>
      <dsp:spPr>
        <a:xfrm>
          <a:off x="1994916" y="2493160"/>
          <a:ext cx="308818" cy="947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042"/>
              </a:lnTo>
              <a:lnTo>
                <a:pt x="308818" y="9470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40AE77-CB60-4795-8A15-114B0DD9FD06}">
      <dsp:nvSpPr>
        <dsp:cNvPr id="0" name=""/>
        <dsp:cNvSpPr/>
      </dsp:nvSpPr>
      <dsp:spPr>
        <a:xfrm>
          <a:off x="2818432" y="1031420"/>
          <a:ext cx="1245567" cy="432345"/>
        </a:xfrm>
        <a:custGeom>
          <a:avLst/>
          <a:gdLst/>
          <a:ahLst/>
          <a:cxnLst/>
          <a:rect l="0" t="0" r="0" b="0"/>
          <a:pathLst>
            <a:path>
              <a:moveTo>
                <a:pt x="1245567" y="0"/>
              </a:moveTo>
              <a:lnTo>
                <a:pt x="1245567" y="216172"/>
              </a:lnTo>
              <a:lnTo>
                <a:pt x="0" y="216172"/>
              </a:lnTo>
              <a:lnTo>
                <a:pt x="0" y="432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46750-3360-4C3D-BE8A-CA68E2B1DA71}">
      <dsp:nvSpPr>
        <dsp:cNvPr id="0" name=""/>
        <dsp:cNvSpPr/>
      </dsp:nvSpPr>
      <dsp:spPr>
        <a:xfrm>
          <a:off x="3034605" y="2025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ML</a:t>
          </a:r>
        </a:p>
      </dsp:txBody>
      <dsp:txXfrm>
        <a:off x="3034605" y="2025"/>
        <a:ext cx="2058789" cy="1029394"/>
      </dsp:txXfrm>
    </dsp:sp>
    <dsp:sp modelId="{2436E4C8-6492-4855-8299-898400A615A0}">
      <dsp:nvSpPr>
        <dsp:cNvPr id="0" name=""/>
        <dsp:cNvSpPr/>
      </dsp:nvSpPr>
      <dsp:spPr>
        <a:xfrm>
          <a:off x="1789038" y="146376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یادگیری با نظارت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Supervised Learning</a:t>
          </a:r>
        </a:p>
      </dsp:txBody>
      <dsp:txXfrm>
        <a:off x="1789038" y="1463766"/>
        <a:ext cx="2058789" cy="1029394"/>
      </dsp:txXfrm>
    </dsp:sp>
    <dsp:sp modelId="{E551F2E8-CE22-4FE7-97AE-71C3E86E4B1A}">
      <dsp:nvSpPr>
        <dsp:cNvPr id="0" name=""/>
        <dsp:cNvSpPr/>
      </dsp:nvSpPr>
      <dsp:spPr>
        <a:xfrm>
          <a:off x="2303735" y="292550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رگرسیون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cs typeface="B Yekan" panose="00000400000000000000" pitchFamily="2" charset="-78"/>
            </a:rPr>
            <a:t>Regression</a:t>
          </a:r>
          <a:endParaRPr lang="en-US" sz="1900" kern="1200" dirty="0">
            <a:cs typeface="B Yekan" panose="00000400000000000000" pitchFamily="2" charset="-78"/>
          </a:endParaRPr>
        </a:p>
      </dsp:txBody>
      <dsp:txXfrm>
        <a:off x="2303735" y="2925506"/>
        <a:ext cx="2058789" cy="1029394"/>
      </dsp:txXfrm>
    </dsp:sp>
    <dsp:sp modelId="{FA9C89DB-9121-4FA9-A503-429F299B9620}">
      <dsp:nvSpPr>
        <dsp:cNvPr id="0" name=""/>
        <dsp:cNvSpPr/>
      </dsp:nvSpPr>
      <dsp:spPr>
        <a:xfrm>
          <a:off x="2303735" y="438724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طبقه بندی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Classification</a:t>
          </a:r>
        </a:p>
      </dsp:txBody>
      <dsp:txXfrm>
        <a:off x="2303735" y="4387246"/>
        <a:ext cx="2058789" cy="1029394"/>
      </dsp:txXfrm>
    </dsp:sp>
    <dsp:sp modelId="{ED71D840-455C-47E4-BE94-1D00CA9CB7B9}">
      <dsp:nvSpPr>
        <dsp:cNvPr id="0" name=""/>
        <dsp:cNvSpPr/>
      </dsp:nvSpPr>
      <dsp:spPr>
        <a:xfrm>
          <a:off x="4280172" y="1463766"/>
          <a:ext cx="2058789" cy="1029394"/>
        </a:xfrm>
        <a:prstGeom prst="rect">
          <a:avLst/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900" kern="1200" dirty="0">
              <a:cs typeface="B Yekan" panose="00000400000000000000" pitchFamily="2" charset="-78"/>
            </a:rPr>
            <a:t>یادگیری بدون نظارت</a:t>
          </a:r>
          <a:endParaRPr lang="en-US" sz="1900" kern="1200" dirty="0">
            <a:cs typeface="B Yekan" panose="00000400000000000000" pitchFamily="2" charset="-78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cs typeface="B Yekan" panose="00000400000000000000" pitchFamily="2" charset="-78"/>
            </a:rPr>
            <a:t>Unsupervised Learning</a:t>
          </a:r>
        </a:p>
      </dsp:txBody>
      <dsp:txXfrm>
        <a:off x="4280172" y="1463766"/>
        <a:ext cx="2058789" cy="102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7B50E-6EE2-4DA3-8478-05FABF73D268}">
      <dsp:nvSpPr>
        <dsp:cNvPr id="0" name=""/>
        <dsp:cNvSpPr/>
      </dsp:nvSpPr>
      <dsp:spPr>
        <a:xfrm>
          <a:off x="10243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محاسبه</a:t>
          </a:r>
          <a:r>
            <a:rPr kumimoji="0" lang="fa-IR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فاصله</a:t>
          </a:r>
          <a:r>
            <a:rPr kumimoji="0" lang="en-US" altLang="en-US" sz="24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بین نقطه</a:t>
          </a:r>
          <a:r>
            <a:rPr kumimoji="0" lang="fa-IR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جدید و همه</a:t>
          </a:r>
          <a:r>
            <a:rPr kumimoji="0" lang="fa-IR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نمونه‌های آموزش</a:t>
          </a:r>
          <a:br>
            <a:rPr kumimoji="0" lang="en-US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</a:b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(معمولاً فاصله اقلیدسی)</a:t>
          </a:r>
          <a:endParaRPr lang="en-US" sz="20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69089" y="1763597"/>
        <a:ext cx="2943890" cy="1891471"/>
      </dsp:txXfrm>
    </dsp:sp>
    <dsp:sp modelId="{EDEB90C4-12D3-4A68-995A-7D88DFF14A16}">
      <dsp:nvSpPr>
        <dsp:cNvPr id="0" name=""/>
        <dsp:cNvSpPr/>
      </dsp:nvSpPr>
      <dsp:spPr>
        <a:xfrm>
          <a:off x="3377984" y="2329697"/>
          <a:ext cx="649055" cy="7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solidFill>
              <a:schemeClr val="bg1"/>
            </a:solidFill>
          </a:endParaRPr>
        </a:p>
      </dsp:txBody>
      <dsp:txXfrm>
        <a:off x="3377984" y="2481551"/>
        <a:ext cx="454339" cy="455564"/>
      </dsp:txXfrm>
    </dsp:sp>
    <dsp:sp modelId="{3337439B-D324-4DB6-90FE-B5D08A6CB800}">
      <dsp:nvSpPr>
        <dsp:cNvPr id="0" name=""/>
        <dsp:cNvSpPr/>
      </dsp:nvSpPr>
      <dsp:spPr>
        <a:xfrm>
          <a:off x="4296459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انتخاب</a:t>
          </a:r>
          <a:r>
            <a:rPr kumimoji="0" lang="en-US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k 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نمونه</a:t>
          </a:r>
          <a:r>
            <a:rPr kumimoji="0" lang="fa-IR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ی</a:t>
          </a: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 نزدیک‌تر</a:t>
          </a:r>
          <a:endParaRPr lang="en-US" sz="24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4355305" y="1763597"/>
        <a:ext cx="2943890" cy="1891471"/>
      </dsp:txXfrm>
    </dsp:sp>
    <dsp:sp modelId="{B6BA2326-0648-454A-9C94-5B13D6750ECA}">
      <dsp:nvSpPr>
        <dsp:cNvPr id="0" name=""/>
        <dsp:cNvSpPr/>
      </dsp:nvSpPr>
      <dsp:spPr>
        <a:xfrm>
          <a:off x="7664200" y="2329697"/>
          <a:ext cx="649055" cy="7592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>
            <a:solidFill>
              <a:schemeClr val="bg1"/>
            </a:solidFill>
          </a:endParaRPr>
        </a:p>
      </dsp:txBody>
      <dsp:txXfrm>
        <a:off x="7664200" y="2481551"/>
        <a:ext cx="454339" cy="455564"/>
      </dsp:txXfrm>
    </dsp:sp>
    <dsp:sp modelId="{7EC8D12F-B096-402B-9007-E3388D4AC3D3}">
      <dsp:nvSpPr>
        <dsp:cNvPr id="0" name=""/>
        <dsp:cNvSpPr/>
      </dsp:nvSpPr>
      <dsp:spPr>
        <a:xfrm>
          <a:off x="8582675" y="1704751"/>
          <a:ext cx="3061582" cy="2009163"/>
        </a:xfrm>
        <a:prstGeom prst="roundRect">
          <a:avLst>
            <a:gd name="adj" fmla="val 10000"/>
          </a:avLst>
        </a:prstGeom>
        <a:solidFill>
          <a:srgbClr val="2D329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4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خروجی‌گیری</a:t>
          </a:r>
          <a:endParaRPr kumimoji="0" lang="en-US" altLang="en-US" sz="2400" b="1" i="0" u="none" strike="noStrike" kern="1200" cap="none" normalizeH="0" baseline="0" dirty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B Yekan" panose="00000400000000000000" pitchFamily="2" charset="-78"/>
          </a:endParaRP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ar-SA" altLang="en-US" sz="20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rPr>
            <a:t>رأی‌گیری بین برچسب‌ها</a:t>
          </a:r>
          <a:endParaRPr lang="en-US" sz="2000" kern="1200" dirty="0">
            <a:solidFill>
              <a:schemeClr val="bg1"/>
            </a:solidFill>
            <a:cs typeface="B Yekan" panose="00000400000000000000" pitchFamily="2" charset="-78"/>
          </a:endParaRPr>
        </a:p>
      </dsp:txBody>
      <dsp:txXfrm>
        <a:off x="8641521" y="1763597"/>
        <a:ext cx="2943890" cy="1891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ACF5-14D1-5728-9C59-392D0110C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A7537-2CF3-BB94-6736-4157BCB68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B421-7610-2892-81A1-44E997D9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6AD37-295B-1BC7-A755-A25584D3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006FB-BFD7-1CC3-1EA6-9FE0142B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11D8-07C9-7ED6-77FE-A6523EBE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D1C2C-63A1-E233-C783-772E6940F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6924-7D03-8895-37A1-BF775AD6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BD25-E202-D599-1566-70E40C84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A1D4D-EFF1-6BED-A847-F058B9C0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0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06F98-281D-B23B-263E-646A2B0FD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1A1DC-4B36-AB35-022F-B868DD269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1093-A84F-239B-B102-D44D8A89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DC9E-CF50-68F0-54A8-20E6A00B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5FA5C-082B-1A7B-A05D-3833BC1E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FE11-FC1A-9CB1-5508-9C428F75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4062-06A6-CE4B-656C-7BD8D183B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5CCE9-5C44-49AE-8863-774C86E1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C507E-6BF7-D62D-6A1F-251D8E8E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EF5A-F55D-D6C3-60CB-786CC86B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F883-90CF-BA20-C84A-5B50B88A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01D0-2675-990A-4F01-FB7ED93E9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EE87-FBDC-3ACF-6AE1-6480DB3F5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7BEE-BF3A-CB22-BD75-612DC142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3EA9-E1F8-6823-751E-8E3249BD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72BF-2AA1-0C9C-22DC-48B58333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E305-02E4-D9FF-DB5F-9A4527AC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97756-5840-445A-E4B4-A7E977D70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59F0A-CAE5-AA48-DE10-D209922D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6E01D-954A-80E3-165E-E78DE133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186B-724B-F4F8-1730-4D81A3E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3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2FAC-1ADE-86A3-38F7-02CB8C9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83121-ABA0-0709-36F6-42308C88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6044-F82C-ADF2-698F-603F6292B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A402E-D982-90C8-10C5-2813BC1C4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6C32F-DFFC-5A7A-E62E-29FC2BC7B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9B1FD-2ACA-6137-7A83-9CDC1A47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AD020-81D4-D10F-459B-1236B35E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C90AF-2AC1-44FB-01FA-F6FA82B8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5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FB16-BD4C-A0CB-749C-128C301F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D63A9-3043-782C-9B65-7DE78F78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935FD4-21C7-E96B-F94A-20DEC803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F1A90-3C47-F061-27B9-74F0CA56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1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B5D4F9-7256-37CA-7984-CB9A4095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5C0EC-1B6C-1E80-7682-837D7FEC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7A341-3A16-764C-96F3-E568B618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18AE-D441-A1EC-4334-ED8760F7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3148-0276-17B9-79E2-5888AE713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EB5E-A2F0-632C-941A-13BEC31F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1EADF-2456-73B4-A69E-5531EE73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81D01-C68F-1264-5A8E-393AA2584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2097E-040D-DB3D-E424-AC575CD3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5BA5-7499-4150-75C3-6BA50C1C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B6CA8-8D6F-D6E6-75AC-9CF8D1640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8F67-A6EF-C476-E151-B8B4AD12D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8F65-D50D-CD03-ED34-FF0433BB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E1283-57E3-2589-FF54-61769991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0A23E-C7CA-A341-ABEE-D615E6A0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8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2C276-7F91-4F8C-6F0C-394694A0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6F646-27F9-F0B0-DDD6-3A9E94D9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F1330-37F6-DD09-9B9F-45A4E94BE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41A0C-13FA-495A-8B36-F957F571954B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D7E6-BD5F-EF44-1D58-53A214461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DC190-ADE2-C057-89F1-1FA6DE423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15440-358E-49F9-92AE-F4D0D8FD1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5D4F-42F1-34FA-D945-DE319D8F0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KNN Algorithm</a:t>
            </a:r>
            <a:br>
              <a:rPr lang="en-US" dirty="0"/>
            </a:br>
            <a:r>
              <a:rPr lang="en-US" sz="2400" dirty="0"/>
              <a:t>k-nearest neighbors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B43A7-86F2-68FF-3B36-D30FDFC4B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6475" y="6191615"/>
            <a:ext cx="4159046" cy="539057"/>
          </a:xfrm>
        </p:spPr>
        <p:txBody>
          <a:bodyPr>
            <a:normAutofit/>
          </a:bodyPr>
          <a:lstStyle/>
          <a:p>
            <a:r>
              <a:rPr lang="fa-IR" sz="1800" dirty="0">
                <a:cs typeface="B Yekan" panose="00000400000000000000" pitchFamily="2" charset="-78"/>
              </a:rPr>
              <a:t>موسسه آموزش عالی خراسان</a:t>
            </a:r>
            <a:endParaRPr lang="en-US" sz="1800" dirty="0">
              <a:cs typeface="B Yekan" panose="000004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861903-13DB-1EEA-DCF2-7359E112B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3708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67A1028-1808-F0A7-808D-3D8C8BB88329}"/>
              </a:ext>
            </a:extLst>
          </p:cNvPr>
          <p:cNvSpPr/>
          <p:nvPr/>
        </p:nvSpPr>
        <p:spPr>
          <a:xfrm>
            <a:off x="1111045" y="816077"/>
            <a:ext cx="9556955" cy="1524000"/>
          </a:xfrm>
          <a:prstGeom prst="rect">
            <a:avLst/>
          </a:prstGeom>
          <a:solidFill>
            <a:srgbClr val="2D32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cs typeface="B Yekan" panose="00000400000000000000" pitchFamily="2" charset="-78"/>
              </a:rPr>
              <a:t>یادگیری ماشین</a:t>
            </a:r>
          </a:p>
          <a:p>
            <a:pPr algn="ctr"/>
            <a:r>
              <a:rPr lang="en-US" sz="2800" dirty="0">
                <a:cs typeface="B Yekan" panose="00000400000000000000" pitchFamily="2" charset="-78"/>
              </a:rPr>
              <a:t>Machine Learning</a:t>
            </a:r>
          </a:p>
          <a:p>
            <a:pPr algn="ctr"/>
            <a:r>
              <a:rPr lang="fa-IR" sz="2800" dirty="0">
                <a:cs typeface="B Yekan" panose="00000400000000000000" pitchFamily="2" charset="-78"/>
              </a:rPr>
              <a:t>مهر 1404</a:t>
            </a:r>
            <a:endParaRPr lang="en-US" sz="2800" dirty="0">
              <a:cs typeface="B Yeka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6A3182-E10F-FAA8-86D5-0FDFE1E97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377" y="4996228"/>
            <a:ext cx="1385243" cy="1195387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37FADF1-B53E-E42D-8B69-13766412BFE8}"/>
              </a:ext>
            </a:extLst>
          </p:cNvPr>
          <p:cNvSpPr txBox="1">
            <a:spLocks/>
          </p:cNvSpPr>
          <p:nvPr/>
        </p:nvSpPr>
        <p:spPr>
          <a:xfrm>
            <a:off x="4016475" y="3546720"/>
            <a:ext cx="4159046" cy="53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000" dirty="0">
                <a:cs typeface="B Yekan" panose="00000400000000000000" pitchFamily="2" charset="-78"/>
              </a:rPr>
              <a:t>استاد : محسن عباسی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47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EBBF3-6E3C-4C00-291B-229A1AD71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5B84AA-1E10-93B3-9764-506BE77B43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68717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10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CB5DCB2-9AAC-E2D7-34FB-BED36216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2" y="147462"/>
            <a:ext cx="2654711" cy="739409"/>
          </a:xfrm>
        </p:spPr>
        <p:txBody>
          <a:bodyPr>
            <a:noAutofit/>
          </a:bodyPr>
          <a:lstStyle/>
          <a:p>
            <a:pPr rtl="1"/>
            <a:r>
              <a:rPr lang="en-US" sz="4800" dirty="0">
                <a:cs typeface="B Yekan" panose="00000400000000000000" pitchFamily="2" charset="-78"/>
              </a:rPr>
              <a:t>F1 Score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4ED305-9A32-1587-5E48-FDDC15A65865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C58BD0-D890-1A77-8D52-344A9BCA0C8C}"/>
              </a:ext>
            </a:extLst>
          </p:cNvPr>
          <p:cNvSpPr txBox="1"/>
          <p:nvPr/>
        </p:nvSpPr>
        <p:spPr>
          <a:xfrm>
            <a:off x="634181" y="1297463"/>
            <a:ext cx="10923638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یک معیار ترکیبی برای ارزیابی مدل‌های طبقه‌بندی است.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تعادل بین</a:t>
            </a:r>
            <a:r>
              <a:rPr lang="en-US" sz="2000" dirty="0">
                <a:cs typeface="B Yekan" panose="00000400000000000000" pitchFamily="2" charset="-78"/>
              </a:rPr>
              <a:t>Precision </a:t>
            </a:r>
            <a:r>
              <a:rPr lang="fa-IR" sz="2000" dirty="0">
                <a:cs typeface="B Yekan" panose="00000400000000000000" pitchFamily="2" charset="-78"/>
              </a:rPr>
              <a:t> و</a:t>
            </a:r>
            <a:r>
              <a:rPr lang="en-US" sz="2000" dirty="0">
                <a:cs typeface="B Yekan" panose="00000400000000000000" pitchFamily="2" charset="-78"/>
              </a:rPr>
              <a:t>Recall </a:t>
            </a:r>
            <a:r>
              <a:rPr lang="fa-IR" sz="2000" dirty="0">
                <a:cs typeface="B Yekan" panose="00000400000000000000" pitchFamily="2" charset="-78"/>
              </a:rPr>
              <a:t> را نشان می‌دهد:</a:t>
            </a:r>
          </a:p>
          <a:p>
            <a:pPr algn="r" rtl="1">
              <a:lnSpc>
                <a:spcPct val="150000"/>
              </a:lnSpc>
            </a:pPr>
            <a:endParaRPr lang="fa-IR" sz="2000" dirty="0"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fa-IR" sz="2000" dirty="0"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Precision </a:t>
            </a:r>
            <a:r>
              <a:rPr lang="fa-IR" sz="2000" dirty="0">
                <a:cs typeface="B Yekan" panose="00000400000000000000" pitchFamily="2" charset="-78"/>
              </a:rPr>
              <a:t>:درصد پیش‌بینی‌های درست مثبت نسبت به کل پیش‌بینی‌های مثبت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Recall </a:t>
            </a:r>
            <a:r>
              <a:rPr lang="fa-IR" sz="2000" dirty="0">
                <a:cs typeface="B Yekan" panose="00000400000000000000" pitchFamily="2" charset="-78"/>
              </a:rPr>
              <a:t>:درصد پیش‌بینی‌های درست مثبت نسبت به کل نمونه‌های مثبت واقعی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 نزدیک به 1 ← مدل دقیق و حساس است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F1-Score </a:t>
            </a:r>
            <a:r>
              <a:rPr lang="fa-IR" sz="2000" dirty="0">
                <a:cs typeface="B Yekan" panose="00000400000000000000" pitchFamily="2" charset="-78"/>
              </a:rPr>
              <a:t> نزدیک به 0 ← مدل عملکرد ضعیف دارد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7FBCD-084D-E969-2A69-F924EFBD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42" y="2310810"/>
            <a:ext cx="2292439" cy="95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8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EBB76-CAAE-95E3-2142-3FEBA73D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A1DE3E-64DB-3967-4CD9-72F32DCA6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46083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11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F82AD39-0111-BA61-ACD1-820333A92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827" y="835722"/>
            <a:ext cx="2654711" cy="739409"/>
          </a:xfrm>
        </p:spPr>
        <p:txBody>
          <a:bodyPr>
            <a:noAutofit/>
          </a:bodyPr>
          <a:lstStyle/>
          <a:p>
            <a:pPr rtl="1"/>
            <a:br>
              <a:rPr lang="fa-IR" sz="4800" dirty="0">
                <a:cs typeface="B Yekan" panose="00000400000000000000" pitchFamily="2" charset="-78"/>
              </a:rPr>
            </a:br>
            <a:r>
              <a:rPr lang="fa-IR" sz="4800" dirty="0">
                <a:cs typeface="B Yekan" panose="00000400000000000000" pitchFamily="2" charset="-78"/>
              </a:rPr>
              <a:t>پروژه</a:t>
            </a:r>
            <a:endParaRPr lang="en-US" sz="4800" dirty="0">
              <a:cs typeface="B Yekan" panose="00000400000000000000" pitchFamily="2" charset="-7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AC197B-87D6-6CA3-D109-625EFA06D02A}"/>
              </a:ext>
            </a:extLst>
          </p:cNvPr>
          <p:cNvCxnSpPr>
            <a:cxnSpLocks/>
          </p:cNvCxnSpPr>
          <p:nvPr/>
        </p:nvCxnSpPr>
        <p:spPr>
          <a:xfrm>
            <a:off x="452284" y="976827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CF8286F9-17EC-B1CC-906D-BB011631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10" y="-2707"/>
            <a:ext cx="10785987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2000" dirty="0">
                <a:solidFill>
                  <a:schemeClr val="bg1"/>
                </a:solidFill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1-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انتخاب دیتاست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a-IR" altLang="en-US" sz="2000" dirty="0"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هر </a:t>
            </a: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نفر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یک دیتاست مولتی‌کلاس انتخاب کند</a:t>
            </a:r>
            <a:r>
              <a:rPr lang="fa-IR" altLang="en-US" sz="2000" dirty="0">
                <a:latin typeface="Arial" panose="020B0604020202020204" pitchFamily="34" charset="0"/>
                <a:cs typeface="B Yekan" panose="00000400000000000000" pitchFamily="2" charset="-78"/>
              </a:rPr>
              <a:t>. (با حداقل 3 کلاس)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ویژگی‌ها و برچسب‌ها مشخص باشند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2-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تقسیم‌بندی داده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داده به سه بخش تقسیم شود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: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validation – train – test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a-IR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3-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اجرای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KNN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انتخاب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k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با استفاده از داده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validation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4-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پیاده‌سازی مدل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KNN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5-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ارزیابی مدل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محاسبه معیارهای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Accuracy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و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F1-Score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6-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رسم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 Confusion Matrix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7-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2D3291"/>
                </a:highlight>
                <a:latin typeface="Arial" panose="020B0604020202020204" pitchFamily="34" charset="0"/>
                <a:cs typeface="B Yekan" panose="00000400000000000000" pitchFamily="2" charset="-78"/>
              </a:rPr>
              <a:t>گزارش نهایی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2D3291"/>
              </a:highlight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انتخاب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 k 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به چه صورت انجام شد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معیارهای عملکرد مدل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	</a:t>
            </a:r>
            <a:r>
              <a:rPr kumimoji="0" lang="ar-S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Yekan" panose="00000400000000000000" pitchFamily="2" charset="-78"/>
              </a:rPr>
              <a:t>تحلیل ماتریس در هم‌ریختگی: چه کلاس‌هایی با هم اشتباه گرفته شدند؟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763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43898-2D35-C367-7EDA-75E956C71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DC9B3C4-023A-78CD-9BD9-948209390A9C}"/>
              </a:ext>
            </a:extLst>
          </p:cNvPr>
          <p:cNvSpPr/>
          <p:nvPr/>
        </p:nvSpPr>
        <p:spPr>
          <a:xfrm>
            <a:off x="845574" y="452284"/>
            <a:ext cx="4857129" cy="5722374"/>
          </a:xfrm>
          <a:prstGeom prst="roundRect">
            <a:avLst>
              <a:gd name="adj" fmla="val 3712"/>
            </a:avLst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0CA74B-B032-A805-9DC5-74D9AB11D96D}"/>
              </a:ext>
            </a:extLst>
          </p:cNvPr>
          <p:cNvSpPr/>
          <p:nvPr/>
        </p:nvSpPr>
        <p:spPr>
          <a:xfrm>
            <a:off x="1238865" y="1524000"/>
            <a:ext cx="4041058" cy="4021394"/>
          </a:xfrm>
          <a:prstGeom prst="roundRect">
            <a:avLst>
              <a:gd name="adj" fmla="val 424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33CB80-D415-1652-7344-CB4ED366D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84181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12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63148A-743F-2332-5C75-1841D2D32EDA}"/>
              </a:ext>
            </a:extLst>
          </p:cNvPr>
          <p:cNvCxnSpPr>
            <a:cxnSpLocks/>
          </p:cNvCxnSpPr>
          <p:nvPr/>
        </p:nvCxnSpPr>
        <p:spPr>
          <a:xfrm>
            <a:off x="11080955" y="947331"/>
            <a:ext cx="0" cy="731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718D532-A9F8-8FAA-E041-9D667C782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8528" y="766917"/>
            <a:ext cx="2123767" cy="890642"/>
          </a:xfrm>
        </p:spPr>
        <p:txBody>
          <a:bodyPr>
            <a:normAutofit/>
          </a:bodyPr>
          <a:lstStyle/>
          <a:p>
            <a:pPr algn="r"/>
            <a:r>
              <a:rPr lang="fa-IR" sz="2400" dirty="0">
                <a:cs typeface="B Yekan" panose="00000400000000000000" pitchFamily="2" charset="-78"/>
              </a:rPr>
              <a:t>تهیه کننده: </a:t>
            </a:r>
            <a:br>
              <a:rPr lang="fa-IR" sz="2400" dirty="0">
                <a:cs typeface="B Yekan" panose="00000400000000000000" pitchFamily="2" charset="-78"/>
              </a:rPr>
            </a:br>
            <a:r>
              <a:rPr lang="fa-IR" sz="2400" dirty="0">
                <a:cs typeface="B Yekan" panose="00000400000000000000" pitchFamily="2" charset="-78"/>
              </a:rPr>
              <a:t>وحید سیدی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385D2-E7B5-E678-C6D3-326F0A50D6A4}"/>
              </a:ext>
            </a:extLst>
          </p:cNvPr>
          <p:cNvSpPr txBox="1"/>
          <p:nvPr/>
        </p:nvSpPr>
        <p:spPr>
          <a:xfrm>
            <a:off x="845574" y="5632990"/>
            <a:ext cx="4857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https://github.com/vahidseyyedi/ML_uni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2C41B4-9E32-E103-BE44-C30E136E5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101" y="409742"/>
            <a:ext cx="3006074" cy="1232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791F2B-38CB-386D-811C-43C99B05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89" y="1657559"/>
            <a:ext cx="3793698" cy="37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2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80CA2-D3C0-8A81-A08F-12B1DE79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3D3DA7-4B31-45F5-C355-EF56D5E32DF3}"/>
              </a:ext>
            </a:extLst>
          </p:cNvPr>
          <p:cNvGraphicFramePr>
            <a:graphicFrameLocks noGrp="1"/>
          </p:cNvGraphicFramePr>
          <p:nvPr/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25B1A28-05C7-2F73-360A-7F28E236EF7D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564E6CC-4D18-BF56-39C8-FFDF69F02DB8}"/>
              </a:ext>
            </a:extLst>
          </p:cNvPr>
          <p:cNvSpPr/>
          <p:nvPr/>
        </p:nvSpPr>
        <p:spPr>
          <a:xfrm>
            <a:off x="6853083" y="3932903"/>
            <a:ext cx="2261419" cy="558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Yekan" panose="00000400000000000000" pitchFamily="2" charset="-78"/>
              </a:rPr>
              <a:t>کمیت های پیوسته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5E20BA-9B44-3094-0213-98C8C8C56B32}"/>
              </a:ext>
            </a:extLst>
          </p:cNvPr>
          <p:cNvSpPr/>
          <p:nvPr/>
        </p:nvSpPr>
        <p:spPr>
          <a:xfrm>
            <a:off x="6853084" y="5334000"/>
            <a:ext cx="2261419" cy="5589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>
                <a:cs typeface="B Yekan" panose="00000400000000000000" pitchFamily="2" charset="-78"/>
              </a:rPr>
              <a:t>کمیت های گسسته</a:t>
            </a:r>
            <a:endParaRPr lang="en-US" dirty="0">
              <a:cs typeface="B Yekan" panose="00000400000000000000" pitchFamily="2" charset="-7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56FC26-7DCC-7EA7-0CAE-D19BFC91577E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6361472" y="5613476"/>
            <a:ext cx="491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40FE3-9BD7-352F-7DBA-3B39A67FF370}"/>
              </a:ext>
            </a:extLst>
          </p:cNvPr>
          <p:cNvCxnSpPr/>
          <p:nvPr/>
        </p:nvCxnSpPr>
        <p:spPr>
          <a:xfrm flipH="1" flipV="1">
            <a:off x="6381137" y="4212380"/>
            <a:ext cx="4916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8A536B-7E06-736C-40EF-3A6064FD5950}"/>
              </a:ext>
            </a:extLst>
          </p:cNvPr>
          <p:cNvSpPr/>
          <p:nvPr/>
        </p:nvSpPr>
        <p:spPr>
          <a:xfrm>
            <a:off x="1907459" y="5152103"/>
            <a:ext cx="1543664" cy="9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Naive Bayes,</a:t>
            </a:r>
          </a:p>
          <a:p>
            <a:r>
              <a:rPr lang="en-US" b="1" dirty="0"/>
              <a:t>KNN,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6681BC-4F9D-CCB8-F911-3647B154ABC6}"/>
              </a:ext>
            </a:extLst>
          </p:cNvPr>
          <p:cNvSpPr/>
          <p:nvPr/>
        </p:nvSpPr>
        <p:spPr>
          <a:xfrm>
            <a:off x="1907459" y="4696924"/>
            <a:ext cx="1543664" cy="383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4DA2BA-A3F0-D583-01FC-CB4828512AA6}"/>
              </a:ext>
            </a:extLst>
          </p:cNvPr>
          <p:cNvCxnSpPr/>
          <p:nvPr/>
        </p:nvCxnSpPr>
        <p:spPr>
          <a:xfrm flipH="1">
            <a:off x="3451123" y="5781368"/>
            <a:ext cx="8849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9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A1A1-A423-B418-83D7-C6ED04C6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AFBF03-489D-8010-1529-FE332A1A0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9072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AC9585-9F49-2A9D-9F49-0D08664C9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3" y="137651"/>
            <a:ext cx="2163097" cy="739409"/>
          </a:xfrm>
        </p:spPr>
        <p:txBody>
          <a:bodyPr>
            <a:normAutofit fontScale="90000"/>
          </a:bodyPr>
          <a:lstStyle/>
          <a:p>
            <a:r>
              <a:rPr lang="en-US" dirty="0"/>
              <a:t>KNN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267C0-55FD-E423-078E-937D090D078F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B302BC-3871-BDA4-D407-B90D0ADC112E}"/>
              </a:ext>
            </a:extLst>
          </p:cNvPr>
          <p:cNvSpPr txBox="1"/>
          <p:nvPr/>
        </p:nvSpPr>
        <p:spPr>
          <a:xfrm>
            <a:off x="5476567" y="1966056"/>
            <a:ext cx="6056671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dirty="0">
                <a:cs typeface="B Yekan" panose="00000400000000000000" pitchFamily="2" charset="-78"/>
              </a:rPr>
              <a:t>ایده ی اصلی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برای پیش‌بینی برچسب یک داده ی جدید، به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تا از «نزدیک‌ترین» داده‌های آموزش نگاه می‌کنیم و </a:t>
            </a:r>
            <a:r>
              <a:rPr lang="fa-IR" sz="2000" dirty="0">
                <a:highlight>
                  <a:srgbClr val="FFFF00"/>
                </a:highlight>
                <a:cs typeface="B Yekan" panose="00000400000000000000" pitchFamily="2" charset="-78"/>
              </a:rPr>
              <a:t>بر اساس رأی اکثریت</a:t>
            </a:r>
            <a:r>
              <a:rPr lang="fa-IR" sz="2000" dirty="0">
                <a:cs typeface="B Yekan" panose="00000400000000000000" pitchFamily="2" charset="-78"/>
              </a:rPr>
              <a:t> (در طبقه‌بندی) خروجی را تعیین می‌کنیم.</a:t>
            </a:r>
            <a:endParaRPr lang="en-US" sz="2000" dirty="0">
              <a:cs typeface="B Yekan" panose="00000400000000000000" pitchFamily="2" charset="-78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2BDE62-9EC3-594F-9C0E-C56724873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2" y="1369754"/>
            <a:ext cx="5024283" cy="42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C8342-65AB-B31B-14A4-2B50219D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AC562C-519E-F168-3149-5227EE474B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27586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4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4004BDD0-6732-683A-65AA-B48B53A30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84" y="137651"/>
            <a:ext cx="4906298" cy="739409"/>
          </a:xfrm>
        </p:spPr>
        <p:txBody>
          <a:bodyPr>
            <a:normAutofit fontScale="90000"/>
          </a:bodyPr>
          <a:lstStyle/>
          <a:p>
            <a:r>
              <a:rPr lang="en-US" dirty="0"/>
              <a:t>KNN Algorithm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BA9281-801D-987D-FF26-348234225065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B20591B-1239-033D-BDEC-1C1040954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705143"/>
              </p:ext>
            </p:extLst>
          </p:nvPr>
        </p:nvGraphicFramePr>
        <p:xfrm>
          <a:off x="268749" y="1630670"/>
          <a:ext cx="1165450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124A99-9C51-7377-5B93-AEEF28D8568C}"/>
              </a:ext>
            </a:extLst>
          </p:cNvPr>
          <p:cNvSpPr txBox="1"/>
          <p:nvPr/>
        </p:nvSpPr>
        <p:spPr>
          <a:xfrm>
            <a:off x="268749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049DC-7E24-021C-80E3-595ED4E2DD3B}"/>
              </a:ext>
            </a:extLst>
          </p:cNvPr>
          <p:cNvSpPr txBox="1"/>
          <p:nvPr/>
        </p:nvSpPr>
        <p:spPr>
          <a:xfrm>
            <a:off x="4570362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483E7-C477-5071-0448-5A15387389F7}"/>
              </a:ext>
            </a:extLst>
          </p:cNvPr>
          <p:cNvSpPr txBox="1"/>
          <p:nvPr/>
        </p:nvSpPr>
        <p:spPr>
          <a:xfrm>
            <a:off x="8871975" y="1943313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3366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2A14-A2FF-DDA1-0F39-77E70E56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4D06D6-BEB9-3C3C-77B3-62C4A97E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64131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5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9D31DAB-CB3A-287D-82E2-139BEDA2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6" y="356420"/>
            <a:ext cx="4557254" cy="4557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960C7-0DBB-3C2A-59DF-A22C49D0E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420"/>
            <a:ext cx="4557254" cy="45572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EBA76F-A9E9-6C07-CE55-554BB9A3D70B}"/>
              </a:ext>
            </a:extLst>
          </p:cNvPr>
          <p:cNvSpPr txBox="1"/>
          <p:nvPr/>
        </p:nvSpPr>
        <p:spPr>
          <a:xfrm>
            <a:off x="2426108" y="4825183"/>
            <a:ext cx="27825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1- دیتای آموزش</a:t>
            </a:r>
          </a:p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بر اساس برچسب</a:t>
            </a:r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E5D42-81FE-CE2D-BE1A-64B1A6FCDD92}"/>
              </a:ext>
            </a:extLst>
          </p:cNvPr>
          <p:cNvSpPr txBox="1"/>
          <p:nvPr/>
        </p:nvSpPr>
        <p:spPr>
          <a:xfrm>
            <a:off x="6983362" y="4825182"/>
            <a:ext cx="27825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2-ورود دیتای تست</a:t>
            </a:r>
            <a:endParaRPr lang="en-US" sz="1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1405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7C05D-5585-F3EA-1CAE-9777F4D62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9F787-FCE4-4F11-B380-00D5F26D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747" y="356420"/>
            <a:ext cx="4557254" cy="4557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FE681B-902E-E29C-AB94-65A13CD6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56420"/>
            <a:ext cx="4557254" cy="455725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15B1D0-82DA-E2C7-BDEB-0561D3A8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69319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6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D3F69E5-0C56-7BEE-EED3-28FF831B3CFE}"/>
              </a:ext>
            </a:extLst>
          </p:cNvPr>
          <p:cNvSpPr txBox="1"/>
          <p:nvPr/>
        </p:nvSpPr>
        <p:spPr>
          <a:xfrm>
            <a:off x="2426108" y="4825183"/>
            <a:ext cx="278252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3-محاسبه فاصله تمام نقاط آموزش تا نقطه تست</a:t>
            </a:r>
            <a:endParaRPr lang="en-US" sz="1400" dirty="0">
              <a:cs typeface="B Yeka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B29839-1C3F-F35D-8C60-C833807037DA}"/>
              </a:ext>
            </a:extLst>
          </p:cNvPr>
          <p:cNvSpPr txBox="1"/>
          <p:nvPr/>
        </p:nvSpPr>
        <p:spPr>
          <a:xfrm>
            <a:off x="6983362" y="4825182"/>
            <a:ext cx="27825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1600" b="1" dirty="0">
                <a:cs typeface="B Yekan" panose="00000400000000000000" pitchFamily="2" charset="-78"/>
              </a:rPr>
              <a:t>4-یافتن </a:t>
            </a:r>
            <a:r>
              <a:rPr lang="en-US" sz="1600" b="1" dirty="0">
                <a:cs typeface="B Yekan" panose="00000400000000000000" pitchFamily="2" charset="-78"/>
              </a:rPr>
              <a:t>k=5</a:t>
            </a:r>
            <a:r>
              <a:rPr lang="fa-IR" sz="1600" b="1" dirty="0">
                <a:cs typeface="B Yekan" panose="00000400000000000000" pitchFamily="2" charset="-78"/>
              </a:rPr>
              <a:t> همسایه دیتای تست</a:t>
            </a:r>
            <a:endParaRPr lang="en-US" sz="1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32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A07B7-D982-E8E9-A0ED-797B635CA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960367-E240-43C7-8267-E800F23A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56426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7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DB4197E-CEA5-9962-E2B6-5CD9342C9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8" y="78636"/>
            <a:ext cx="2163097" cy="739409"/>
          </a:xfrm>
        </p:spPr>
        <p:txBody>
          <a:bodyPr>
            <a:noAutofit/>
          </a:bodyPr>
          <a:lstStyle/>
          <a:p>
            <a:r>
              <a:rPr lang="fa-IR" sz="4000" dirty="0">
                <a:cs typeface="B Yekan" panose="00000400000000000000" pitchFamily="2" charset="-78"/>
              </a:rPr>
              <a:t>معایب</a:t>
            </a:r>
            <a:r>
              <a:rPr lang="en-US" sz="4000" dirty="0">
                <a:cs typeface="B Yekan" panose="00000400000000000000" pitchFamily="2" charset="-78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C37380-272A-1373-195E-F80983362230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519F05-B2CE-6F5A-0F3E-D58D28815E4B}"/>
              </a:ext>
            </a:extLst>
          </p:cNvPr>
          <p:cNvSpPr txBox="1"/>
          <p:nvPr/>
        </p:nvSpPr>
        <p:spPr>
          <a:xfrm>
            <a:off x="167149" y="1966056"/>
            <a:ext cx="11592232" cy="224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dirty="0">
                <a:cs typeface="B Yekan" panose="00000400000000000000" pitchFamily="2" charset="-78"/>
              </a:rPr>
              <a:t>الگوریتم تنبل (در مرحله آموزش اتفاقی نمی افتد و همه محاسبات در حین پیش بینی محاسبه میشود.)</a:t>
            </a: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sz="2400" dirty="0">
                <a:latin typeface="Arial" panose="020B0604020202020204" pitchFamily="34" charset="0"/>
                <a:cs typeface="B Yekan" panose="00000400000000000000" pitchFamily="2" charset="-78"/>
              </a:rPr>
              <a:t>کند روی دیتاست‌های بزرگ (نیاز به محاسبه فاصله با همه)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ar-SA" altLang="en-US" sz="2400" dirty="0">
                <a:latin typeface="Arial" panose="020B0604020202020204" pitchFamily="34" charset="0"/>
                <a:cs typeface="B Yekan" panose="00000400000000000000" pitchFamily="2" charset="-78"/>
              </a:rPr>
              <a:t>حساس به مقیاس ویژگی‌ها (نیاز به نرمال‌سازی)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dirty="0">
                <a:cs typeface="B Yekan" panose="00000400000000000000" pitchFamily="2" charset="-78"/>
              </a:rPr>
              <a:t>کارایی ضعیف در ابعاد زیاد </a:t>
            </a:r>
            <a:r>
              <a:rPr lang="en-US" sz="2400" dirty="0">
                <a:cs typeface="B Yekan" panose="00000400000000000000" pitchFamily="2" charset="-78"/>
              </a:rPr>
              <a:t>curse of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408559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D4E2-F15E-CFE5-7FAA-F17B51A0E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3D11B2-105B-5B1C-57F3-08AD1CAE8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64333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8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FC119A9-EF11-D27D-A155-132F37779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128" y="78636"/>
            <a:ext cx="2448233" cy="739409"/>
          </a:xfrm>
        </p:spPr>
        <p:txBody>
          <a:bodyPr>
            <a:noAutofit/>
          </a:bodyPr>
          <a:lstStyle/>
          <a:p>
            <a:r>
              <a:rPr lang="en-US" sz="4000" b="1" dirty="0"/>
              <a:t>Validation</a:t>
            </a:r>
            <a:r>
              <a:rPr lang="en-US" sz="4000" dirty="0">
                <a:cs typeface="B Yekan" panose="00000400000000000000" pitchFamily="2" charset="-78"/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43C5AF-6A93-4C85-352A-03C7DD7F824C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3E1ED86-34B3-C00D-CE06-80582A98D8E8}"/>
              </a:ext>
            </a:extLst>
          </p:cNvPr>
          <p:cNvSpPr txBox="1"/>
          <p:nvPr/>
        </p:nvSpPr>
        <p:spPr>
          <a:xfrm>
            <a:off x="4306528" y="676941"/>
            <a:ext cx="731520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fa-IR" sz="2000" dirty="0">
                <a:cs typeface="B Yekan" panose="00000400000000000000" pitchFamily="2" charset="-78"/>
              </a:rPr>
              <a:t>تقسیم داده به </a:t>
            </a:r>
            <a:r>
              <a:rPr lang="en-US" sz="2000" dirty="0">
                <a:cs typeface="B Yekan" panose="00000400000000000000" pitchFamily="2" charset="-78"/>
              </a:rPr>
              <a:t>Train / Validation / Test</a:t>
            </a:r>
          </a:p>
          <a:p>
            <a:pPr algn="r" rtl="1">
              <a:buNone/>
            </a:pPr>
            <a:r>
              <a:rPr lang="fa-IR" sz="2000" dirty="0">
                <a:cs typeface="B Yekan" panose="00000400000000000000" pitchFamily="2" charset="-78"/>
              </a:rPr>
              <a:t>برای ارزیابی منصفانه ی مدل و جلوگیری از </a:t>
            </a:r>
            <a:r>
              <a:rPr lang="en-US" sz="2000" dirty="0">
                <a:cs typeface="B Yekan" panose="00000400000000000000" pitchFamily="2" charset="-78"/>
              </a:rPr>
              <a:t>overfitting، </a:t>
            </a:r>
            <a:r>
              <a:rPr lang="fa-IR" sz="2000" dirty="0">
                <a:cs typeface="B Yekan" panose="00000400000000000000" pitchFamily="2" charset="-78"/>
              </a:rPr>
              <a:t>داده به سه بخش جدا تقسیم می‌شود: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 |Train </a:t>
            </a:r>
            <a:r>
              <a:rPr lang="fa-IR" sz="2000" dirty="0">
                <a:cs typeface="B Yekan" panose="00000400000000000000" pitchFamily="2" charset="-78"/>
              </a:rPr>
              <a:t>آموزش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مدل با استفاده از این بخش یاد می‌گیرد و پارامترهای داخلی‌اش تنظیم می‌شود.</a:t>
            </a:r>
            <a:endParaRPr lang="en-US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fa-IR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Validation</a:t>
            </a:r>
            <a:r>
              <a:rPr lang="fa-IR" sz="2000" dirty="0">
                <a:cs typeface="B Yekan" panose="00000400000000000000" pitchFamily="2" charset="-78"/>
              </a:rPr>
              <a:t> | اعتبارسنجی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برای انتخاب و تنظیم هایپرپارامترها (مثلاً مقدار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در </a:t>
            </a:r>
            <a:r>
              <a:rPr lang="en-US" sz="2000" dirty="0">
                <a:cs typeface="B Yekan" panose="00000400000000000000" pitchFamily="2" charset="-78"/>
              </a:rPr>
              <a:t>KNN </a:t>
            </a:r>
            <a:r>
              <a:rPr lang="fa-IR" sz="2000" dirty="0">
                <a:cs typeface="B Yekan" panose="00000400000000000000" pitchFamily="2" charset="-78"/>
              </a:rPr>
              <a:t>یا نرخ یادگیری)، بدون اینکه مدل داده ی تست را ببیند.</a:t>
            </a:r>
            <a:endParaRPr lang="en-US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endParaRPr lang="fa-IR" sz="2000" dirty="0">
              <a:cs typeface="B Yekan" panose="00000400000000000000" pitchFamily="2" charset="-78"/>
            </a:endParaRPr>
          </a:p>
          <a:p>
            <a:pPr marL="457200" indent="-457200" algn="r" rtl="1">
              <a:buFont typeface="+mj-lt"/>
              <a:buAutoNum type="arabicPeriod"/>
            </a:pPr>
            <a:r>
              <a:rPr lang="en-US" sz="2000" dirty="0">
                <a:cs typeface="B Yekan" panose="00000400000000000000" pitchFamily="2" charset="-78"/>
              </a:rPr>
              <a:t>Test</a:t>
            </a:r>
            <a:r>
              <a:rPr lang="fa-IR" sz="2000" dirty="0">
                <a:cs typeface="B Yekan" panose="00000400000000000000" pitchFamily="2" charset="-78"/>
              </a:rPr>
              <a:t> | آزمون نهایی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فقط یک بار در انتهای کار برای سنجش نهایی عملکرد مدل روی داده ی دیده‌نشده.</a:t>
            </a:r>
            <a:br>
              <a:rPr lang="fa-IR" sz="2000" dirty="0">
                <a:cs typeface="B Yekan" panose="00000400000000000000" pitchFamily="2" charset="-78"/>
              </a:rPr>
            </a:br>
            <a:r>
              <a:rPr lang="fa-IR" sz="2000" dirty="0">
                <a:cs typeface="B Yekan" panose="00000400000000000000" pitchFamily="2" charset="-78"/>
              </a:rPr>
              <a:t>استفاده از تست در طول توسعه ممنوع است تا گزارش نهایی واقعی باشد.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C0F203-0492-589C-A2C4-8B742CEDF8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482015"/>
              </p:ext>
            </p:extLst>
          </p:nvPr>
        </p:nvGraphicFramePr>
        <p:xfrm>
          <a:off x="-521109" y="1230729"/>
          <a:ext cx="5224206" cy="3847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467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DC42-807E-C2C6-2E48-6456F95E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CAE484-BA5B-0288-A7DD-C88885B20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06832"/>
              </p:ext>
            </p:extLst>
          </p:nvPr>
        </p:nvGraphicFramePr>
        <p:xfrm>
          <a:off x="0" y="6593512"/>
          <a:ext cx="121920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57063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4477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74943440"/>
                    </a:ext>
                  </a:extLst>
                </a:gridCol>
              </a:tblGrid>
              <a:tr h="1179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2D3291"/>
                          </a:solidFill>
                        </a:rPr>
                        <a:t>Machine Learning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1200" dirty="0"/>
                        <a:t>9</a:t>
                      </a:r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32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4259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3EF99E4-5676-39DB-6F1E-CF2FA26DD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302" y="147462"/>
            <a:ext cx="2654711" cy="739409"/>
          </a:xfrm>
        </p:spPr>
        <p:txBody>
          <a:bodyPr>
            <a:noAutofit/>
          </a:bodyPr>
          <a:lstStyle/>
          <a:p>
            <a:pPr rtl="1"/>
            <a:r>
              <a:rPr lang="fa-IR" sz="4800" dirty="0">
                <a:cs typeface="B Yekan" panose="00000400000000000000" pitchFamily="2" charset="-78"/>
              </a:rPr>
              <a:t>انتخاب</a:t>
            </a:r>
            <a:r>
              <a:rPr lang="en-US" sz="4800" dirty="0">
                <a:cs typeface="B Yekan" panose="00000400000000000000" pitchFamily="2" charset="-78"/>
              </a:rPr>
              <a:t>k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33491F-3117-59D4-C77D-E7ABEAB78011}"/>
              </a:ext>
            </a:extLst>
          </p:cNvPr>
          <p:cNvCxnSpPr>
            <a:cxnSpLocks/>
          </p:cNvCxnSpPr>
          <p:nvPr/>
        </p:nvCxnSpPr>
        <p:spPr>
          <a:xfrm>
            <a:off x="452284" y="219741"/>
            <a:ext cx="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38D7A1-59C2-AC06-5FAF-CC6B350EDA2F}"/>
              </a:ext>
            </a:extLst>
          </p:cNvPr>
          <p:cNvSpPr txBox="1"/>
          <p:nvPr/>
        </p:nvSpPr>
        <p:spPr>
          <a:xfrm>
            <a:off x="634181" y="1789075"/>
            <a:ext cx="10923638" cy="282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کوچک → مدل به نویز حساس می‌شود، احتمال </a:t>
            </a:r>
            <a:r>
              <a:rPr lang="en-US" sz="2000" dirty="0">
                <a:cs typeface="B Yekan" panose="00000400000000000000" pitchFamily="2" charset="-78"/>
              </a:rPr>
              <a:t>overfitting </a:t>
            </a:r>
            <a:r>
              <a:rPr lang="fa-IR" sz="2000" dirty="0">
                <a:cs typeface="B Yekan" panose="00000400000000000000" pitchFamily="2" charset="-78"/>
              </a:rPr>
              <a:t>بالا</a:t>
            </a:r>
          </a:p>
          <a:p>
            <a:pPr algn="r" rtl="1">
              <a:lnSpc>
                <a:spcPct val="150000"/>
              </a:lnSpc>
            </a:pP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بزرگ → تصمیم‌گیری نرم‌تر اما احتمال </a:t>
            </a:r>
            <a:r>
              <a:rPr lang="en-US" sz="2000" dirty="0">
                <a:cs typeface="B Yekan" panose="00000400000000000000" pitchFamily="2" charset="-78"/>
              </a:rPr>
              <a:t>underfitting </a:t>
            </a:r>
            <a:r>
              <a:rPr lang="fa-IR" sz="2000" dirty="0">
                <a:cs typeface="B Yekan" panose="00000400000000000000" pitchFamily="2" charset="-78"/>
              </a:rPr>
              <a:t>و کاهش دقت روی جزئیات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معمولاً انتخاب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با روش‌های </a:t>
            </a:r>
            <a:r>
              <a:rPr lang="en-US" sz="2000" dirty="0">
                <a:cs typeface="B Yekan" panose="00000400000000000000" pitchFamily="2" charset="-78"/>
              </a:rPr>
              <a:t>Cross-Validation </a:t>
            </a:r>
            <a:r>
              <a:rPr lang="fa-IR" sz="2000" dirty="0">
                <a:cs typeface="B Yekan" panose="00000400000000000000" pitchFamily="2" charset="-78"/>
              </a:rPr>
              <a:t>انجام می‌شود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مقدار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اغلب عددی فرد (برای جلوگیری از تساوی در رأی‌گیری) انتخاب می‌شود</a:t>
            </a:r>
          </a:p>
          <a:p>
            <a:pPr algn="r" rtl="1">
              <a:lnSpc>
                <a:spcPct val="150000"/>
              </a:lnSpc>
            </a:pPr>
            <a:r>
              <a:rPr lang="fa-IR" sz="2000" dirty="0">
                <a:cs typeface="B Yekan" panose="00000400000000000000" pitchFamily="2" charset="-78"/>
              </a:rPr>
              <a:t>انتخاب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وابسته به تراکم و اندازه ی داده است؛ با افزایش داده ی آموزشی، معمولاً </a:t>
            </a:r>
            <a:r>
              <a:rPr lang="en-US" sz="2000" dirty="0">
                <a:cs typeface="B Yekan" panose="00000400000000000000" pitchFamily="2" charset="-78"/>
              </a:rPr>
              <a:t>k </a:t>
            </a:r>
            <a:r>
              <a:rPr lang="fa-IR" sz="2000" dirty="0">
                <a:cs typeface="B Yekan" panose="00000400000000000000" pitchFamily="2" charset="-78"/>
              </a:rPr>
              <a:t>هم کمی بزرگ‌تر انتخاب می‌شود</a:t>
            </a:r>
          </a:p>
        </p:txBody>
      </p:sp>
    </p:spTree>
    <p:extLst>
      <p:ext uri="{BB962C8B-B14F-4D97-AF65-F5344CB8AC3E}">
        <p14:creationId xmlns:p14="http://schemas.microsoft.com/office/powerpoint/2010/main" val="504658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591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 Yekan</vt:lpstr>
      <vt:lpstr>Calibri</vt:lpstr>
      <vt:lpstr>Calibri Light</vt:lpstr>
      <vt:lpstr>Office Theme</vt:lpstr>
      <vt:lpstr>KNN Algorithm k-nearest neighbors</vt:lpstr>
      <vt:lpstr>PowerPoint Presentation</vt:lpstr>
      <vt:lpstr>KNN </vt:lpstr>
      <vt:lpstr>KNN Algorithm</vt:lpstr>
      <vt:lpstr>PowerPoint Presentation</vt:lpstr>
      <vt:lpstr>PowerPoint Presentation</vt:lpstr>
      <vt:lpstr>معایب </vt:lpstr>
      <vt:lpstr>Validation </vt:lpstr>
      <vt:lpstr>انتخابk </vt:lpstr>
      <vt:lpstr>F1 Score</vt:lpstr>
      <vt:lpstr> پروژه</vt:lpstr>
      <vt:lpstr>تهیه کننده:  وحید سیدی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usre seyyed</dc:creator>
  <cp:lastModifiedBy>usre seyyed</cp:lastModifiedBy>
  <cp:revision>6</cp:revision>
  <dcterms:created xsi:type="dcterms:W3CDTF">2025-10-25T14:52:59Z</dcterms:created>
  <dcterms:modified xsi:type="dcterms:W3CDTF">2025-10-26T12:22:37Z</dcterms:modified>
</cp:coreProperties>
</file>