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2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8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9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5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4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Used Car Price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Sk Vaheed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ED789C-7CCD-21E5-4DD7-D6E9F846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2" y="467513"/>
            <a:ext cx="9049215" cy="54176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 price variation based on various car brands.</a:t>
            </a:r>
          </a:p>
          <a:p>
            <a:r>
              <a:t>Identify good quality cars at affordable prices.</a:t>
            </a:r>
          </a:p>
          <a:p>
            <a:r>
              <a:t>Focus on brands, fuel types, mileage, price,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scraped from CarWale (https://www.carwale.com/used/hyderabad/page{}/)</a:t>
            </a:r>
          </a:p>
          <a:p>
            <a:r>
              <a:t>Tools used: Selenium, BeautifulSoup</a:t>
            </a:r>
          </a:p>
          <a:p>
            <a:r>
              <a:t>Scraped details like Brand, Model, Year, KM Driven, Fuel, Transmission, Location, Price, EMI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inconsistent patterns using regex.</a:t>
            </a:r>
          </a:p>
          <a:p>
            <a:r>
              <a:t>Separated fields like Model Year, KM Driven, Fuel Type.</a:t>
            </a:r>
          </a:p>
          <a:p>
            <a:r>
              <a:t>Used Pandas for cleaning and storing to CSV 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Cars Listed: 729</a:t>
            </a:r>
          </a:p>
          <a:p>
            <a:r>
              <a:t>Average KM Driven: 57.33K, Avg. Price: ₹15.6L</a:t>
            </a:r>
          </a:p>
          <a:p>
            <a:r>
              <a:t>Popular Fuel Type: Petrol, Transmission: Manual</a:t>
            </a:r>
          </a:p>
          <a:p>
            <a:r>
              <a:t>Top Brands: Tata, Maruti, MG, Hyundai</a:t>
            </a:r>
          </a:p>
          <a:p>
            <a:r>
              <a:t>Majority cars are priced above ₹10L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Tata and Maruti are most listed brands.</a:t>
            </a:r>
          </a:p>
          <a:p>
            <a:r>
              <a:t>Diesel cars have higher average price.</a:t>
            </a:r>
          </a:p>
          <a:p>
            <a:r>
              <a:t>Most cars driven 50K+ KM.</a:t>
            </a:r>
          </a:p>
          <a:p>
            <a:r>
              <a:t>Cars from year 2020 are most listed.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content loading required scroll handling.</a:t>
            </a:r>
          </a:p>
          <a:p>
            <a:r>
              <a:t>Data inconsistency in structure and formatting.</a:t>
            </a:r>
          </a:p>
          <a:p>
            <a:r>
              <a:t>Anti-scraping protection (Captcha, delays).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deals found in brands like Maruti and Tata.</a:t>
            </a:r>
          </a:p>
          <a:p>
            <a:r>
              <a:t>Petrol cars are more listed, but Diesel is costlier.</a:t>
            </a:r>
          </a:p>
          <a:p>
            <a:r>
              <a:t>Dashboard helps understand pricing patterns.</a:t>
            </a:r>
          </a:p>
          <a:p>
            <a:r>
              <a:t>Useful insights for buyers and sellers.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(Selenium, BeautifulSoup, Pandas, Regex)</a:t>
            </a:r>
          </a:p>
          <a:p>
            <a:r>
              <a:t>Power BI (Dashboard and Analysis)</a:t>
            </a:r>
          </a:p>
          <a:p>
            <a:r>
              <a:t>CSV for data storage and sharing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A8DEE8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</TotalTime>
  <Words>278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Used Car Price Analysis</vt:lpstr>
      <vt:lpstr>Problem Statement</vt:lpstr>
      <vt:lpstr>Data Collection</vt:lpstr>
      <vt:lpstr>Data Cleaning &amp; Preparation</vt:lpstr>
      <vt:lpstr>Dashboard Insights</vt:lpstr>
      <vt:lpstr>Insights &amp; Observations</vt:lpstr>
      <vt:lpstr>Challenges</vt:lpstr>
      <vt:lpstr>Conclusion</vt:lpstr>
      <vt:lpstr>Tools Used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Jagadeesh M</cp:lastModifiedBy>
  <cp:revision>2</cp:revision>
  <dcterms:created xsi:type="dcterms:W3CDTF">2013-01-27T09:14:16Z</dcterms:created>
  <dcterms:modified xsi:type="dcterms:W3CDTF">2025-04-15T09:46:42Z</dcterms:modified>
  <cp:category/>
</cp:coreProperties>
</file>