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5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Project Report: End-to-End Retail Performance and Behavioral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Company: </a:t>
            </a:r>
            <a:r>
              <a:rPr dirty="0" err="1"/>
              <a:t>RetailNova</a:t>
            </a:r>
            <a:r>
              <a:rPr dirty="0"/>
              <a:t> Inc.</a:t>
            </a:r>
          </a:p>
          <a:p>
            <a:r>
              <a:rPr dirty="0"/>
              <a:t>Name: Shaik </a:t>
            </a:r>
            <a:r>
              <a:rPr dirty="0" err="1"/>
              <a:t>Vaheed</a:t>
            </a:r>
            <a:endParaRPr dirty="0"/>
          </a:p>
          <a:p>
            <a:r>
              <a:rPr dirty="0"/>
              <a:t>Tools Used: Python, SQL,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531555"/>
            <a:ext cx="5937755" cy="1188720"/>
          </a:xfrm>
        </p:spPr>
        <p:txBody>
          <a:bodyPr/>
          <a:lstStyle/>
          <a:p>
            <a:r>
              <a:rPr lang="en-IN" dirty="0"/>
              <a:t> CUSTOMER INSIGHT REPORTS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C700-566E-6C87-B31F-FA682705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3" y="2055681"/>
            <a:ext cx="8185933" cy="44122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059" y="484701"/>
            <a:ext cx="5937755" cy="1188720"/>
          </a:xfrm>
        </p:spPr>
        <p:txBody>
          <a:bodyPr/>
          <a:lstStyle/>
          <a:p>
            <a:r>
              <a:rPr lang="en-IN" dirty="0"/>
              <a:t>  PRODUCTREPORT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8A99-A3E0-9338-09AF-69125941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5" y="2041930"/>
            <a:ext cx="8394604" cy="43313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45" y="191233"/>
            <a:ext cx="5937755" cy="1188720"/>
          </a:xfrm>
        </p:spPr>
        <p:txBody>
          <a:bodyPr/>
          <a:lstStyle/>
          <a:p>
            <a:r>
              <a:rPr lang="en-IN" dirty="0"/>
              <a:t>STORE ANALYSIS REPORT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28FE0-68B0-C5C3-1F0A-3D8DA7D2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4" y="1711920"/>
            <a:ext cx="8442731" cy="47026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435" y="483429"/>
            <a:ext cx="5937755" cy="1188720"/>
          </a:xfrm>
        </p:spPr>
        <p:txBody>
          <a:bodyPr/>
          <a:lstStyle/>
          <a:p>
            <a:r>
              <a:rPr lang="en-IN" dirty="0"/>
              <a:t>RETURN ANALYSIS REPORT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EE501-D30B-CC86-4830-EF842E8A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9" y="2000680"/>
            <a:ext cx="8312102" cy="42832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retail sales, customer behavior, product performance, and returns</a:t>
            </a:r>
          </a:p>
          <a:p>
            <a:r>
              <a:t>Help RetailNova improve profitability and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sales_data.csv – Sales transactions</a:t>
            </a:r>
          </a:p>
          <a:p>
            <a:r>
              <a:t>• customers.csv – Customer details</a:t>
            </a:r>
          </a:p>
          <a:p>
            <a:r>
              <a:t>• products.csv – Product info</a:t>
            </a:r>
          </a:p>
          <a:p>
            <a:r>
              <a:t>• stores.csv – Store operations</a:t>
            </a:r>
          </a:p>
          <a:p>
            <a:r>
              <a:t>• returns.csv – Product returns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Steps: Data Cleaning &amp; EDA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nulls/duplicates</a:t>
            </a:r>
          </a:p>
          <a:p>
            <a:r>
              <a:t>• Fixed data types and created columns like profit and age group</a:t>
            </a:r>
          </a:p>
          <a:p>
            <a:r>
              <a:t>• Performed basic trend and distribution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Steps: SQL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Loaded data into SQL database</a:t>
            </a:r>
          </a:p>
          <a:p>
            <a:r>
              <a:t>• Wrote queries to answer 10 business questions</a:t>
            </a:r>
          </a:p>
          <a:p>
            <a:r>
              <a:t>• Exported results for dashboard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Steps: Power BI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5 dashboards: Sales, Customers, Products, Stores, Returns</a:t>
            </a:r>
          </a:p>
          <a:p>
            <a:r>
              <a:t>• Included filters, KPIs, and interactive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Electronics and Apparel are top-selling categories</a:t>
            </a:r>
          </a:p>
          <a:p>
            <a:r>
              <a:t>• Online sales have higher average profit</a:t>
            </a:r>
          </a:p>
          <a:p>
            <a:r>
              <a:t>• Return rate is high in personal care category</a:t>
            </a:r>
          </a:p>
          <a:p>
            <a:r>
              <a:t>• Top 5 customers generate significant profit</a:t>
            </a:r>
          </a:p>
          <a:p>
            <a:r>
              <a:t>• Some stores have high costs but low profit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datasets</a:t>
            </a:r>
          </a:p>
          <a:p>
            <a:r>
              <a:t>• Python EDA notebook</a:t>
            </a:r>
          </a:p>
          <a:p>
            <a:r>
              <a:t>• SQL scripts &amp; ER diagram</a:t>
            </a:r>
          </a:p>
          <a:p>
            <a:r>
              <a:t>• Power BI dashboards</a:t>
            </a:r>
          </a:p>
          <a:p>
            <a:r>
              <a:t>• Final report &amp; business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572807"/>
            <a:ext cx="5937755" cy="1188720"/>
          </a:xfrm>
        </p:spPr>
        <p:txBody>
          <a:bodyPr/>
          <a:lstStyle/>
          <a:p>
            <a:r>
              <a:rPr lang="en-IN" dirty="0"/>
              <a:t> SALES OVERVIEW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0524A-2309-9991-CBE5-8D708F2A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8" y="2340079"/>
            <a:ext cx="8738364" cy="4043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</TotalTime>
  <Words>253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Project Report: End-to-End Retail Performance and Behavioral Analytics</vt:lpstr>
      <vt:lpstr>Objective</vt:lpstr>
      <vt:lpstr>Datasets Used</vt:lpstr>
      <vt:lpstr>Steps: Data Cleaning &amp; EDA (Python)</vt:lpstr>
      <vt:lpstr>Steps: SQL Analysis</vt:lpstr>
      <vt:lpstr>Steps: Power BI Dashboards</vt:lpstr>
      <vt:lpstr>Key Insights</vt:lpstr>
      <vt:lpstr>Deliverables</vt:lpstr>
      <vt:lpstr> SALES OVERVIEW</vt:lpstr>
      <vt:lpstr> CUSTOMER INSIGHT REPORTS</vt:lpstr>
      <vt:lpstr>  PRODUCTREPORT</vt:lpstr>
      <vt:lpstr>STORE ANALYSIS REPORT</vt:lpstr>
      <vt:lpstr>RETURN ANALYSIS REPORT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Jagadeesh M</dc:creator>
  <cp:keywords/>
  <dc:description>generated using python-pptx</dc:description>
  <cp:lastModifiedBy>Jagadeesh M</cp:lastModifiedBy>
  <cp:revision>2</cp:revision>
  <dcterms:created xsi:type="dcterms:W3CDTF">2013-01-27T09:14:16Z</dcterms:created>
  <dcterms:modified xsi:type="dcterms:W3CDTF">2025-05-29T20:43:03Z</dcterms:modified>
  <cp:category/>
</cp:coreProperties>
</file>