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02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Analysis Report –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dirty="0"/>
              <a:t>📈 Return Rate Trend Over Time (2023–2025)</a:t>
            </a:r>
            <a:br>
              <a:rPr dirty="0"/>
            </a:br>
            <a:r>
              <a:rPr dirty="0"/>
              <a:t>- Return rate increased in 2024 to a peak of 3.6%, then dropped significantly to 1.2% in 2025</a:t>
            </a:r>
            <a:br>
              <a:rPr dirty="0"/>
            </a:br>
            <a:r>
              <a:rPr dirty="0"/>
              <a:t>- Trend shows an overall decline projected post-2024</a:t>
            </a:r>
            <a:br>
              <a:rPr dirty="0"/>
            </a:br>
            <a:br>
              <a:rPr dirty="0"/>
            </a:br>
            <a:r>
              <a:rPr dirty="0"/>
              <a:t>🛍️ Top Returned Product Categories</a:t>
            </a:r>
            <a:br>
              <a:rPr dirty="0"/>
            </a:br>
            <a:r>
              <a:rPr dirty="0"/>
              <a:t>- Personal Care – 55 returns</a:t>
            </a:r>
            <a:br>
              <a:rPr dirty="0"/>
            </a:br>
            <a:r>
              <a:rPr dirty="0"/>
              <a:t>- Home &amp; Kitchen – 53 returns</a:t>
            </a:r>
            <a:br>
              <a:rPr dirty="0"/>
            </a:br>
            <a:r>
              <a:rPr dirty="0"/>
              <a:t>- Electronics – 49 returns</a:t>
            </a:r>
            <a:br>
              <a:rPr dirty="0"/>
            </a:br>
            <a:r>
              <a:rPr dirty="0"/>
              <a:t>- Apparel – 47 returns</a:t>
            </a:r>
            <a:br>
              <a:rPr dirty="0"/>
            </a:br>
            <a:r>
              <a:rPr dirty="0"/>
              <a:t>🔹 Insight: High return rate in personal and household products</a:t>
            </a:r>
            <a:br>
              <a:rPr dirty="0"/>
            </a:br>
            <a:br>
              <a:rPr dirty="0"/>
            </a:br>
            <a:r>
              <a:rPr dirty="0"/>
              <a:t>🌍 Total Returns by Region</a:t>
            </a:r>
            <a:br>
              <a:rPr dirty="0"/>
            </a:br>
            <a:r>
              <a:rPr dirty="0"/>
              <a:t>- North – 56 returns (🔺 highest)</a:t>
            </a:r>
            <a:br>
              <a:rPr dirty="0"/>
            </a:br>
            <a:r>
              <a:rPr dirty="0"/>
              <a:t>- West – 52 returns</a:t>
            </a:r>
            <a:br>
              <a:rPr dirty="0"/>
            </a:br>
            <a:r>
              <a:rPr dirty="0"/>
              <a:t>- East – 49 returns</a:t>
            </a:r>
            <a:br>
              <a:rPr dirty="0"/>
            </a:br>
            <a:r>
              <a:rPr dirty="0"/>
              <a:t>- South – 47 returns</a:t>
            </a: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F38A-5642-1D81-E7B9-2A990BDA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122385"/>
          </a:xfrm>
        </p:spPr>
        <p:txBody>
          <a:bodyPr>
            <a:normAutofit/>
          </a:bodyPr>
          <a:lstStyle/>
          <a:p>
            <a:r>
              <a:rPr lang="en-US" sz="2000" dirty="0"/>
              <a:t>🔹 Returns are most concentrated in the North and West regions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📊 Overall Summary</a:t>
            </a:r>
            <a:br>
              <a:rPr lang="en-US" sz="2000" dirty="0"/>
            </a:br>
            <a:r>
              <a:rPr lang="en-US" sz="2000" dirty="0"/>
              <a:t>- Total returns analyzed: 204</a:t>
            </a:r>
            <a:br>
              <a:rPr lang="en-US" sz="2000" dirty="0"/>
            </a:br>
            <a:r>
              <a:rPr lang="en-US" sz="2000" dirty="0"/>
              <a:t>- Focus areas for improvement: </a:t>
            </a:r>
            <a:br>
              <a:rPr lang="en-US" sz="2000" dirty="0"/>
            </a:br>
            <a:r>
              <a:rPr lang="en-US" sz="2000" dirty="0"/>
              <a:t>  - Product quality in Personal Care &amp; Home &amp; Kitchen</a:t>
            </a:r>
            <a:br>
              <a:rPr lang="en-US" sz="2000" dirty="0"/>
            </a:br>
            <a:r>
              <a:rPr lang="en-US" sz="2000" dirty="0"/>
              <a:t>  - Return logistics in North region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244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_thumbn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37461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</TotalTime>
  <Words>180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Return Analysis Report – Summary</vt:lpstr>
      <vt:lpstr>🔹 Returns are most concentrated in the North and West regions  📊 Overall Summary - Total returns analyzed: 204 - Focus areas for improvement:    - Product quality in Personal Care &amp; Home &amp; Kitchen   - Return logistics in North region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Jagadeesh M</cp:lastModifiedBy>
  <cp:revision>2</cp:revision>
  <dcterms:created xsi:type="dcterms:W3CDTF">2013-01-27T09:14:16Z</dcterms:created>
  <dcterms:modified xsi:type="dcterms:W3CDTF">2025-06-06T18:01:44Z</dcterms:modified>
  <cp:category/>
</cp:coreProperties>
</file>