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6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77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4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4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2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2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0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0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4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F062-9FF4-4C7A-9514-7D56630B0630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6CE4-E465-43C5-B9AF-E2AABB78D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1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ikethc/Python/tree/main/GUI%20-%20Calcul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B0F0-5632-0DBC-7CF7-C0CBF92CE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Calculator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0E85-1EC5-ACAB-9806-897AB572F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GUI-based calculator written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5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0E9D-7235-6932-5EF8-4C4EF209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calculator?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D10A-8CC7-B3F5-A23B-40F97961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something used for mathematical calculations, especially arithmetic operations.</a:t>
            </a:r>
          </a:p>
          <a:p>
            <a:r>
              <a:rPr lang="en-US" dirty="0"/>
              <a:t>Calculators come in the form of physical devices or as apps/programs in your gadgets.</a:t>
            </a:r>
          </a:p>
          <a:p>
            <a:r>
              <a:rPr lang="en-US" dirty="0"/>
              <a:t>I have developed a GUI-based calculator in Python using the Tkinter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63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1F37-D510-B4C9-CB12-691AE71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Pics</a:t>
            </a:r>
            <a:endParaRPr lang="en-IN" dirty="0"/>
          </a:p>
        </p:txBody>
      </p:sp>
      <p:pic>
        <p:nvPicPr>
          <p:cNvPr id="1026" name="Picture 2" descr="Flipkart.com | CASIO MJ-120D Desktop Basic Calculator - Basic">
            <a:extLst>
              <a:ext uri="{FF2B5EF4-FFF2-40B4-BE49-F238E27FC236}">
                <a16:creationId xmlns:a16="http://schemas.microsoft.com/office/drawing/2014/main" id="{CFC1C1A1-3439-A82D-9E90-92989980C4B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97089"/>
            <a:ext cx="3586957" cy="31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ing calculator apps">
            <a:extLst>
              <a:ext uri="{FF2B5EF4-FFF2-40B4-BE49-F238E27FC236}">
                <a16:creationId xmlns:a16="http://schemas.microsoft.com/office/drawing/2014/main" id="{72F94B14-8561-0945-6173-E87A913FB5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71" y="2097089"/>
            <a:ext cx="3355139" cy="31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32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45E-B932-851F-27B6-69C14BE1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FB85-686B-6591-E290-8E9AC5AD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Tkinter module, I have developed the GUI of the app with the buttons and the input field.</a:t>
            </a:r>
          </a:p>
          <a:p>
            <a:r>
              <a:rPr lang="en-US" dirty="0"/>
              <a:t>I learnt Tkinter before, but I did a quick recap of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17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5004-6F7C-5A49-1EB5-D09DF196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677C-441E-A2B9-6519-12D7EC98D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Firstly, make sure Python and Pip is installed in your computer.</a:t>
            </a:r>
          </a:p>
          <a:p>
            <a:r>
              <a:rPr lang="en-US" dirty="0"/>
              <a:t>Use `pip install </a:t>
            </a:r>
            <a:r>
              <a:rPr lang="en-US" dirty="0" err="1"/>
              <a:t>tk</a:t>
            </a:r>
            <a:r>
              <a:rPr lang="en-US" dirty="0"/>
              <a:t>` and Tkinter is installed.</a:t>
            </a:r>
          </a:p>
          <a:p>
            <a:r>
              <a:rPr lang="en-US" dirty="0"/>
              <a:t>Now, open the Python file and run it. You get the output similar to the image here.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E95A25-AEA4-B6C3-BEEB-8BA55E831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8657" y="1853563"/>
            <a:ext cx="3122298" cy="3541712"/>
          </a:xfrm>
        </p:spPr>
      </p:pic>
    </p:spTree>
    <p:extLst>
      <p:ext uri="{BB962C8B-B14F-4D97-AF65-F5344CB8AC3E}">
        <p14:creationId xmlns:p14="http://schemas.microsoft.com/office/powerpoint/2010/main" val="57187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D439-2DDB-BF45-F409-DA395EF5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297B-1568-4B6F-2400-F53B4878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download the code and the media, visit:</a:t>
            </a:r>
          </a:p>
          <a:p>
            <a:pPr marL="0" indent="0">
              <a:buNone/>
            </a:pPr>
            <a:r>
              <a:rPr lang="en-IN" i="1" dirty="0">
                <a:hlinkClick r:id="rId2"/>
              </a:rPr>
              <a:t>https://github.com/Anikethc/Python/tree/main/GUI%20-%20Calculator</a:t>
            </a:r>
            <a:endParaRPr lang="en-IN" i="1" dirty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dirty="0"/>
              <a:t>Then, put the files in one directory and you can use it.</a:t>
            </a:r>
          </a:p>
        </p:txBody>
      </p:sp>
    </p:spTree>
    <p:extLst>
      <p:ext uri="{BB962C8B-B14F-4D97-AF65-F5344CB8AC3E}">
        <p14:creationId xmlns:p14="http://schemas.microsoft.com/office/powerpoint/2010/main" val="386140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D68F-F94F-080D-EE1A-31C2B4C34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589B8-5B0F-2305-7341-38644648D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Aniketh Chavare (11 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72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200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GUI Calculator</vt:lpstr>
      <vt:lpstr>What is a calculator?</vt:lpstr>
      <vt:lpstr>Pics</vt:lpstr>
      <vt:lpstr>How I did it?</vt:lpstr>
      <vt:lpstr>How to run it?</vt:lpstr>
      <vt:lpstr>Download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Calculator</dc:title>
  <dc:creator>Mahesh Chavare</dc:creator>
  <cp:lastModifiedBy>Mahesh Chavare</cp:lastModifiedBy>
  <cp:revision>14</cp:revision>
  <dcterms:created xsi:type="dcterms:W3CDTF">2022-08-18T08:28:09Z</dcterms:created>
  <dcterms:modified xsi:type="dcterms:W3CDTF">2022-12-20T10:25:12Z</dcterms:modified>
</cp:coreProperties>
</file>