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1378" r:id="rId3"/>
    <p:sldId id="1390" r:id="rId4"/>
    <p:sldId id="1379" r:id="rId5"/>
    <p:sldId id="1387" r:id="rId6"/>
    <p:sldId id="1380" r:id="rId7"/>
    <p:sldId id="1388" r:id="rId8"/>
    <p:sldId id="1391" r:id="rId9"/>
    <p:sldId id="1382" r:id="rId10"/>
    <p:sldId id="1392" r:id="rId11"/>
    <p:sldId id="1394" r:id="rId12"/>
    <p:sldId id="1389" r:id="rId13"/>
    <p:sldId id="1383" r:id="rId14"/>
    <p:sldId id="1385" r:id="rId15"/>
    <p:sldId id="1395" r:id="rId16"/>
    <p:sldId id="1399" r:id="rId17"/>
    <p:sldId id="1396" r:id="rId18"/>
    <p:sldId id="1402" r:id="rId19"/>
    <p:sldId id="1397" r:id="rId20"/>
    <p:sldId id="1398" r:id="rId21"/>
    <p:sldId id="1400" r:id="rId22"/>
    <p:sldId id="1401" r:id="rId23"/>
    <p:sldId id="1386" r:id="rId24"/>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BFB9B5-B932-4187-B94E-43A37FD6D4B5}" v="87" dt="2021-04-15T05:12:24.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6799" autoAdjust="0"/>
  </p:normalViewPr>
  <p:slideViewPr>
    <p:cSldViewPr snapToGrid="0" showGuides="1">
      <p:cViewPr varScale="1">
        <p:scale>
          <a:sx n="63" d="100"/>
          <a:sy n="63" d="100"/>
        </p:scale>
        <p:origin x="2376" y="6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hldiek-oberwagner, Anjo Lucas" userId="1a4d78a8-d2f8-48ac-ac87-b797e3ebf3cf" providerId="ADAL" clId="{B5BFB9B5-B932-4187-B94E-43A37FD6D4B5}"/>
    <pc:docChg chg="undo custSel addSld delSld modSld sldOrd modMainMaster addSection delSection">
      <pc:chgData name="Vahldiek-oberwagner, Anjo Lucas" userId="1a4d78a8-d2f8-48ac-ac87-b797e3ebf3cf" providerId="ADAL" clId="{B5BFB9B5-B932-4187-B94E-43A37FD6D4B5}" dt="2021-04-15T05:16:54.283" v="6375" actId="20577"/>
      <pc:docMkLst>
        <pc:docMk/>
      </pc:docMkLst>
      <pc:sldChg chg="delSp modSp mod modNotesTx">
        <pc:chgData name="Vahldiek-oberwagner, Anjo Lucas" userId="1a4d78a8-d2f8-48ac-ac87-b797e3ebf3cf" providerId="ADAL" clId="{B5BFB9B5-B932-4187-B94E-43A37FD6D4B5}" dt="2021-04-15T04:18:17.569" v="5868" actId="1076"/>
        <pc:sldMkLst>
          <pc:docMk/>
          <pc:sldMk cId="3665281598" sldId="256"/>
        </pc:sldMkLst>
        <pc:spChg chg="mod">
          <ac:chgData name="Vahldiek-oberwagner, Anjo Lucas" userId="1a4d78a8-d2f8-48ac-ac87-b797e3ebf3cf" providerId="ADAL" clId="{B5BFB9B5-B932-4187-B94E-43A37FD6D4B5}" dt="2021-04-15T04:18:13.808" v="5867" actId="1076"/>
          <ac:spMkLst>
            <pc:docMk/>
            <pc:sldMk cId="3665281598" sldId="256"/>
            <ac:spMk id="8" creationId="{D6C327DB-CFF8-4624-A9CC-6C3789012098}"/>
          </ac:spMkLst>
        </pc:spChg>
        <pc:spChg chg="del">
          <ac:chgData name="Vahldiek-oberwagner, Anjo Lucas" userId="1a4d78a8-d2f8-48ac-ac87-b797e3ebf3cf" providerId="ADAL" clId="{B5BFB9B5-B932-4187-B94E-43A37FD6D4B5}" dt="2021-04-15T04:18:09.935" v="5866" actId="478"/>
          <ac:spMkLst>
            <pc:docMk/>
            <pc:sldMk cId="3665281598" sldId="256"/>
            <ac:spMk id="10" creationId="{4EA28CAF-32A5-44F5-AD18-3FAC50DF4528}"/>
          </ac:spMkLst>
        </pc:spChg>
        <pc:spChg chg="mod">
          <ac:chgData name="Vahldiek-oberwagner, Anjo Lucas" userId="1a4d78a8-d2f8-48ac-ac87-b797e3ebf3cf" providerId="ADAL" clId="{B5BFB9B5-B932-4187-B94E-43A37FD6D4B5}" dt="2021-04-15T04:18:17.569" v="5868" actId="1076"/>
          <ac:spMkLst>
            <pc:docMk/>
            <pc:sldMk cId="3665281598" sldId="256"/>
            <ac:spMk id="12" creationId="{C0A845FE-20FD-4E83-8BBA-562CD7CC1215}"/>
          </ac:spMkLst>
        </pc:spChg>
      </pc:sldChg>
      <pc:sldChg chg="modSp add mod">
        <pc:chgData name="Vahldiek-oberwagner, Anjo Lucas" userId="1a4d78a8-d2f8-48ac-ac87-b797e3ebf3cf" providerId="ADAL" clId="{B5BFB9B5-B932-4187-B94E-43A37FD6D4B5}" dt="2021-03-19T16:55:56.857" v="10" actId="20577"/>
        <pc:sldMkLst>
          <pc:docMk/>
          <pc:sldMk cId="203084809" sldId="1378"/>
        </pc:sldMkLst>
        <pc:spChg chg="mod">
          <ac:chgData name="Vahldiek-oberwagner, Anjo Lucas" userId="1a4d78a8-d2f8-48ac-ac87-b797e3ebf3cf" providerId="ADAL" clId="{B5BFB9B5-B932-4187-B94E-43A37FD6D4B5}" dt="2021-03-19T16:55:56.857" v="10" actId="20577"/>
          <ac:spMkLst>
            <pc:docMk/>
            <pc:sldMk cId="203084809" sldId="1378"/>
            <ac:spMk id="12" creationId="{00000000-0000-0000-0000-000000000000}"/>
          </ac:spMkLst>
        </pc:spChg>
      </pc:sldChg>
      <pc:sldChg chg="modSp new mod modNotesTx">
        <pc:chgData name="Vahldiek-oberwagner, Anjo Lucas" userId="1a4d78a8-d2f8-48ac-ac87-b797e3ebf3cf" providerId="ADAL" clId="{B5BFB9B5-B932-4187-B94E-43A37FD6D4B5}" dt="2021-04-15T04:56:26.202" v="6013" actId="20577"/>
        <pc:sldMkLst>
          <pc:docMk/>
          <pc:sldMk cId="772458021" sldId="1379"/>
        </pc:sldMkLst>
        <pc:spChg chg="mod">
          <ac:chgData name="Vahldiek-oberwagner, Anjo Lucas" userId="1a4d78a8-d2f8-48ac-ac87-b797e3ebf3cf" providerId="ADAL" clId="{B5BFB9B5-B932-4187-B94E-43A37FD6D4B5}" dt="2021-03-29T23:48:19.625" v="205" actId="20577"/>
          <ac:spMkLst>
            <pc:docMk/>
            <pc:sldMk cId="772458021" sldId="1379"/>
            <ac:spMk id="2" creationId="{781930F5-A967-4FDC-81BC-1B8907F1AC57}"/>
          </ac:spMkLst>
        </pc:spChg>
        <pc:spChg chg="mod">
          <ac:chgData name="Vahldiek-oberwagner, Anjo Lucas" userId="1a4d78a8-d2f8-48ac-ac87-b797e3ebf3cf" providerId="ADAL" clId="{B5BFB9B5-B932-4187-B94E-43A37FD6D4B5}" dt="2021-04-02T23:22:26.852" v="5219" actId="122"/>
          <ac:spMkLst>
            <pc:docMk/>
            <pc:sldMk cId="772458021" sldId="1379"/>
            <ac:spMk id="3" creationId="{F9E01E7F-8880-493B-B236-92DE3E0E65DA}"/>
          </ac:spMkLst>
        </pc:spChg>
      </pc:sldChg>
      <pc:sldChg chg="modSp new mod">
        <pc:chgData name="Vahldiek-oberwagner, Anjo Lucas" userId="1a4d78a8-d2f8-48ac-ac87-b797e3ebf3cf" providerId="ADAL" clId="{B5BFB9B5-B932-4187-B94E-43A37FD6D4B5}" dt="2021-04-15T04:49:32.918" v="5903" actId="20577"/>
        <pc:sldMkLst>
          <pc:docMk/>
          <pc:sldMk cId="4098280256" sldId="1380"/>
        </pc:sldMkLst>
        <pc:spChg chg="mod">
          <ac:chgData name="Vahldiek-oberwagner, Anjo Lucas" userId="1a4d78a8-d2f8-48ac-ac87-b797e3ebf3cf" providerId="ADAL" clId="{B5BFB9B5-B932-4187-B94E-43A37FD6D4B5}" dt="2021-03-29T23:48:15.745" v="193" actId="20577"/>
          <ac:spMkLst>
            <pc:docMk/>
            <pc:sldMk cId="4098280256" sldId="1380"/>
            <ac:spMk id="2" creationId="{CFC68F13-AAF2-4625-9E62-8E1710C5E64C}"/>
          </ac:spMkLst>
        </pc:spChg>
        <pc:spChg chg="mod">
          <ac:chgData name="Vahldiek-oberwagner, Anjo Lucas" userId="1a4d78a8-d2f8-48ac-ac87-b797e3ebf3cf" providerId="ADAL" clId="{B5BFB9B5-B932-4187-B94E-43A37FD6D4B5}" dt="2021-04-15T04:49:32.918" v="5903" actId="20577"/>
          <ac:spMkLst>
            <pc:docMk/>
            <pc:sldMk cId="4098280256" sldId="1380"/>
            <ac:spMk id="3" creationId="{37F9A62A-522C-4CC3-A130-60F7C02198D9}"/>
          </ac:spMkLst>
        </pc:spChg>
      </pc:sldChg>
      <pc:sldChg chg="modSp new del mod modTransition">
        <pc:chgData name="Vahldiek-oberwagner, Anjo Lucas" userId="1a4d78a8-d2f8-48ac-ac87-b797e3ebf3cf" providerId="ADAL" clId="{B5BFB9B5-B932-4187-B94E-43A37FD6D4B5}" dt="2021-04-02T22:09:37.085" v="2138" actId="47"/>
        <pc:sldMkLst>
          <pc:docMk/>
          <pc:sldMk cId="1094941262" sldId="1381"/>
        </pc:sldMkLst>
        <pc:spChg chg="mod">
          <ac:chgData name="Vahldiek-oberwagner, Anjo Lucas" userId="1a4d78a8-d2f8-48ac-ac87-b797e3ebf3cf" providerId="ADAL" clId="{B5BFB9B5-B932-4187-B94E-43A37FD6D4B5}" dt="2021-03-29T23:55:30.868" v="950"/>
          <ac:spMkLst>
            <pc:docMk/>
            <pc:sldMk cId="1094941262" sldId="1381"/>
            <ac:spMk id="2" creationId="{1AA22006-19D9-4893-B072-A26E905DF836}"/>
          </ac:spMkLst>
        </pc:spChg>
        <pc:spChg chg="mod">
          <ac:chgData name="Vahldiek-oberwagner, Anjo Lucas" userId="1a4d78a8-d2f8-48ac-ac87-b797e3ebf3cf" providerId="ADAL" clId="{B5BFB9B5-B932-4187-B94E-43A37FD6D4B5}" dt="2021-04-02T22:04:13.284" v="1915" actId="20577"/>
          <ac:spMkLst>
            <pc:docMk/>
            <pc:sldMk cId="1094941262" sldId="1381"/>
            <ac:spMk id="3" creationId="{71089FCC-DFC3-4B13-B662-828ECAC48630}"/>
          </ac:spMkLst>
        </pc:spChg>
      </pc:sldChg>
      <pc:sldChg chg="addSp delSp modSp new mod modTransition">
        <pc:chgData name="Vahldiek-oberwagner, Anjo Lucas" userId="1a4d78a8-d2f8-48ac-ac87-b797e3ebf3cf" providerId="ADAL" clId="{B5BFB9B5-B932-4187-B94E-43A37FD6D4B5}" dt="2021-04-15T04:52:05.358" v="5914" actId="20577"/>
        <pc:sldMkLst>
          <pc:docMk/>
          <pc:sldMk cId="473058258" sldId="1382"/>
        </pc:sldMkLst>
        <pc:spChg chg="mod">
          <ac:chgData name="Vahldiek-oberwagner, Anjo Lucas" userId="1a4d78a8-d2f8-48ac-ac87-b797e3ebf3cf" providerId="ADAL" clId="{B5BFB9B5-B932-4187-B94E-43A37FD6D4B5}" dt="2021-04-02T22:12:29.373" v="2316" actId="207"/>
          <ac:spMkLst>
            <pc:docMk/>
            <pc:sldMk cId="473058258" sldId="1382"/>
            <ac:spMk id="2" creationId="{96A74B91-DB8E-45B0-85F2-9F316D85F9E3}"/>
          </ac:spMkLst>
        </pc:spChg>
        <pc:spChg chg="mod">
          <ac:chgData name="Vahldiek-oberwagner, Anjo Lucas" userId="1a4d78a8-d2f8-48ac-ac87-b797e3ebf3cf" providerId="ADAL" clId="{B5BFB9B5-B932-4187-B94E-43A37FD6D4B5}" dt="2021-04-15T04:52:05.358" v="5914" actId="20577"/>
          <ac:spMkLst>
            <pc:docMk/>
            <pc:sldMk cId="473058258" sldId="1382"/>
            <ac:spMk id="3" creationId="{C96DE677-9C8D-4284-B720-CCA1D3B89593}"/>
          </ac:spMkLst>
        </pc:spChg>
        <pc:spChg chg="add mod">
          <ac:chgData name="Vahldiek-oberwagner, Anjo Lucas" userId="1a4d78a8-d2f8-48ac-ac87-b797e3ebf3cf" providerId="ADAL" clId="{B5BFB9B5-B932-4187-B94E-43A37FD6D4B5}" dt="2021-04-15T04:17:00.561" v="5834" actId="6549"/>
          <ac:spMkLst>
            <pc:docMk/>
            <pc:sldMk cId="473058258" sldId="1382"/>
            <ac:spMk id="4" creationId="{C108192F-69A3-43BA-9ADC-9DF7BAF8ACCE}"/>
          </ac:spMkLst>
        </pc:spChg>
        <pc:spChg chg="add del mod">
          <ac:chgData name="Vahldiek-oberwagner, Anjo Lucas" userId="1a4d78a8-d2f8-48ac-ac87-b797e3ebf3cf" providerId="ADAL" clId="{B5BFB9B5-B932-4187-B94E-43A37FD6D4B5}" dt="2021-04-02T22:19:35.910" v="2699"/>
          <ac:spMkLst>
            <pc:docMk/>
            <pc:sldMk cId="473058258" sldId="1382"/>
            <ac:spMk id="5" creationId="{24DBBC10-35EE-4C9D-8E96-D0578D70FC8C}"/>
          </ac:spMkLst>
        </pc:spChg>
      </pc:sldChg>
      <pc:sldChg chg="modSp new mod">
        <pc:chgData name="Vahldiek-oberwagner, Anjo Lucas" userId="1a4d78a8-d2f8-48ac-ac87-b797e3ebf3cf" providerId="ADAL" clId="{B5BFB9B5-B932-4187-B94E-43A37FD6D4B5}" dt="2021-04-15T05:07:09.626" v="6180" actId="20577"/>
        <pc:sldMkLst>
          <pc:docMk/>
          <pc:sldMk cId="1104057903" sldId="1383"/>
        </pc:sldMkLst>
        <pc:spChg chg="mod">
          <ac:chgData name="Vahldiek-oberwagner, Anjo Lucas" userId="1a4d78a8-d2f8-48ac-ac87-b797e3ebf3cf" providerId="ADAL" clId="{B5BFB9B5-B932-4187-B94E-43A37FD6D4B5}" dt="2021-04-15T04:55:37.058" v="5941" actId="20577"/>
          <ac:spMkLst>
            <pc:docMk/>
            <pc:sldMk cId="1104057903" sldId="1383"/>
            <ac:spMk id="2" creationId="{BB2AF2CA-CA9C-4589-8210-1F645182A296}"/>
          </ac:spMkLst>
        </pc:spChg>
        <pc:spChg chg="mod">
          <ac:chgData name="Vahldiek-oberwagner, Anjo Lucas" userId="1a4d78a8-d2f8-48ac-ac87-b797e3ebf3cf" providerId="ADAL" clId="{B5BFB9B5-B932-4187-B94E-43A37FD6D4B5}" dt="2021-04-15T05:07:09.626" v="6180" actId="20577"/>
          <ac:spMkLst>
            <pc:docMk/>
            <pc:sldMk cId="1104057903" sldId="1383"/>
            <ac:spMk id="3" creationId="{8BE54D02-6151-44BD-AA6C-3D77F91A47C7}"/>
          </ac:spMkLst>
        </pc:spChg>
      </pc:sldChg>
      <pc:sldChg chg="modSp new del mod">
        <pc:chgData name="Vahldiek-oberwagner, Anjo Lucas" userId="1a4d78a8-d2f8-48ac-ac87-b797e3ebf3cf" providerId="ADAL" clId="{B5BFB9B5-B932-4187-B94E-43A37FD6D4B5}" dt="2021-04-02T22:28:12.483" v="3247" actId="47"/>
        <pc:sldMkLst>
          <pc:docMk/>
          <pc:sldMk cId="1025132191" sldId="1384"/>
        </pc:sldMkLst>
        <pc:spChg chg="mod">
          <ac:chgData name="Vahldiek-oberwagner, Anjo Lucas" userId="1a4d78a8-d2f8-48ac-ac87-b797e3ebf3cf" providerId="ADAL" clId="{B5BFB9B5-B932-4187-B94E-43A37FD6D4B5}" dt="2021-03-29T23:51:35.380" v="556" actId="20577"/>
          <ac:spMkLst>
            <pc:docMk/>
            <pc:sldMk cId="1025132191" sldId="1384"/>
            <ac:spMk id="2" creationId="{DF13D1B3-69AA-4899-914B-910B20BF3EFB}"/>
          </ac:spMkLst>
        </pc:spChg>
        <pc:spChg chg="mod">
          <ac:chgData name="Vahldiek-oberwagner, Anjo Lucas" userId="1a4d78a8-d2f8-48ac-ac87-b797e3ebf3cf" providerId="ADAL" clId="{B5BFB9B5-B932-4187-B94E-43A37FD6D4B5}" dt="2021-03-29T23:52:24.205" v="678" actId="20577"/>
          <ac:spMkLst>
            <pc:docMk/>
            <pc:sldMk cId="1025132191" sldId="1384"/>
            <ac:spMk id="3" creationId="{B00DABBE-79DA-4347-9123-9477281D12DF}"/>
          </ac:spMkLst>
        </pc:spChg>
      </pc:sldChg>
      <pc:sldChg chg="modSp new mod">
        <pc:chgData name="Vahldiek-oberwagner, Anjo Lucas" userId="1a4d78a8-d2f8-48ac-ac87-b797e3ebf3cf" providerId="ADAL" clId="{B5BFB9B5-B932-4187-B94E-43A37FD6D4B5}" dt="2021-04-15T05:11:36.283" v="6240" actId="20577"/>
        <pc:sldMkLst>
          <pc:docMk/>
          <pc:sldMk cId="2331406933" sldId="1385"/>
        </pc:sldMkLst>
        <pc:spChg chg="mod">
          <ac:chgData name="Vahldiek-oberwagner, Anjo Lucas" userId="1a4d78a8-d2f8-48ac-ac87-b797e3ebf3cf" providerId="ADAL" clId="{B5BFB9B5-B932-4187-B94E-43A37FD6D4B5}" dt="2021-04-02T22:28:23.295" v="3263" actId="20577"/>
          <ac:spMkLst>
            <pc:docMk/>
            <pc:sldMk cId="2331406933" sldId="1385"/>
            <ac:spMk id="2" creationId="{0144816E-3338-4105-BB42-56CF97E8C072}"/>
          </ac:spMkLst>
        </pc:spChg>
        <pc:spChg chg="mod">
          <ac:chgData name="Vahldiek-oberwagner, Anjo Lucas" userId="1a4d78a8-d2f8-48ac-ac87-b797e3ebf3cf" providerId="ADAL" clId="{B5BFB9B5-B932-4187-B94E-43A37FD6D4B5}" dt="2021-04-15T05:11:36.283" v="6240" actId="20577"/>
          <ac:spMkLst>
            <pc:docMk/>
            <pc:sldMk cId="2331406933" sldId="1385"/>
            <ac:spMk id="3" creationId="{2FD7BE45-1AE2-49DD-B161-83A99978DB9A}"/>
          </ac:spMkLst>
        </pc:spChg>
      </pc:sldChg>
      <pc:sldChg chg="addSp delSp modSp new mod modTransition">
        <pc:chgData name="Vahldiek-oberwagner, Anjo Lucas" userId="1a4d78a8-d2f8-48ac-ac87-b797e3ebf3cf" providerId="ADAL" clId="{B5BFB9B5-B932-4187-B94E-43A37FD6D4B5}" dt="2021-04-02T22:26:37.372" v="3190" actId="20577"/>
        <pc:sldMkLst>
          <pc:docMk/>
          <pc:sldMk cId="635973066" sldId="1386"/>
        </pc:sldMkLst>
        <pc:spChg chg="del">
          <ac:chgData name="Vahldiek-oberwagner, Anjo Lucas" userId="1a4d78a8-d2f8-48ac-ac87-b797e3ebf3cf" providerId="ADAL" clId="{B5BFB9B5-B932-4187-B94E-43A37FD6D4B5}" dt="2021-04-02T22:26:10.654" v="3109"/>
          <ac:spMkLst>
            <pc:docMk/>
            <pc:sldMk cId="635973066" sldId="1386"/>
            <ac:spMk id="2" creationId="{C1A2802A-CE6B-4907-8213-40C88E9D67EA}"/>
          </ac:spMkLst>
        </pc:spChg>
        <pc:spChg chg="del">
          <ac:chgData name="Vahldiek-oberwagner, Anjo Lucas" userId="1a4d78a8-d2f8-48ac-ac87-b797e3ebf3cf" providerId="ADAL" clId="{B5BFB9B5-B932-4187-B94E-43A37FD6D4B5}" dt="2021-04-02T22:26:10.654" v="3109"/>
          <ac:spMkLst>
            <pc:docMk/>
            <pc:sldMk cId="635973066" sldId="1386"/>
            <ac:spMk id="3" creationId="{A33164BA-D23E-4606-A0B0-2792388C4F76}"/>
          </ac:spMkLst>
        </pc:spChg>
        <pc:spChg chg="add mod">
          <ac:chgData name="Vahldiek-oberwagner, Anjo Lucas" userId="1a4d78a8-d2f8-48ac-ac87-b797e3ebf3cf" providerId="ADAL" clId="{B5BFB9B5-B932-4187-B94E-43A37FD6D4B5}" dt="2021-04-02T22:26:23.563" v="3137" actId="20577"/>
          <ac:spMkLst>
            <pc:docMk/>
            <pc:sldMk cId="635973066" sldId="1386"/>
            <ac:spMk id="4" creationId="{47A33B6D-EA63-4ED7-B825-FCF65B71DCE0}"/>
          </ac:spMkLst>
        </pc:spChg>
        <pc:spChg chg="add mod">
          <ac:chgData name="Vahldiek-oberwagner, Anjo Lucas" userId="1a4d78a8-d2f8-48ac-ac87-b797e3ebf3cf" providerId="ADAL" clId="{B5BFB9B5-B932-4187-B94E-43A37FD6D4B5}" dt="2021-04-02T22:26:37.372" v="3190" actId="20577"/>
          <ac:spMkLst>
            <pc:docMk/>
            <pc:sldMk cId="635973066" sldId="1386"/>
            <ac:spMk id="5" creationId="{72C29D74-861B-4F19-86E8-D2A3468D9C4A}"/>
          </ac:spMkLst>
        </pc:spChg>
      </pc:sldChg>
      <pc:sldChg chg="addSp delSp modSp new mod ord modTransition">
        <pc:chgData name="Vahldiek-oberwagner, Anjo Lucas" userId="1a4d78a8-d2f8-48ac-ac87-b797e3ebf3cf" providerId="ADAL" clId="{B5BFB9B5-B932-4187-B94E-43A37FD6D4B5}" dt="2021-04-02T22:03:06.995" v="1825" actId="20577"/>
        <pc:sldMkLst>
          <pc:docMk/>
          <pc:sldMk cId="598842422" sldId="1387"/>
        </pc:sldMkLst>
        <pc:spChg chg="del">
          <ac:chgData name="Vahldiek-oberwagner, Anjo Lucas" userId="1a4d78a8-d2f8-48ac-ac87-b797e3ebf3cf" providerId="ADAL" clId="{B5BFB9B5-B932-4187-B94E-43A37FD6D4B5}" dt="2021-03-29T23:54:44.789" v="910"/>
          <ac:spMkLst>
            <pc:docMk/>
            <pc:sldMk cId="598842422" sldId="1387"/>
            <ac:spMk id="2" creationId="{611AADF2-2270-49CD-9EFA-BD9A5BF2F437}"/>
          </ac:spMkLst>
        </pc:spChg>
        <pc:spChg chg="del">
          <ac:chgData name="Vahldiek-oberwagner, Anjo Lucas" userId="1a4d78a8-d2f8-48ac-ac87-b797e3ebf3cf" providerId="ADAL" clId="{B5BFB9B5-B932-4187-B94E-43A37FD6D4B5}" dt="2021-03-29T23:54:44.789" v="910"/>
          <ac:spMkLst>
            <pc:docMk/>
            <pc:sldMk cId="598842422" sldId="1387"/>
            <ac:spMk id="3" creationId="{7AB6F6E5-1167-4CF3-B60F-537F019B7EDF}"/>
          </ac:spMkLst>
        </pc:spChg>
        <pc:spChg chg="add del mod">
          <ac:chgData name="Vahldiek-oberwagner, Anjo Lucas" userId="1a4d78a8-d2f8-48ac-ac87-b797e3ebf3cf" providerId="ADAL" clId="{B5BFB9B5-B932-4187-B94E-43A37FD6D4B5}" dt="2021-03-29T23:54:50.694" v="911"/>
          <ac:spMkLst>
            <pc:docMk/>
            <pc:sldMk cId="598842422" sldId="1387"/>
            <ac:spMk id="4" creationId="{BA5B20C1-07A3-43EF-854F-831854B76A98}"/>
          </ac:spMkLst>
        </pc:spChg>
        <pc:spChg chg="add del mod">
          <ac:chgData name="Vahldiek-oberwagner, Anjo Lucas" userId="1a4d78a8-d2f8-48ac-ac87-b797e3ebf3cf" providerId="ADAL" clId="{B5BFB9B5-B932-4187-B94E-43A37FD6D4B5}" dt="2021-03-29T23:54:50.694" v="911"/>
          <ac:spMkLst>
            <pc:docMk/>
            <pc:sldMk cId="598842422" sldId="1387"/>
            <ac:spMk id="5" creationId="{A7D97AEC-9A64-4A7E-926E-4CDDAFAE6F85}"/>
          </ac:spMkLst>
        </pc:spChg>
        <pc:spChg chg="add del mod">
          <ac:chgData name="Vahldiek-oberwagner, Anjo Lucas" userId="1a4d78a8-d2f8-48ac-ac87-b797e3ebf3cf" providerId="ADAL" clId="{B5BFB9B5-B932-4187-B94E-43A37FD6D4B5}" dt="2021-03-29T23:54:50.694" v="911"/>
          <ac:spMkLst>
            <pc:docMk/>
            <pc:sldMk cId="598842422" sldId="1387"/>
            <ac:spMk id="6" creationId="{A27A9BD4-2985-41F7-A389-0FED11324061}"/>
          </ac:spMkLst>
        </pc:spChg>
        <pc:spChg chg="add mod">
          <ac:chgData name="Vahldiek-oberwagner, Anjo Lucas" userId="1a4d78a8-d2f8-48ac-ac87-b797e3ebf3cf" providerId="ADAL" clId="{B5BFB9B5-B932-4187-B94E-43A37FD6D4B5}" dt="2021-04-02T22:03:06.995" v="1825" actId="20577"/>
          <ac:spMkLst>
            <pc:docMk/>
            <pc:sldMk cId="598842422" sldId="1387"/>
            <ac:spMk id="7" creationId="{BB00A0A6-2A30-4A53-BD16-5DBDBCEA803B}"/>
          </ac:spMkLst>
        </pc:spChg>
      </pc:sldChg>
      <pc:sldChg chg="addSp delSp modSp new mod modTransition">
        <pc:chgData name="Vahldiek-oberwagner, Anjo Lucas" userId="1a4d78a8-d2f8-48ac-ac87-b797e3ebf3cf" providerId="ADAL" clId="{B5BFB9B5-B932-4187-B94E-43A37FD6D4B5}" dt="2021-03-29T23:55:44.017" v="983" actId="20577"/>
        <pc:sldMkLst>
          <pc:docMk/>
          <pc:sldMk cId="2759767363" sldId="1388"/>
        </pc:sldMkLst>
        <pc:spChg chg="del">
          <ac:chgData name="Vahldiek-oberwagner, Anjo Lucas" userId="1a4d78a8-d2f8-48ac-ac87-b797e3ebf3cf" providerId="ADAL" clId="{B5BFB9B5-B932-4187-B94E-43A37FD6D4B5}" dt="2021-03-29T23:55:22.992" v="948"/>
          <ac:spMkLst>
            <pc:docMk/>
            <pc:sldMk cId="2759767363" sldId="1388"/>
            <ac:spMk id="2" creationId="{796941E3-23DA-4795-9750-79AB8EDC46ED}"/>
          </ac:spMkLst>
        </pc:spChg>
        <pc:spChg chg="del">
          <ac:chgData name="Vahldiek-oberwagner, Anjo Lucas" userId="1a4d78a8-d2f8-48ac-ac87-b797e3ebf3cf" providerId="ADAL" clId="{B5BFB9B5-B932-4187-B94E-43A37FD6D4B5}" dt="2021-03-29T23:55:22.992" v="948"/>
          <ac:spMkLst>
            <pc:docMk/>
            <pc:sldMk cId="2759767363" sldId="1388"/>
            <ac:spMk id="3" creationId="{87E7A127-DAA2-4B47-9091-50299803FADA}"/>
          </ac:spMkLst>
        </pc:spChg>
        <pc:spChg chg="add del mod">
          <ac:chgData name="Vahldiek-oberwagner, Anjo Lucas" userId="1a4d78a8-d2f8-48ac-ac87-b797e3ebf3cf" providerId="ADAL" clId="{B5BFB9B5-B932-4187-B94E-43A37FD6D4B5}" dt="2021-03-29T23:55:36.411" v="951"/>
          <ac:spMkLst>
            <pc:docMk/>
            <pc:sldMk cId="2759767363" sldId="1388"/>
            <ac:spMk id="4" creationId="{B226C737-52F5-44BB-93F1-9D3A259E82B6}"/>
          </ac:spMkLst>
        </pc:spChg>
        <pc:spChg chg="add del mod">
          <ac:chgData name="Vahldiek-oberwagner, Anjo Lucas" userId="1a4d78a8-d2f8-48ac-ac87-b797e3ebf3cf" providerId="ADAL" clId="{B5BFB9B5-B932-4187-B94E-43A37FD6D4B5}" dt="2021-03-29T23:55:36.411" v="951"/>
          <ac:spMkLst>
            <pc:docMk/>
            <pc:sldMk cId="2759767363" sldId="1388"/>
            <ac:spMk id="5" creationId="{4BF7E9C0-E34E-4E39-A30A-DE34E9A2C47C}"/>
          </ac:spMkLst>
        </pc:spChg>
        <pc:spChg chg="add mod">
          <ac:chgData name="Vahldiek-oberwagner, Anjo Lucas" userId="1a4d78a8-d2f8-48ac-ac87-b797e3ebf3cf" providerId="ADAL" clId="{B5BFB9B5-B932-4187-B94E-43A37FD6D4B5}" dt="2021-03-29T23:55:44.017" v="983" actId="20577"/>
          <ac:spMkLst>
            <pc:docMk/>
            <pc:sldMk cId="2759767363" sldId="1388"/>
            <ac:spMk id="6" creationId="{7B465905-2CD4-45D2-9EF6-6A3317CEFB03}"/>
          </ac:spMkLst>
        </pc:spChg>
      </pc:sldChg>
      <pc:sldChg chg="addSp delSp modSp new mod modTransition">
        <pc:chgData name="Vahldiek-oberwagner, Anjo Lucas" userId="1a4d78a8-d2f8-48ac-ac87-b797e3ebf3cf" providerId="ADAL" clId="{B5BFB9B5-B932-4187-B94E-43A37FD6D4B5}" dt="2021-04-02T22:03:49.951" v="1889" actId="5793"/>
        <pc:sldMkLst>
          <pc:docMk/>
          <pc:sldMk cId="224084620" sldId="1389"/>
        </pc:sldMkLst>
        <pc:spChg chg="del">
          <ac:chgData name="Vahldiek-oberwagner, Anjo Lucas" userId="1a4d78a8-d2f8-48ac-ac87-b797e3ebf3cf" providerId="ADAL" clId="{B5BFB9B5-B932-4187-B94E-43A37FD6D4B5}" dt="2021-03-29T23:56:01.992" v="985"/>
          <ac:spMkLst>
            <pc:docMk/>
            <pc:sldMk cId="224084620" sldId="1389"/>
            <ac:spMk id="2" creationId="{1FCEAA17-CFC6-42D3-BC56-23522053EC91}"/>
          </ac:spMkLst>
        </pc:spChg>
        <pc:spChg chg="del">
          <ac:chgData name="Vahldiek-oberwagner, Anjo Lucas" userId="1a4d78a8-d2f8-48ac-ac87-b797e3ebf3cf" providerId="ADAL" clId="{B5BFB9B5-B932-4187-B94E-43A37FD6D4B5}" dt="2021-03-29T23:56:01.992" v="985"/>
          <ac:spMkLst>
            <pc:docMk/>
            <pc:sldMk cId="224084620" sldId="1389"/>
            <ac:spMk id="3" creationId="{306404FC-37F2-48ED-9BCA-BE782A052CCC}"/>
          </ac:spMkLst>
        </pc:spChg>
        <pc:spChg chg="add mod">
          <ac:chgData name="Vahldiek-oberwagner, Anjo Lucas" userId="1a4d78a8-d2f8-48ac-ac87-b797e3ebf3cf" providerId="ADAL" clId="{B5BFB9B5-B932-4187-B94E-43A37FD6D4B5}" dt="2021-04-02T22:03:49.951" v="1889" actId="5793"/>
          <ac:spMkLst>
            <pc:docMk/>
            <pc:sldMk cId="224084620" sldId="1389"/>
            <ac:spMk id="4" creationId="{BF6D5695-2D87-47AA-9F93-7D8CA6FC5880}"/>
          </ac:spMkLst>
        </pc:spChg>
      </pc:sldChg>
      <pc:sldChg chg="addSp delSp modSp new mod">
        <pc:chgData name="Vahldiek-oberwagner, Anjo Lucas" userId="1a4d78a8-d2f8-48ac-ac87-b797e3ebf3cf" providerId="ADAL" clId="{B5BFB9B5-B932-4187-B94E-43A37FD6D4B5}" dt="2021-04-15T04:19:48.385" v="5883"/>
        <pc:sldMkLst>
          <pc:docMk/>
          <pc:sldMk cId="1360374800" sldId="1390"/>
        </pc:sldMkLst>
        <pc:spChg chg="mod">
          <ac:chgData name="Vahldiek-oberwagner, Anjo Lucas" userId="1a4d78a8-d2f8-48ac-ac87-b797e3ebf3cf" providerId="ADAL" clId="{B5BFB9B5-B932-4187-B94E-43A37FD6D4B5}" dt="2021-03-31T16:06:38.640" v="1279" actId="20577"/>
          <ac:spMkLst>
            <pc:docMk/>
            <pc:sldMk cId="1360374800" sldId="1390"/>
            <ac:spMk id="2" creationId="{49D14615-5C27-448B-B667-9E15EEEC3121}"/>
          </ac:spMkLst>
        </pc:spChg>
        <pc:spChg chg="mod">
          <ac:chgData name="Vahldiek-oberwagner, Anjo Lucas" userId="1a4d78a8-d2f8-48ac-ac87-b797e3ebf3cf" providerId="ADAL" clId="{B5BFB9B5-B932-4187-B94E-43A37FD6D4B5}" dt="2021-04-15T04:19:48.385" v="5883"/>
          <ac:spMkLst>
            <pc:docMk/>
            <pc:sldMk cId="1360374800" sldId="1390"/>
            <ac:spMk id="3" creationId="{1060C133-054F-4522-9ECF-277513F1167C}"/>
          </ac:spMkLst>
        </pc:spChg>
        <pc:picChg chg="add del mod">
          <ac:chgData name="Vahldiek-oberwagner, Anjo Lucas" userId="1a4d78a8-d2f8-48ac-ac87-b797e3ebf3cf" providerId="ADAL" clId="{B5BFB9B5-B932-4187-B94E-43A37FD6D4B5}" dt="2021-03-31T22:05:08.120" v="1760" actId="478"/>
          <ac:picMkLst>
            <pc:docMk/>
            <pc:sldMk cId="1360374800" sldId="1390"/>
            <ac:picMk id="1026" creationId="{00DDB5D9-87A1-4A71-B58E-B10D556F911A}"/>
          </ac:picMkLst>
        </pc:picChg>
      </pc:sldChg>
      <pc:sldChg chg="addSp delSp modSp new mod modAnim">
        <pc:chgData name="Vahldiek-oberwagner, Anjo Lucas" userId="1a4d78a8-d2f8-48ac-ac87-b797e3ebf3cf" providerId="ADAL" clId="{B5BFB9B5-B932-4187-B94E-43A37FD6D4B5}" dt="2021-04-15T02:47:45.957" v="5384" actId="20577"/>
        <pc:sldMkLst>
          <pc:docMk/>
          <pc:sldMk cId="1303412970" sldId="1391"/>
        </pc:sldMkLst>
        <pc:spChg chg="mod">
          <ac:chgData name="Vahldiek-oberwagner, Anjo Lucas" userId="1a4d78a8-d2f8-48ac-ac87-b797e3ebf3cf" providerId="ADAL" clId="{B5BFB9B5-B932-4187-B94E-43A37FD6D4B5}" dt="2021-04-02T22:12:18.724" v="2315" actId="207"/>
          <ac:spMkLst>
            <pc:docMk/>
            <pc:sldMk cId="1303412970" sldId="1391"/>
            <ac:spMk id="2" creationId="{CF034DD4-D199-4E44-BBF7-41F03E61F68F}"/>
          </ac:spMkLst>
        </pc:spChg>
        <pc:spChg chg="del">
          <ac:chgData name="Vahldiek-oberwagner, Anjo Lucas" userId="1a4d78a8-d2f8-48ac-ac87-b797e3ebf3cf" providerId="ADAL" clId="{B5BFB9B5-B932-4187-B94E-43A37FD6D4B5}" dt="2021-04-02T22:04:56.876" v="1939" actId="478"/>
          <ac:spMkLst>
            <pc:docMk/>
            <pc:sldMk cId="1303412970" sldId="1391"/>
            <ac:spMk id="3" creationId="{7FA0FF71-FFF9-4140-9968-EBD4D78EB93D}"/>
          </ac:spMkLst>
        </pc:spChg>
        <pc:spChg chg="add mod">
          <ac:chgData name="Vahldiek-oberwagner, Anjo Lucas" userId="1a4d78a8-d2f8-48ac-ac87-b797e3ebf3cf" providerId="ADAL" clId="{B5BFB9B5-B932-4187-B94E-43A37FD6D4B5}" dt="2021-04-02T22:14:30.183" v="2443" actId="1076"/>
          <ac:spMkLst>
            <pc:docMk/>
            <pc:sldMk cId="1303412970" sldId="1391"/>
            <ac:spMk id="4" creationId="{5A6C5911-A7DC-439A-AC72-994718B6A8D7}"/>
          </ac:spMkLst>
        </pc:spChg>
        <pc:spChg chg="add mod">
          <ac:chgData name="Vahldiek-oberwagner, Anjo Lucas" userId="1a4d78a8-d2f8-48ac-ac87-b797e3ebf3cf" providerId="ADAL" clId="{B5BFB9B5-B932-4187-B94E-43A37FD6D4B5}" dt="2021-04-02T22:14:30.183" v="2443" actId="1076"/>
          <ac:spMkLst>
            <pc:docMk/>
            <pc:sldMk cId="1303412970" sldId="1391"/>
            <ac:spMk id="5" creationId="{FB64F478-FBA3-4296-B10E-36504F31DB69}"/>
          </ac:spMkLst>
        </pc:spChg>
        <pc:spChg chg="add mod">
          <ac:chgData name="Vahldiek-oberwagner, Anjo Lucas" userId="1a4d78a8-d2f8-48ac-ac87-b797e3ebf3cf" providerId="ADAL" clId="{B5BFB9B5-B932-4187-B94E-43A37FD6D4B5}" dt="2021-04-02T22:14:30.183" v="2443" actId="1076"/>
          <ac:spMkLst>
            <pc:docMk/>
            <pc:sldMk cId="1303412970" sldId="1391"/>
            <ac:spMk id="6" creationId="{F940E24D-CF97-4300-AC2A-08E7AF5492D2}"/>
          </ac:spMkLst>
        </pc:spChg>
        <pc:spChg chg="add mod">
          <ac:chgData name="Vahldiek-oberwagner, Anjo Lucas" userId="1a4d78a8-d2f8-48ac-ac87-b797e3ebf3cf" providerId="ADAL" clId="{B5BFB9B5-B932-4187-B94E-43A37FD6D4B5}" dt="2021-04-02T22:14:30.183" v="2443" actId="1076"/>
          <ac:spMkLst>
            <pc:docMk/>
            <pc:sldMk cId="1303412970" sldId="1391"/>
            <ac:spMk id="7" creationId="{0589CD30-EF7D-4B19-B4ED-CAF7BB5F901B}"/>
          </ac:spMkLst>
        </pc:spChg>
        <pc:spChg chg="add mod">
          <ac:chgData name="Vahldiek-oberwagner, Anjo Lucas" userId="1a4d78a8-d2f8-48ac-ac87-b797e3ebf3cf" providerId="ADAL" clId="{B5BFB9B5-B932-4187-B94E-43A37FD6D4B5}" dt="2021-04-02T22:14:30.183" v="2443" actId="1076"/>
          <ac:spMkLst>
            <pc:docMk/>
            <pc:sldMk cId="1303412970" sldId="1391"/>
            <ac:spMk id="8" creationId="{006B8903-4E03-49C5-93A9-E9A8C03E0479}"/>
          </ac:spMkLst>
        </pc:spChg>
        <pc:spChg chg="add mod">
          <ac:chgData name="Vahldiek-oberwagner, Anjo Lucas" userId="1a4d78a8-d2f8-48ac-ac87-b797e3ebf3cf" providerId="ADAL" clId="{B5BFB9B5-B932-4187-B94E-43A37FD6D4B5}" dt="2021-04-02T22:14:30.183" v="2443" actId="1076"/>
          <ac:spMkLst>
            <pc:docMk/>
            <pc:sldMk cId="1303412970" sldId="1391"/>
            <ac:spMk id="9" creationId="{8053F745-3056-4B93-B888-5DE1053DCBEE}"/>
          </ac:spMkLst>
        </pc:spChg>
        <pc:spChg chg="add mod">
          <ac:chgData name="Vahldiek-oberwagner, Anjo Lucas" userId="1a4d78a8-d2f8-48ac-ac87-b797e3ebf3cf" providerId="ADAL" clId="{B5BFB9B5-B932-4187-B94E-43A37FD6D4B5}" dt="2021-04-02T22:14:30.183" v="2443" actId="1076"/>
          <ac:spMkLst>
            <pc:docMk/>
            <pc:sldMk cId="1303412970" sldId="1391"/>
            <ac:spMk id="10" creationId="{9A6C540F-2818-44C8-9823-7CDF045C5613}"/>
          </ac:spMkLst>
        </pc:spChg>
        <pc:spChg chg="add mod">
          <ac:chgData name="Vahldiek-oberwagner, Anjo Lucas" userId="1a4d78a8-d2f8-48ac-ac87-b797e3ebf3cf" providerId="ADAL" clId="{B5BFB9B5-B932-4187-B94E-43A37FD6D4B5}" dt="2021-04-02T22:14:30.183" v="2443" actId="1076"/>
          <ac:spMkLst>
            <pc:docMk/>
            <pc:sldMk cId="1303412970" sldId="1391"/>
            <ac:spMk id="11" creationId="{EAA84D81-2505-4C96-A401-8FD4F523CAE4}"/>
          </ac:spMkLst>
        </pc:spChg>
        <pc:spChg chg="add del mod">
          <ac:chgData name="Vahldiek-oberwagner, Anjo Lucas" userId="1a4d78a8-d2f8-48ac-ac87-b797e3ebf3cf" providerId="ADAL" clId="{B5BFB9B5-B932-4187-B94E-43A37FD6D4B5}" dt="2021-04-02T22:13:37.955" v="2429" actId="478"/>
          <ac:spMkLst>
            <pc:docMk/>
            <pc:sldMk cId="1303412970" sldId="1391"/>
            <ac:spMk id="12" creationId="{CD849BAF-C9EF-4E39-B712-7E865201838B}"/>
          </ac:spMkLst>
        </pc:spChg>
        <pc:spChg chg="add mod">
          <ac:chgData name="Vahldiek-oberwagner, Anjo Lucas" userId="1a4d78a8-d2f8-48ac-ac87-b797e3ebf3cf" providerId="ADAL" clId="{B5BFB9B5-B932-4187-B94E-43A37FD6D4B5}" dt="2021-04-15T02:47:45.957" v="5384" actId="20577"/>
          <ac:spMkLst>
            <pc:docMk/>
            <pc:sldMk cId="1303412970" sldId="1391"/>
            <ac:spMk id="13" creationId="{C6AD99C5-52F7-438C-AB43-61D4CCCBE486}"/>
          </ac:spMkLst>
        </pc:spChg>
        <pc:spChg chg="add mod">
          <ac:chgData name="Vahldiek-oberwagner, Anjo Lucas" userId="1a4d78a8-d2f8-48ac-ac87-b797e3ebf3cf" providerId="ADAL" clId="{B5BFB9B5-B932-4187-B94E-43A37FD6D4B5}" dt="2021-04-02T22:14:30.183" v="2443" actId="1076"/>
          <ac:spMkLst>
            <pc:docMk/>
            <pc:sldMk cId="1303412970" sldId="1391"/>
            <ac:spMk id="14" creationId="{D582055D-882E-4992-BC0C-0142575C7463}"/>
          </ac:spMkLst>
        </pc:spChg>
        <pc:spChg chg="add mod">
          <ac:chgData name="Vahldiek-oberwagner, Anjo Lucas" userId="1a4d78a8-d2f8-48ac-ac87-b797e3ebf3cf" providerId="ADAL" clId="{B5BFB9B5-B932-4187-B94E-43A37FD6D4B5}" dt="2021-04-02T22:14:30.183" v="2443" actId="1076"/>
          <ac:spMkLst>
            <pc:docMk/>
            <pc:sldMk cId="1303412970" sldId="1391"/>
            <ac:spMk id="15" creationId="{67AA8B8A-A022-4559-B523-2FF24682F474}"/>
          </ac:spMkLst>
        </pc:spChg>
        <pc:spChg chg="add mod">
          <ac:chgData name="Vahldiek-oberwagner, Anjo Lucas" userId="1a4d78a8-d2f8-48ac-ac87-b797e3ebf3cf" providerId="ADAL" clId="{B5BFB9B5-B932-4187-B94E-43A37FD6D4B5}" dt="2021-04-02T22:14:30.183" v="2443" actId="1076"/>
          <ac:spMkLst>
            <pc:docMk/>
            <pc:sldMk cId="1303412970" sldId="1391"/>
            <ac:spMk id="16" creationId="{C0D77DD6-6291-4EBF-891E-C16FC7E9211E}"/>
          </ac:spMkLst>
        </pc:spChg>
        <pc:spChg chg="add mod">
          <ac:chgData name="Vahldiek-oberwagner, Anjo Lucas" userId="1a4d78a8-d2f8-48ac-ac87-b797e3ebf3cf" providerId="ADAL" clId="{B5BFB9B5-B932-4187-B94E-43A37FD6D4B5}" dt="2021-04-02T22:14:30.183" v="2443" actId="1076"/>
          <ac:spMkLst>
            <pc:docMk/>
            <pc:sldMk cId="1303412970" sldId="1391"/>
            <ac:spMk id="17" creationId="{EB863B84-1287-4776-91E0-8A8DC0DFFE2E}"/>
          </ac:spMkLst>
        </pc:spChg>
      </pc:sldChg>
      <pc:sldChg chg="new del">
        <pc:chgData name="Vahldiek-oberwagner, Anjo Lucas" userId="1a4d78a8-d2f8-48ac-ac87-b797e3ebf3cf" providerId="ADAL" clId="{B5BFB9B5-B932-4187-B94E-43A37FD6D4B5}" dt="2021-04-02T22:04:28.822" v="1919" actId="680"/>
        <pc:sldMkLst>
          <pc:docMk/>
          <pc:sldMk cId="4138724258" sldId="1391"/>
        </pc:sldMkLst>
      </pc:sldChg>
      <pc:sldChg chg="modSp add mod">
        <pc:chgData name="Vahldiek-oberwagner, Anjo Lucas" userId="1a4d78a8-d2f8-48ac-ac87-b797e3ebf3cf" providerId="ADAL" clId="{B5BFB9B5-B932-4187-B94E-43A37FD6D4B5}" dt="2021-04-02T22:19:48.111" v="2740" actId="20577"/>
        <pc:sldMkLst>
          <pc:docMk/>
          <pc:sldMk cId="3404762294" sldId="1392"/>
        </pc:sldMkLst>
        <pc:spChg chg="mod">
          <ac:chgData name="Vahldiek-oberwagner, Anjo Lucas" userId="1a4d78a8-d2f8-48ac-ac87-b797e3ebf3cf" providerId="ADAL" clId="{B5BFB9B5-B932-4187-B94E-43A37FD6D4B5}" dt="2021-04-02T22:19:48.111" v="2740" actId="20577"/>
          <ac:spMkLst>
            <pc:docMk/>
            <pc:sldMk cId="3404762294" sldId="1392"/>
            <ac:spMk id="4" creationId="{BF6D5695-2D87-47AA-9F93-7D8CA6FC5880}"/>
          </ac:spMkLst>
        </pc:spChg>
      </pc:sldChg>
      <pc:sldChg chg="addSp delSp modSp new del mod">
        <pc:chgData name="Vahldiek-oberwagner, Anjo Lucas" userId="1a4d78a8-d2f8-48ac-ac87-b797e3ebf3cf" providerId="ADAL" clId="{B5BFB9B5-B932-4187-B94E-43A37FD6D4B5}" dt="2021-04-02T22:20:53.110" v="2759" actId="47"/>
        <pc:sldMkLst>
          <pc:docMk/>
          <pc:sldMk cId="3900796683" sldId="1393"/>
        </pc:sldMkLst>
        <pc:spChg chg="del">
          <ac:chgData name="Vahldiek-oberwagner, Anjo Lucas" userId="1a4d78a8-d2f8-48ac-ac87-b797e3ebf3cf" providerId="ADAL" clId="{B5BFB9B5-B932-4187-B94E-43A37FD6D4B5}" dt="2021-04-02T22:20:05.747" v="2742"/>
          <ac:spMkLst>
            <pc:docMk/>
            <pc:sldMk cId="3900796683" sldId="1393"/>
            <ac:spMk id="2" creationId="{76C429B8-2A8E-4D03-845E-3D1DFC3A166B}"/>
          </ac:spMkLst>
        </pc:spChg>
        <pc:spChg chg="add mod">
          <ac:chgData name="Vahldiek-oberwagner, Anjo Lucas" userId="1a4d78a8-d2f8-48ac-ac87-b797e3ebf3cf" providerId="ADAL" clId="{B5BFB9B5-B932-4187-B94E-43A37FD6D4B5}" dt="2021-04-02T22:20:30.482" v="2757"/>
          <ac:spMkLst>
            <pc:docMk/>
            <pc:sldMk cId="3900796683" sldId="1393"/>
            <ac:spMk id="3" creationId="{5B6D5D57-039E-4C83-A566-30A04616DB2A}"/>
          </ac:spMkLst>
        </pc:spChg>
        <pc:spChg chg="add del mod">
          <ac:chgData name="Vahldiek-oberwagner, Anjo Lucas" userId="1a4d78a8-d2f8-48ac-ac87-b797e3ebf3cf" providerId="ADAL" clId="{B5BFB9B5-B932-4187-B94E-43A37FD6D4B5}" dt="2021-04-02T22:20:30.482" v="2757"/>
          <ac:spMkLst>
            <pc:docMk/>
            <pc:sldMk cId="3900796683" sldId="1393"/>
            <ac:spMk id="4" creationId="{12886FD6-28A6-4665-B702-C6CA4F287509}"/>
          </ac:spMkLst>
        </pc:spChg>
        <pc:spChg chg="add mod">
          <ac:chgData name="Vahldiek-oberwagner, Anjo Lucas" userId="1a4d78a8-d2f8-48ac-ac87-b797e3ebf3cf" providerId="ADAL" clId="{B5BFB9B5-B932-4187-B94E-43A37FD6D4B5}" dt="2021-04-02T22:20:30.482" v="2757"/>
          <ac:spMkLst>
            <pc:docMk/>
            <pc:sldMk cId="3900796683" sldId="1393"/>
            <ac:spMk id="5" creationId="{C9079A0A-D705-4840-A97C-405549B8A5FD}"/>
          </ac:spMkLst>
        </pc:spChg>
      </pc:sldChg>
      <pc:sldChg chg="modSp add mod modAnim">
        <pc:chgData name="Vahldiek-oberwagner, Anjo Lucas" userId="1a4d78a8-d2f8-48ac-ac87-b797e3ebf3cf" providerId="ADAL" clId="{B5BFB9B5-B932-4187-B94E-43A37FD6D4B5}" dt="2021-04-15T02:47:10.519" v="5356"/>
        <pc:sldMkLst>
          <pc:docMk/>
          <pc:sldMk cId="2498869728" sldId="1394"/>
        </pc:sldMkLst>
        <pc:spChg chg="mod">
          <ac:chgData name="Vahldiek-oberwagner, Anjo Lucas" userId="1a4d78a8-d2f8-48ac-ac87-b797e3ebf3cf" providerId="ADAL" clId="{B5BFB9B5-B932-4187-B94E-43A37FD6D4B5}" dt="2021-04-02T22:20:57.632" v="2771" actId="20577"/>
          <ac:spMkLst>
            <pc:docMk/>
            <pc:sldMk cId="2498869728" sldId="1394"/>
            <ac:spMk id="2" creationId="{CFC68F13-AAF2-4625-9E62-8E1710C5E64C}"/>
          </ac:spMkLst>
        </pc:spChg>
        <pc:spChg chg="mod">
          <ac:chgData name="Vahldiek-oberwagner, Anjo Lucas" userId="1a4d78a8-d2f8-48ac-ac87-b797e3ebf3cf" providerId="ADAL" clId="{B5BFB9B5-B932-4187-B94E-43A37FD6D4B5}" dt="2021-04-02T22:23:09.737" v="3040" actId="20577"/>
          <ac:spMkLst>
            <pc:docMk/>
            <pc:sldMk cId="2498869728" sldId="1394"/>
            <ac:spMk id="3" creationId="{37F9A62A-522C-4CC3-A130-60F7C02198D9}"/>
          </ac:spMkLst>
        </pc:spChg>
      </pc:sldChg>
      <pc:sldChg chg="modSp new del mod">
        <pc:chgData name="Vahldiek-oberwagner, Anjo Lucas" userId="1a4d78a8-d2f8-48ac-ac87-b797e3ebf3cf" providerId="ADAL" clId="{B5BFB9B5-B932-4187-B94E-43A37FD6D4B5}" dt="2021-04-02T22:24:44.873" v="3044" actId="47"/>
        <pc:sldMkLst>
          <pc:docMk/>
          <pc:sldMk cId="289957872" sldId="1395"/>
        </pc:sldMkLst>
        <pc:spChg chg="mod">
          <ac:chgData name="Vahldiek-oberwagner, Anjo Lucas" userId="1a4d78a8-d2f8-48ac-ac87-b797e3ebf3cf" providerId="ADAL" clId="{B5BFB9B5-B932-4187-B94E-43A37FD6D4B5}" dt="2021-04-02T22:24:42.602" v="3043" actId="20577"/>
          <ac:spMkLst>
            <pc:docMk/>
            <pc:sldMk cId="289957872" sldId="1395"/>
            <ac:spMk id="2" creationId="{46D96809-46E6-4632-AFB8-7858490548AA}"/>
          </ac:spMkLst>
        </pc:spChg>
      </pc:sldChg>
      <pc:sldChg chg="addSp delSp modSp new mod">
        <pc:chgData name="Vahldiek-oberwagner, Anjo Lucas" userId="1a4d78a8-d2f8-48ac-ac87-b797e3ebf3cf" providerId="ADAL" clId="{B5BFB9B5-B932-4187-B94E-43A37FD6D4B5}" dt="2021-04-02T22:36:29.401" v="3521" actId="1076"/>
        <pc:sldMkLst>
          <pc:docMk/>
          <pc:sldMk cId="543852002" sldId="1395"/>
        </pc:sldMkLst>
        <pc:spChg chg="mod">
          <ac:chgData name="Vahldiek-oberwagner, Anjo Lucas" userId="1a4d78a8-d2f8-48ac-ac87-b797e3ebf3cf" providerId="ADAL" clId="{B5BFB9B5-B932-4187-B94E-43A37FD6D4B5}" dt="2021-04-02T22:32:14.375" v="3389" actId="20577"/>
          <ac:spMkLst>
            <pc:docMk/>
            <pc:sldMk cId="543852002" sldId="1395"/>
            <ac:spMk id="2" creationId="{9916D716-1255-448A-AB46-A235C16ADAA2}"/>
          </ac:spMkLst>
        </pc:spChg>
        <pc:spChg chg="del mod">
          <ac:chgData name="Vahldiek-oberwagner, Anjo Lucas" userId="1a4d78a8-d2f8-48ac-ac87-b797e3ebf3cf" providerId="ADAL" clId="{B5BFB9B5-B932-4187-B94E-43A37FD6D4B5}" dt="2021-04-02T22:32:23.774" v="3391" actId="478"/>
          <ac:spMkLst>
            <pc:docMk/>
            <pc:sldMk cId="543852002" sldId="1395"/>
            <ac:spMk id="3" creationId="{7602418C-EF71-4F05-ABB2-20A756594CA0}"/>
          </ac:spMkLst>
        </pc:spChg>
        <pc:spChg chg="add mod">
          <ac:chgData name="Vahldiek-oberwagner, Anjo Lucas" userId="1a4d78a8-d2f8-48ac-ac87-b797e3ebf3cf" providerId="ADAL" clId="{B5BFB9B5-B932-4187-B94E-43A37FD6D4B5}" dt="2021-04-02T22:36:29.401" v="3521" actId="1076"/>
          <ac:spMkLst>
            <pc:docMk/>
            <pc:sldMk cId="543852002" sldId="1395"/>
            <ac:spMk id="4" creationId="{A5B9AD47-6140-44A9-9AED-52FA67238ECA}"/>
          </ac:spMkLst>
        </pc:spChg>
        <pc:spChg chg="add mod">
          <ac:chgData name="Vahldiek-oberwagner, Anjo Lucas" userId="1a4d78a8-d2f8-48ac-ac87-b797e3ebf3cf" providerId="ADAL" clId="{B5BFB9B5-B932-4187-B94E-43A37FD6D4B5}" dt="2021-04-02T22:36:29.401" v="3521" actId="1076"/>
          <ac:spMkLst>
            <pc:docMk/>
            <pc:sldMk cId="543852002" sldId="1395"/>
            <ac:spMk id="5" creationId="{7CB26C0D-7070-4095-9160-FF880D7A9AB4}"/>
          </ac:spMkLst>
        </pc:spChg>
        <pc:spChg chg="add del mod">
          <ac:chgData name="Vahldiek-oberwagner, Anjo Lucas" userId="1a4d78a8-d2f8-48ac-ac87-b797e3ebf3cf" providerId="ADAL" clId="{B5BFB9B5-B932-4187-B94E-43A37FD6D4B5}" dt="2021-04-02T22:34:46.884" v="3472" actId="478"/>
          <ac:spMkLst>
            <pc:docMk/>
            <pc:sldMk cId="543852002" sldId="1395"/>
            <ac:spMk id="6" creationId="{1B51D538-1A36-4B62-9251-F68800A32377}"/>
          </ac:spMkLst>
        </pc:spChg>
        <pc:spChg chg="add mod ord">
          <ac:chgData name="Vahldiek-oberwagner, Anjo Lucas" userId="1a4d78a8-d2f8-48ac-ac87-b797e3ebf3cf" providerId="ADAL" clId="{B5BFB9B5-B932-4187-B94E-43A37FD6D4B5}" dt="2021-04-02T22:36:29.401" v="3521" actId="1076"/>
          <ac:spMkLst>
            <pc:docMk/>
            <pc:sldMk cId="543852002" sldId="1395"/>
            <ac:spMk id="7" creationId="{EA724657-84DB-49D5-B9B0-F505DCE77401}"/>
          </ac:spMkLst>
        </pc:spChg>
        <pc:spChg chg="add mod">
          <ac:chgData name="Vahldiek-oberwagner, Anjo Lucas" userId="1a4d78a8-d2f8-48ac-ac87-b797e3ebf3cf" providerId="ADAL" clId="{B5BFB9B5-B932-4187-B94E-43A37FD6D4B5}" dt="2021-04-02T22:36:29.401" v="3521" actId="1076"/>
          <ac:spMkLst>
            <pc:docMk/>
            <pc:sldMk cId="543852002" sldId="1395"/>
            <ac:spMk id="8" creationId="{86B75713-87E6-4FC4-AE0A-B92F96BDBE85}"/>
          </ac:spMkLst>
        </pc:spChg>
        <pc:spChg chg="add mod">
          <ac:chgData name="Vahldiek-oberwagner, Anjo Lucas" userId="1a4d78a8-d2f8-48ac-ac87-b797e3ebf3cf" providerId="ADAL" clId="{B5BFB9B5-B932-4187-B94E-43A37FD6D4B5}" dt="2021-04-02T22:36:29.401" v="3521" actId="1076"/>
          <ac:spMkLst>
            <pc:docMk/>
            <pc:sldMk cId="543852002" sldId="1395"/>
            <ac:spMk id="9" creationId="{4F7FF1F4-E0AE-40B3-B243-CD4A71760BDB}"/>
          </ac:spMkLst>
        </pc:spChg>
        <pc:spChg chg="add mod">
          <ac:chgData name="Vahldiek-oberwagner, Anjo Lucas" userId="1a4d78a8-d2f8-48ac-ac87-b797e3ebf3cf" providerId="ADAL" clId="{B5BFB9B5-B932-4187-B94E-43A37FD6D4B5}" dt="2021-04-02T22:36:29.401" v="3521" actId="1076"/>
          <ac:spMkLst>
            <pc:docMk/>
            <pc:sldMk cId="543852002" sldId="1395"/>
            <ac:spMk id="10" creationId="{4FDC3798-DDEA-402F-85B6-FAE8B1ADB419}"/>
          </ac:spMkLst>
        </pc:spChg>
        <pc:spChg chg="add mod">
          <ac:chgData name="Vahldiek-oberwagner, Anjo Lucas" userId="1a4d78a8-d2f8-48ac-ac87-b797e3ebf3cf" providerId="ADAL" clId="{B5BFB9B5-B932-4187-B94E-43A37FD6D4B5}" dt="2021-04-02T22:36:29.401" v="3521" actId="1076"/>
          <ac:spMkLst>
            <pc:docMk/>
            <pc:sldMk cId="543852002" sldId="1395"/>
            <ac:spMk id="11" creationId="{0A9CB530-2302-4E55-BC0C-A0D2DB1CC7DD}"/>
          </ac:spMkLst>
        </pc:spChg>
        <pc:spChg chg="add mod">
          <ac:chgData name="Vahldiek-oberwagner, Anjo Lucas" userId="1a4d78a8-d2f8-48ac-ac87-b797e3ebf3cf" providerId="ADAL" clId="{B5BFB9B5-B932-4187-B94E-43A37FD6D4B5}" dt="2021-04-02T22:36:29.401" v="3521" actId="1076"/>
          <ac:spMkLst>
            <pc:docMk/>
            <pc:sldMk cId="543852002" sldId="1395"/>
            <ac:spMk id="12" creationId="{12EC4B08-69B2-4494-9CB8-2E7F58A2C983}"/>
          </ac:spMkLst>
        </pc:spChg>
        <pc:spChg chg="add del mod">
          <ac:chgData name="Vahldiek-oberwagner, Anjo Lucas" userId="1a4d78a8-d2f8-48ac-ac87-b797e3ebf3cf" providerId="ADAL" clId="{B5BFB9B5-B932-4187-B94E-43A37FD6D4B5}" dt="2021-04-02T22:35:20.171" v="3495" actId="478"/>
          <ac:spMkLst>
            <pc:docMk/>
            <pc:sldMk cId="543852002" sldId="1395"/>
            <ac:spMk id="13" creationId="{BCF60024-0AD6-4F53-89D9-03FF9D6EFBBB}"/>
          </ac:spMkLst>
        </pc:spChg>
        <pc:spChg chg="add mod ord">
          <ac:chgData name="Vahldiek-oberwagner, Anjo Lucas" userId="1a4d78a8-d2f8-48ac-ac87-b797e3ebf3cf" providerId="ADAL" clId="{B5BFB9B5-B932-4187-B94E-43A37FD6D4B5}" dt="2021-04-02T22:36:29.401" v="3521" actId="1076"/>
          <ac:spMkLst>
            <pc:docMk/>
            <pc:sldMk cId="543852002" sldId="1395"/>
            <ac:spMk id="14" creationId="{1586857E-1B38-40E5-AE8D-94C9DFEBBF47}"/>
          </ac:spMkLst>
        </pc:spChg>
      </pc:sldChg>
      <pc:sldChg chg="addSp delSp modSp add mod">
        <pc:chgData name="Vahldiek-oberwagner, Anjo Lucas" userId="1a4d78a8-d2f8-48ac-ac87-b797e3ebf3cf" providerId="ADAL" clId="{B5BFB9B5-B932-4187-B94E-43A37FD6D4B5}" dt="2021-04-15T02:49:24.902" v="5438" actId="20577"/>
        <pc:sldMkLst>
          <pc:docMk/>
          <pc:sldMk cId="709492527" sldId="1396"/>
        </pc:sldMkLst>
        <pc:spChg chg="mod">
          <ac:chgData name="Vahldiek-oberwagner, Anjo Lucas" userId="1a4d78a8-d2f8-48ac-ac87-b797e3ebf3cf" providerId="ADAL" clId="{B5BFB9B5-B932-4187-B94E-43A37FD6D4B5}" dt="2021-04-02T22:36:33.714" v="3522" actId="1076"/>
          <ac:spMkLst>
            <pc:docMk/>
            <pc:sldMk cId="709492527" sldId="1396"/>
            <ac:spMk id="4" creationId="{A5B9AD47-6140-44A9-9AED-52FA67238ECA}"/>
          </ac:spMkLst>
        </pc:spChg>
        <pc:spChg chg="mod">
          <ac:chgData name="Vahldiek-oberwagner, Anjo Lucas" userId="1a4d78a8-d2f8-48ac-ac87-b797e3ebf3cf" providerId="ADAL" clId="{B5BFB9B5-B932-4187-B94E-43A37FD6D4B5}" dt="2021-04-15T02:49:22.884" v="5437" actId="1076"/>
          <ac:spMkLst>
            <pc:docMk/>
            <pc:sldMk cId="709492527" sldId="1396"/>
            <ac:spMk id="5" creationId="{7CB26C0D-7070-4095-9160-FF880D7A9AB4}"/>
          </ac:spMkLst>
        </pc:spChg>
        <pc:spChg chg="del">
          <ac:chgData name="Vahldiek-oberwagner, Anjo Lucas" userId="1a4d78a8-d2f8-48ac-ac87-b797e3ebf3cf" providerId="ADAL" clId="{B5BFB9B5-B932-4187-B94E-43A37FD6D4B5}" dt="2021-04-02T22:35:56.070" v="3506" actId="478"/>
          <ac:spMkLst>
            <pc:docMk/>
            <pc:sldMk cId="709492527" sldId="1396"/>
            <ac:spMk id="7" creationId="{EA724657-84DB-49D5-B9B0-F505DCE77401}"/>
          </ac:spMkLst>
        </pc:spChg>
        <pc:spChg chg="del">
          <ac:chgData name="Vahldiek-oberwagner, Anjo Lucas" userId="1a4d78a8-d2f8-48ac-ac87-b797e3ebf3cf" providerId="ADAL" clId="{B5BFB9B5-B932-4187-B94E-43A37FD6D4B5}" dt="2021-04-02T22:35:56.869" v="3507" actId="478"/>
          <ac:spMkLst>
            <pc:docMk/>
            <pc:sldMk cId="709492527" sldId="1396"/>
            <ac:spMk id="8" creationId="{86B75713-87E6-4FC4-AE0A-B92F96BDBE85}"/>
          </ac:spMkLst>
        </pc:spChg>
        <pc:spChg chg="mod">
          <ac:chgData name="Vahldiek-oberwagner, Anjo Lucas" userId="1a4d78a8-d2f8-48ac-ac87-b797e3ebf3cf" providerId="ADAL" clId="{B5BFB9B5-B932-4187-B94E-43A37FD6D4B5}" dt="2021-04-15T02:49:22.884" v="5437" actId="1076"/>
          <ac:spMkLst>
            <pc:docMk/>
            <pc:sldMk cId="709492527" sldId="1396"/>
            <ac:spMk id="9" creationId="{4F7FF1F4-E0AE-40B3-B243-CD4A71760BDB}"/>
          </ac:spMkLst>
        </pc:spChg>
        <pc:spChg chg="mod">
          <ac:chgData name="Vahldiek-oberwagner, Anjo Lucas" userId="1a4d78a8-d2f8-48ac-ac87-b797e3ebf3cf" providerId="ADAL" clId="{B5BFB9B5-B932-4187-B94E-43A37FD6D4B5}" dt="2021-04-15T02:49:22.884" v="5437" actId="1076"/>
          <ac:spMkLst>
            <pc:docMk/>
            <pc:sldMk cId="709492527" sldId="1396"/>
            <ac:spMk id="10" creationId="{4FDC3798-DDEA-402F-85B6-FAE8B1ADB419}"/>
          </ac:spMkLst>
        </pc:spChg>
        <pc:spChg chg="mod">
          <ac:chgData name="Vahldiek-oberwagner, Anjo Lucas" userId="1a4d78a8-d2f8-48ac-ac87-b797e3ebf3cf" providerId="ADAL" clId="{B5BFB9B5-B932-4187-B94E-43A37FD6D4B5}" dt="2021-04-15T02:49:22.884" v="5437" actId="1076"/>
          <ac:spMkLst>
            <pc:docMk/>
            <pc:sldMk cId="709492527" sldId="1396"/>
            <ac:spMk id="11" creationId="{0A9CB530-2302-4E55-BC0C-A0D2DB1CC7DD}"/>
          </ac:spMkLst>
        </pc:spChg>
        <pc:spChg chg="mod">
          <ac:chgData name="Vahldiek-oberwagner, Anjo Lucas" userId="1a4d78a8-d2f8-48ac-ac87-b797e3ebf3cf" providerId="ADAL" clId="{B5BFB9B5-B932-4187-B94E-43A37FD6D4B5}" dt="2021-04-15T02:49:22.884" v="5437" actId="1076"/>
          <ac:spMkLst>
            <pc:docMk/>
            <pc:sldMk cId="709492527" sldId="1396"/>
            <ac:spMk id="12" creationId="{12EC4B08-69B2-4494-9CB8-2E7F58A2C983}"/>
          </ac:spMkLst>
        </pc:spChg>
        <pc:spChg chg="add mod">
          <ac:chgData name="Vahldiek-oberwagner, Anjo Lucas" userId="1a4d78a8-d2f8-48ac-ac87-b797e3ebf3cf" providerId="ADAL" clId="{B5BFB9B5-B932-4187-B94E-43A37FD6D4B5}" dt="2021-04-15T02:49:09.296" v="5434" actId="20577"/>
          <ac:spMkLst>
            <pc:docMk/>
            <pc:sldMk cId="709492527" sldId="1396"/>
            <ac:spMk id="13" creationId="{E67DAE95-3C94-4436-A599-6A96FB1A33BD}"/>
          </ac:spMkLst>
        </pc:spChg>
        <pc:spChg chg="mod">
          <ac:chgData name="Vahldiek-oberwagner, Anjo Lucas" userId="1a4d78a8-d2f8-48ac-ac87-b797e3ebf3cf" providerId="ADAL" clId="{B5BFB9B5-B932-4187-B94E-43A37FD6D4B5}" dt="2021-04-15T02:49:24.902" v="5438" actId="20577"/>
          <ac:spMkLst>
            <pc:docMk/>
            <pc:sldMk cId="709492527" sldId="1396"/>
            <ac:spMk id="14" creationId="{1586857E-1B38-40E5-AE8D-94C9DFEBBF47}"/>
          </ac:spMkLst>
        </pc:spChg>
      </pc:sldChg>
      <pc:sldChg chg="modSp new mod">
        <pc:chgData name="Vahldiek-oberwagner, Anjo Lucas" userId="1a4d78a8-d2f8-48ac-ac87-b797e3ebf3cf" providerId="ADAL" clId="{B5BFB9B5-B932-4187-B94E-43A37FD6D4B5}" dt="2021-04-15T05:14:55.998" v="6285" actId="20577"/>
        <pc:sldMkLst>
          <pc:docMk/>
          <pc:sldMk cId="245761398" sldId="1397"/>
        </pc:sldMkLst>
        <pc:spChg chg="mod">
          <ac:chgData name="Vahldiek-oberwagner, Anjo Lucas" userId="1a4d78a8-d2f8-48ac-ac87-b797e3ebf3cf" providerId="ADAL" clId="{B5BFB9B5-B932-4187-B94E-43A37FD6D4B5}" dt="2021-04-02T22:36:44.270" v="3544" actId="20577"/>
          <ac:spMkLst>
            <pc:docMk/>
            <pc:sldMk cId="245761398" sldId="1397"/>
            <ac:spMk id="2" creationId="{95C8F7A6-F337-4701-9A5E-BC2C3B6A2729}"/>
          </ac:spMkLst>
        </pc:spChg>
        <pc:spChg chg="mod">
          <ac:chgData name="Vahldiek-oberwagner, Anjo Lucas" userId="1a4d78a8-d2f8-48ac-ac87-b797e3ebf3cf" providerId="ADAL" clId="{B5BFB9B5-B932-4187-B94E-43A37FD6D4B5}" dt="2021-04-15T05:14:55.998" v="6285" actId="20577"/>
          <ac:spMkLst>
            <pc:docMk/>
            <pc:sldMk cId="245761398" sldId="1397"/>
            <ac:spMk id="3" creationId="{53630709-3498-43C1-B838-66C3E6FCF91C}"/>
          </ac:spMkLst>
        </pc:spChg>
      </pc:sldChg>
      <pc:sldChg chg="modSp new mod">
        <pc:chgData name="Vahldiek-oberwagner, Anjo Lucas" userId="1a4d78a8-d2f8-48ac-ac87-b797e3ebf3cf" providerId="ADAL" clId="{B5BFB9B5-B932-4187-B94E-43A37FD6D4B5}" dt="2021-04-02T22:46:47.611" v="4337" actId="20577"/>
        <pc:sldMkLst>
          <pc:docMk/>
          <pc:sldMk cId="4100207646" sldId="1398"/>
        </pc:sldMkLst>
        <pc:spChg chg="mod">
          <ac:chgData name="Vahldiek-oberwagner, Anjo Lucas" userId="1a4d78a8-d2f8-48ac-ac87-b797e3ebf3cf" providerId="ADAL" clId="{B5BFB9B5-B932-4187-B94E-43A37FD6D4B5}" dt="2021-04-02T22:38:54.163" v="3746" actId="20577"/>
          <ac:spMkLst>
            <pc:docMk/>
            <pc:sldMk cId="4100207646" sldId="1398"/>
            <ac:spMk id="2" creationId="{C370D46D-0366-49C5-BC58-08F11C735A4F}"/>
          </ac:spMkLst>
        </pc:spChg>
        <pc:spChg chg="mod">
          <ac:chgData name="Vahldiek-oberwagner, Anjo Lucas" userId="1a4d78a8-d2f8-48ac-ac87-b797e3ebf3cf" providerId="ADAL" clId="{B5BFB9B5-B932-4187-B94E-43A37FD6D4B5}" dt="2021-04-02T22:46:47.611" v="4337" actId="20577"/>
          <ac:spMkLst>
            <pc:docMk/>
            <pc:sldMk cId="4100207646" sldId="1398"/>
            <ac:spMk id="3" creationId="{FA4B11A3-DA88-44B0-8B28-694F18578B96}"/>
          </ac:spMkLst>
        </pc:spChg>
      </pc:sldChg>
      <pc:sldChg chg="modSp new mod">
        <pc:chgData name="Vahldiek-oberwagner, Anjo Lucas" userId="1a4d78a8-d2f8-48ac-ac87-b797e3ebf3cf" providerId="ADAL" clId="{B5BFB9B5-B932-4187-B94E-43A37FD6D4B5}" dt="2021-04-02T22:44:34.089" v="4130" actId="20577"/>
        <pc:sldMkLst>
          <pc:docMk/>
          <pc:sldMk cId="2126682149" sldId="1399"/>
        </pc:sldMkLst>
        <pc:spChg chg="mod">
          <ac:chgData name="Vahldiek-oberwagner, Anjo Lucas" userId="1a4d78a8-d2f8-48ac-ac87-b797e3ebf3cf" providerId="ADAL" clId="{B5BFB9B5-B932-4187-B94E-43A37FD6D4B5}" dt="2021-04-02T22:43:11.120" v="3978" actId="20577"/>
          <ac:spMkLst>
            <pc:docMk/>
            <pc:sldMk cId="2126682149" sldId="1399"/>
            <ac:spMk id="2" creationId="{3EA80560-0F6A-4B71-8EF5-E9EB9C02F8F7}"/>
          </ac:spMkLst>
        </pc:spChg>
        <pc:spChg chg="mod">
          <ac:chgData name="Vahldiek-oberwagner, Anjo Lucas" userId="1a4d78a8-d2f8-48ac-ac87-b797e3ebf3cf" providerId="ADAL" clId="{B5BFB9B5-B932-4187-B94E-43A37FD6D4B5}" dt="2021-04-02T22:44:34.089" v="4130" actId="20577"/>
          <ac:spMkLst>
            <pc:docMk/>
            <pc:sldMk cId="2126682149" sldId="1399"/>
            <ac:spMk id="3" creationId="{B02B8ADF-95A4-4E94-BCC7-5443016782FC}"/>
          </ac:spMkLst>
        </pc:spChg>
      </pc:sldChg>
      <pc:sldChg chg="modSp new mod">
        <pc:chgData name="Vahldiek-oberwagner, Anjo Lucas" userId="1a4d78a8-d2f8-48ac-ac87-b797e3ebf3cf" providerId="ADAL" clId="{B5BFB9B5-B932-4187-B94E-43A37FD6D4B5}" dt="2021-04-15T05:16:54.283" v="6375" actId="20577"/>
        <pc:sldMkLst>
          <pc:docMk/>
          <pc:sldMk cId="3301389504" sldId="1400"/>
        </pc:sldMkLst>
        <pc:spChg chg="mod">
          <ac:chgData name="Vahldiek-oberwagner, Anjo Lucas" userId="1a4d78a8-d2f8-48ac-ac87-b797e3ebf3cf" providerId="ADAL" clId="{B5BFB9B5-B932-4187-B94E-43A37FD6D4B5}" dt="2021-04-02T22:50:37.463" v="4761" actId="20577"/>
          <ac:spMkLst>
            <pc:docMk/>
            <pc:sldMk cId="3301389504" sldId="1400"/>
            <ac:spMk id="2" creationId="{DD9076DC-0963-44FC-A1D3-CCBB807A4BF9}"/>
          </ac:spMkLst>
        </pc:spChg>
        <pc:spChg chg="mod">
          <ac:chgData name="Vahldiek-oberwagner, Anjo Lucas" userId="1a4d78a8-d2f8-48ac-ac87-b797e3ebf3cf" providerId="ADAL" clId="{B5BFB9B5-B932-4187-B94E-43A37FD6D4B5}" dt="2021-04-15T05:16:54.283" v="6375" actId="20577"/>
          <ac:spMkLst>
            <pc:docMk/>
            <pc:sldMk cId="3301389504" sldId="1400"/>
            <ac:spMk id="3" creationId="{A8922BE8-B6E5-46F4-ACA0-D44DB5F05C59}"/>
          </ac:spMkLst>
        </pc:spChg>
      </pc:sldChg>
      <pc:sldChg chg="modSp new mod">
        <pc:chgData name="Vahldiek-oberwagner, Anjo Lucas" userId="1a4d78a8-d2f8-48ac-ac87-b797e3ebf3cf" providerId="ADAL" clId="{B5BFB9B5-B932-4187-B94E-43A37FD6D4B5}" dt="2021-04-02T22:54:25.233" v="5211" actId="20577"/>
        <pc:sldMkLst>
          <pc:docMk/>
          <pc:sldMk cId="3238199498" sldId="1401"/>
        </pc:sldMkLst>
        <pc:spChg chg="mod">
          <ac:chgData name="Vahldiek-oberwagner, Anjo Lucas" userId="1a4d78a8-d2f8-48ac-ac87-b797e3ebf3cf" providerId="ADAL" clId="{B5BFB9B5-B932-4187-B94E-43A37FD6D4B5}" dt="2021-04-02T22:52:15.880" v="4967" actId="20577"/>
          <ac:spMkLst>
            <pc:docMk/>
            <pc:sldMk cId="3238199498" sldId="1401"/>
            <ac:spMk id="2" creationId="{A2DCC72D-8279-40D9-84BF-F7B3E9E1945E}"/>
          </ac:spMkLst>
        </pc:spChg>
        <pc:spChg chg="mod">
          <ac:chgData name="Vahldiek-oberwagner, Anjo Lucas" userId="1a4d78a8-d2f8-48ac-ac87-b797e3ebf3cf" providerId="ADAL" clId="{B5BFB9B5-B932-4187-B94E-43A37FD6D4B5}" dt="2021-04-02T22:54:25.233" v="5211" actId="20577"/>
          <ac:spMkLst>
            <pc:docMk/>
            <pc:sldMk cId="3238199498" sldId="1401"/>
            <ac:spMk id="3" creationId="{431D2FB0-D940-450A-BA30-FA3432364CA9}"/>
          </ac:spMkLst>
        </pc:spChg>
      </pc:sldChg>
      <pc:sldChg chg="modSp add mod">
        <pc:chgData name="Vahldiek-oberwagner, Anjo Lucas" userId="1a4d78a8-d2f8-48ac-ac87-b797e3ebf3cf" providerId="ADAL" clId="{B5BFB9B5-B932-4187-B94E-43A37FD6D4B5}" dt="2021-04-15T05:14:47.447" v="6277" actId="6549"/>
        <pc:sldMkLst>
          <pc:docMk/>
          <pc:sldMk cId="184462000" sldId="1402"/>
        </pc:sldMkLst>
        <pc:spChg chg="mod">
          <ac:chgData name="Vahldiek-oberwagner, Anjo Lucas" userId="1a4d78a8-d2f8-48ac-ac87-b797e3ebf3cf" providerId="ADAL" clId="{B5BFB9B5-B932-4187-B94E-43A37FD6D4B5}" dt="2021-04-15T05:14:47.447" v="6277" actId="6549"/>
          <ac:spMkLst>
            <pc:docMk/>
            <pc:sldMk cId="184462000" sldId="1402"/>
            <ac:spMk id="3" creationId="{B02B8ADF-95A4-4E94-BCC7-5443016782FC}"/>
          </ac:spMkLst>
        </pc:spChg>
      </pc:sldChg>
      <pc:sldMasterChg chg="delSp modSp mod">
        <pc:chgData name="Vahldiek-oberwagner, Anjo Lucas" userId="1a4d78a8-d2f8-48ac-ac87-b797e3ebf3cf" providerId="ADAL" clId="{B5BFB9B5-B932-4187-B94E-43A37FD6D4B5}" dt="2021-03-19T16:56:39.799" v="36"/>
        <pc:sldMasterMkLst>
          <pc:docMk/>
          <pc:sldMasterMk cId="3550731251" sldId="2147483660"/>
        </pc:sldMasterMkLst>
        <pc:spChg chg="del mod">
          <ac:chgData name="Vahldiek-oberwagner, Anjo Lucas" userId="1a4d78a8-d2f8-48ac-ac87-b797e3ebf3cf" providerId="ADAL" clId="{B5BFB9B5-B932-4187-B94E-43A37FD6D4B5}" dt="2021-03-19T16:56:39.799" v="36"/>
          <ac:spMkLst>
            <pc:docMk/>
            <pc:sldMasterMk cId="3550731251" sldId="2147483660"/>
            <ac:spMk id="2" creationId="{6D33D527-2918-4752-A9A7-0BDBA010BB39}"/>
          </ac:spMkLst>
        </pc:spChg>
        <pc:spChg chg="mod">
          <ac:chgData name="Vahldiek-oberwagner, Anjo Lucas" userId="1a4d78a8-d2f8-48ac-ac87-b797e3ebf3cf" providerId="ADAL" clId="{B5BFB9B5-B932-4187-B94E-43A37FD6D4B5}" dt="2021-03-19T16:56:38.153" v="34" actId="20577"/>
          <ac:spMkLst>
            <pc:docMk/>
            <pc:sldMasterMk cId="3550731251" sldId="2147483660"/>
            <ac:spMk id="5" creationId="{7FE2005A-EE28-4562-A018-55A90BB1BA11}"/>
          </ac:spMkLst>
        </pc:spChg>
        <pc:spChg chg="mod">
          <ac:chgData name="Vahldiek-oberwagner, Anjo Lucas" userId="1a4d78a8-d2f8-48ac-ac87-b797e3ebf3cf" providerId="ADAL" clId="{B5BFB9B5-B932-4187-B94E-43A37FD6D4B5}" dt="2021-03-19T16:56:24.277" v="12" actId="1076"/>
          <ac:spMkLst>
            <pc:docMk/>
            <pc:sldMasterMk cId="3550731251" sldId="2147483660"/>
            <ac:spMk id="11" creationId="{1C80E488-8534-4743-924A-62CA17A7A192}"/>
          </ac:spMkLst>
        </pc:sp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1E8A37-735E-4A20-AF8A-75AB7244C57F}" type="datetimeFigureOut">
              <a:rPr lang="en-US" smtClean="0"/>
              <a:t>4/14/2021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601A9-B96F-4CAB-9290-1675C31D8938}" type="slidenum">
              <a:rPr lang="en-US" smtClean="0"/>
              <a:t>‹#›</a:t>
            </a:fld>
            <a:endParaRPr lang="en-US"/>
          </a:p>
        </p:txBody>
      </p:sp>
    </p:spTree>
    <p:extLst>
      <p:ext uri="{BB962C8B-B14F-4D97-AF65-F5344CB8AC3E}">
        <p14:creationId xmlns:p14="http://schemas.microsoft.com/office/powerpoint/2010/main" val="2467483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 this lecture we review today’s operating system abstractions and their effectiveness.</a:t>
            </a:r>
          </a:p>
          <a:p>
            <a:endParaRPr lang="en-US" dirty="0">
              <a:effectLst/>
            </a:endParaRPr>
          </a:p>
          <a:p>
            <a:r>
              <a:rPr lang="en-US" dirty="0">
                <a:effectLst/>
              </a:rPr>
              <a:t>Look at them in a changing world where workloads are deployed in the cloud, run in high-level languages, and rely on fast communication. </a:t>
            </a:r>
          </a:p>
          <a:p>
            <a:endParaRPr lang="en-US" dirty="0">
              <a:effectLst/>
            </a:endParaRPr>
          </a:p>
          <a:p>
            <a:r>
              <a:rPr lang="en-US" dirty="0">
                <a:effectLst/>
              </a:rPr>
              <a:t>We take a deep dive into single address-space OS and discuss their advantages, disadvantages and challenges in implementing them.</a:t>
            </a:r>
            <a:br>
              <a:rPr lang="en-US" dirty="0"/>
            </a:br>
            <a:endParaRPr lang="en-US" dirty="0"/>
          </a:p>
          <a:p>
            <a:r>
              <a:rPr lang="en-US" dirty="0"/>
              <a:t>This lecture is meant to be very interactive. Most of the slides include questions – so please let’s have a discussion</a:t>
            </a:r>
          </a:p>
        </p:txBody>
      </p:sp>
      <p:sp>
        <p:nvSpPr>
          <p:cNvPr id="4" name="Slide Number Placeholder 3"/>
          <p:cNvSpPr>
            <a:spLocks noGrp="1"/>
          </p:cNvSpPr>
          <p:nvPr>
            <p:ph type="sldNum" sz="quarter" idx="5"/>
          </p:nvPr>
        </p:nvSpPr>
        <p:spPr/>
        <p:txBody>
          <a:bodyPr/>
          <a:lstStyle/>
          <a:p>
            <a:fld id="{4EC601A9-B96F-4CAB-9290-1675C31D8938}" type="slidenum">
              <a:rPr lang="en-US" smtClean="0"/>
              <a:t>1</a:t>
            </a:fld>
            <a:endParaRPr lang="en-US"/>
          </a:p>
        </p:txBody>
      </p:sp>
    </p:spTree>
    <p:extLst>
      <p:ext uri="{BB962C8B-B14F-4D97-AF65-F5344CB8AC3E}">
        <p14:creationId xmlns:p14="http://schemas.microsoft.com/office/powerpoint/2010/main" val="2788031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30D8A5-A16A-4414-9DDD-888D2D98933D}" type="slidenum">
              <a:rPr lang="en-US">
                <a:solidFill>
                  <a:prstClr val="black"/>
                </a:solidFill>
              </a:rPr>
              <a:pPr/>
              <a:t>2</a:t>
            </a:fld>
            <a:endParaRPr lang="en-US">
              <a:solidFill>
                <a:prstClr val="black"/>
              </a:solidFill>
            </a:endParaRPr>
          </a:p>
        </p:txBody>
      </p:sp>
      <p:sp>
        <p:nvSpPr>
          <p:cNvPr id="1076226" name="Rectangle 2"/>
          <p:cNvSpPr>
            <a:spLocks noGrp="1" noRot="1" noChangeAspect="1" noChangeArrowheads="1" noTextEdit="1"/>
          </p:cNvSpPr>
          <p:nvPr>
            <p:ph type="sldImg"/>
          </p:nvPr>
        </p:nvSpPr>
        <p:spPr>
          <a:xfrm>
            <a:off x="441325" y="714375"/>
            <a:ext cx="6319838" cy="3554413"/>
          </a:xfrm>
          <a:ln/>
        </p:spPr>
      </p:sp>
      <p:sp>
        <p:nvSpPr>
          <p:cNvPr id="1076227" name="Rectangle 3"/>
          <p:cNvSpPr>
            <a:spLocks noGrp="1" noChangeArrowheads="1"/>
          </p:cNvSpPr>
          <p:nvPr>
            <p:ph type="body" idx="1"/>
          </p:nvPr>
        </p:nvSpPr>
        <p:spPr>
          <a:xfrm>
            <a:off x="960910" y="4506419"/>
            <a:ext cx="5282530" cy="4269922"/>
          </a:xfrm>
        </p:spPr>
        <p:txBody>
          <a:bodyPr/>
          <a:lstStyle/>
          <a:p>
            <a:pPr defTabSz="476875" eaLnBrk="0" fontAlgn="base" hangingPunct="0">
              <a:spcBef>
                <a:spcPct val="30000"/>
              </a:spcBef>
              <a:spcAft>
                <a:spcPct val="0"/>
              </a:spcAft>
              <a:defRPr/>
            </a:pPr>
            <a:r>
              <a:rPr lang="en-US" altLang="ja-JP">
                <a:ea typeface="Arial" charset="0"/>
              </a:rPr>
              <a:t>Before I start with the presentation, it is important to note that this is a presentation by Intel with the following legal disclaimer.</a:t>
            </a:r>
          </a:p>
        </p:txBody>
      </p:sp>
    </p:spTree>
    <p:extLst>
      <p:ext uri="{BB962C8B-B14F-4D97-AF65-F5344CB8AC3E}">
        <p14:creationId xmlns:p14="http://schemas.microsoft.com/office/powerpoint/2010/main" val="799171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Process/application</a:t>
            </a:r>
          </a:p>
          <a:p>
            <a:endParaRPr lang="en-US" dirty="0"/>
          </a:p>
          <a:p>
            <a:r>
              <a:rPr lang="en-US" dirty="0"/>
              <a:t>Address space/memory</a:t>
            </a:r>
          </a:p>
          <a:p>
            <a:endParaRPr lang="en-US" dirty="0"/>
          </a:p>
          <a:p>
            <a:r>
              <a:rPr lang="en-US" dirty="0"/>
              <a:t>Privilege levels</a:t>
            </a:r>
          </a:p>
          <a:p>
            <a:endParaRPr lang="en-US" dirty="0"/>
          </a:p>
          <a:p>
            <a:r>
              <a:rPr lang="en-US" dirty="0" err="1"/>
              <a:t>Asynchonous</a:t>
            </a:r>
            <a:r>
              <a:rPr lang="en-US" dirty="0"/>
              <a:t> IO</a:t>
            </a:r>
          </a:p>
        </p:txBody>
      </p:sp>
      <p:sp>
        <p:nvSpPr>
          <p:cNvPr id="4" name="Slide Number Placeholder 3"/>
          <p:cNvSpPr>
            <a:spLocks noGrp="1"/>
          </p:cNvSpPr>
          <p:nvPr>
            <p:ph type="sldNum" sz="quarter" idx="5"/>
          </p:nvPr>
        </p:nvSpPr>
        <p:spPr/>
        <p:txBody>
          <a:bodyPr/>
          <a:lstStyle/>
          <a:p>
            <a:fld id="{4EC601A9-B96F-4CAB-9290-1675C31D8938}" type="slidenum">
              <a:rPr lang="en-US" smtClean="0"/>
              <a:t>4</a:t>
            </a:fld>
            <a:endParaRPr lang="en-US"/>
          </a:p>
        </p:txBody>
      </p:sp>
    </p:spTree>
    <p:extLst>
      <p:ext uri="{BB962C8B-B14F-4D97-AF65-F5344CB8AC3E}">
        <p14:creationId xmlns:p14="http://schemas.microsoft.com/office/powerpoint/2010/main" val="335131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C601A9-B96F-4CAB-9290-1675C31D8938}" type="slidenum">
              <a:rPr lang="en-US" smtClean="0"/>
              <a:t>11</a:t>
            </a:fld>
            <a:endParaRPr lang="en-US"/>
          </a:p>
        </p:txBody>
      </p:sp>
    </p:spTree>
    <p:extLst>
      <p:ext uri="{BB962C8B-B14F-4D97-AF65-F5344CB8AC3E}">
        <p14:creationId xmlns:p14="http://schemas.microsoft.com/office/powerpoint/2010/main" val="4067024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01407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4072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37366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90529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r>
              <a:rPr lang="en-US"/>
              <a:t>Click to edit Master text styles</a:t>
            </a:r>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3636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61035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68546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96327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8">
            <a:extLst>
              <a:ext uri="{FF2B5EF4-FFF2-40B4-BE49-F238E27FC236}">
                <a16:creationId xmlns:a16="http://schemas.microsoft.com/office/drawing/2014/main" id="{D5D8740F-FED9-4D14-9DF3-3BA84ADF820C}"/>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27203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14">
            <a:extLst>
              <a:ext uri="{FF2B5EF4-FFF2-40B4-BE49-F238E27FC236}">
                <a16:creationId xmlns:a16="http://schemas.microsoft.com/office/drawing/2014/main" id="{431659E3-0873-4033-A7E2-31DB4A07B08A}"/>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221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13">
            <a:extLst>
              <a:ext uri="{FF2B5EF4-FFF2-40B4-BE49-F238E27FC236}">
                <a16:creationId xmlns:a16="http://schemas.microsoft.com/office/drawing/2014/main" id="{5C1E74A4-2107-4448-BA31-9630404A452B}"/>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34212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4586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1019788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02948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97753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p:extLst>
              <p:ext uri="{D42A27DB-BD31-4B8C-83A1-F6EECF244321}">
                <p14:modId xmlns:p14="http://schemas.microsoft.com/office/powerpoint/2010/main" val="2093147619"/>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944410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2883003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161358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73807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07DD9-9C92-4317-B183-C65CA855C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4376CB-FDA7-4395-9A28-7062EEA5B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A6510A-EDD9-4F42-8AE6-10F8F288A8D3}"/>
              </a:ext>
            </a:extLst>
          </p:cNvPr>
          <p:cNvSpPr>
            <a:spLocks noGrp="1"/>
          </p:cNvSpPr>
          <p:nvPr>
            <p:ph type="dt" sz="half" idx="10"/>
          </p:nvPr>
        </p:nvSpPr>
        <p:spPr/>
        <p:txBody>
          <a:bodyPr/>
          <a:lstStyle/>
          <a:p>
            <a:fld id="{FF3EF345-836C-439A-A358-D19D7010E9E0}" type="datetimeFigureOut">
              <a:rPr lang="en-US" smtClean="0"/>
              <a:t>4/14/2021</a:t>
            </a:fld>
            <a:endParaRPr lang="en-US"/>
          </a:p>
        </p:txBody>
      </p:sp>
      <p:sp>
        <p:nvSpPr>
          <p:cNvPr id="5" name="Footer Placeholder 4">
            <a:extLst>
              <a:ext uri="{FF2B5EF4-FFF2-40B4-BE49-F238E27FC236}">
                <a16:creationId xmlns:a16="http://schemas.microsoft.com/office/drawing/2014/main" id="{5C41A6F1-4BA7-40C4-BD15-D552AB7C6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869E6-050F-4A9F-AE77-A97C1715A240}"/>
              </a:ext>
            </a:extLst>
          </p:cNvPr>
          <p:cNvSpPr>
            <a:spLocks noGrp="1"/>
          </p:cNvSpPr>
          <p:nvPr>
            <p:ph type="sldNum" sz="quarter" idx="12"/>
          </p:nvPr>
        </p:nvSpPr>
        <p:spPr/>
        <p:txBody>
          <a:bodyPr/>
          <a:lstStyle/>
          <a:p>
            <a:fld id="{47B21DBE-B822-43DC-B8C4-8E459B2BD70B}" type="slidenum">
              <a:rPr lang="en-US" smtClean="0"/>
              <a:t>‹#›</a:t>
            </a:fld>
            <a:endParaRPr lang="en-US"/>
          </a:p>
        </p:txBody>
      </p:sp>
    </p:spTree>
    <p:extLst>
      <p:ext uri="{BB962C8B-B14F-4D97-AF65-F5344CB8AC3E}">
        <p14:creationId xmlns:p14="http://schemas.microsoft.com/office/powerpoint/2010/main" val="11744419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C96F290-DDFD-4612-A5CE-D2588D9F53A8}"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a:t>28pt Intel Clear Headline</a:t>
            </a:r>
          </a:p>
        </p:txBody>
      </p:sp>
      <p:sp>
        <p:nvSpPr>
          <p:cNvPr id="9" name="Content Placeholder 8"/>
          <p:cNvSpPr>
            <a:spLocks noGrp="1"/>
          </p:cNvSpPr>
          <p:nvPr>
            <p:ph sz="quarter" idx="13" hasCustomPrompt="1"/>
          </p:nvPr>
        </p:nvSpPr>
        <p:spPr>
          <a:xfrm>
            <a:off x="607484" y="1604434"/>
            <a:ext cx="10970683" cy="4237567"/>
          </a:xfrm>
        </p:spPr>
        <p:txBody>
          <a:bodyPr/>
          <a:lstStyle>
            <a:lvl1pPr>
              <a:defRPr>
                <a:solidFill>
                  <a:srgbClr val="0071C5"/>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stStyle>
          <a:p>
            <a:pPr lvl="0"/>
            <a:r>
              <a:rPr lang="en-US"/>
              <a:t>18pt Intel Clear body text</a:t>
            </a:r>
          </a:p>
          <a:p>
            <a:pPr lvl="1"/>
            <a:r>
              <a:rPr lang="en-US"/>
              <a:t>18pt Intel Clear bullet one</a:t>
            </a:r>
          </a:p>
          <a:p>
            <a:pPr lvl="2"/>
            <a:r>
              <a:rPr lang="en-US"/>
              <a:t>16pt Intel Clear sub-bullet</a:t>
            </a:r>
          </a:p>
          <a:p>
            <a:pPr lvl="3"/>
            <a:r>
              <a:rPr lang="en-US"/>
              <a:t>14pt Intel Clear fourth level</a:t>
            </a:r>
          </a:p>
          <a:p>
            <a:pPr lvl="4"/>
            <a:r>
              <a:rPr lang="en-US"/>
              <a:t>12pt Intel Clear fifth level</a:t>
            </a:r>
          </a:p>
        </p:txBody>
      </p:sp>
      <p:sp>
        <p:nvSpPr>
          <p:cNvPr id="2" name="Footer Placeholder 1">
            <a:extLst>
              <a:ext uri="{FF2B5EF4-FFF2-40B4-BE49-F238E27FC236}">
                <a16:creationId xmlns:a16="http://schemas.microsoft.com/office/drawing/2014/main" id="{CF7E5A9D-5F82-47D9-8B9D-E1F7A550FB52}"/>
              </a:ext>
            </a:extLst>
          </p:cNvPr>
          <p:cNvSpPr>
            <a:spLocks noGrp="1"/>
          </p:cNvSpPr>
          <p:nvPr>
            <p:ph type="ftr" sz="quarter" idx="14"/>
          </p:nvPr>
        </p:nvSpPr>
        <p:spPr>
          <a:xfrm>
            <a:off x="7893136" y="6284666"/>
            <a:ext cx="4114800" cy="366183"/>
          </a:xfrm>
        </p:spPr>
        <p:txBody>
          <a:bodyPr/>
          <a:lstStyle/>
          <a:p>
            <a:r>
              <a:rPr lang="en-US"/>
              <a:t>INTEL CONFIDENTIAL</a:t>
            </a:r>
          </a:p>
        </p:txBody>
      </p:sp>
    </p:spTree>
    <p:extLst>
      <p:ext uri="{BB962C8B-B14F-4D97-AF65-F5344CB8AC3E}">
        <p14:creationId xmlns:p14="http://schemas.microsoft.com/office/powerpoint/2010/main" val="2696831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288113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375624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677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83253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57078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395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00306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p:nvSpPr>
        <p:spPr>
          <a:xfrm>
            <a:off x="-27997" y="639708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r>
              <a:rPr lang="en-US" dirty="0"/>
              <a:t>40pt Intel Clear Light Text Goes Here</a:t>
            </a:r>
            <a:endParaRPr dirty="0"/>
          </a:p>
        </p:txBody>
      </p:sp>
      <p:sp>
        <p:nvSpPr>
          <p:cNvPr id="5" name="Rectangle 4">
            <a:extLst>
              <a:ext uri="{FF2B5EF4-FFF2-40B4-BE49-F238E27FC236}">
                <a16:creationId xmlns:a16="http://schemas.microsoft.com/office/drawing/2014/main" id="{7FE2005A-EE28-4562-A018-55A90BB1BA11}"/>
              </a:ext>
            </a:extLst>
          </p:cNvPr>
          <p:cNvSpPr/>
          <p:nvPr/>
        </p:nvSpPr>
        <p:spPr>
          <a:xfrm>
            <a:off x="483010" y="6562504"/>
            <a:ext cx="1284326" cy="231410"/>
          </a:xfrm>
          <a:prstGeom prst="rect">
            <a:avLst/>
          </a:prstGeom>
        </p:spPr>
        <p:txBody>
          <a:bodyPr wrap="none">
            <a:spAutoFit/>
          </a:bodyPr>
          <a:lstStyle/>
          <a:p>
            <a:pPr algn="l"/>
            <a:r>
              <a:rPr lang="en-US" sz="1000" dirty="0">
                <a:solidFill>
                  <a:schemeClr val="bg2"/>
                </a:solidFill>
              </a:rPr>
              <a:t>IIT KPG OS Lecture</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spTree>
    <p:extLst>
      <p:ext uri="{BB962C8B-B14F-4D97-AF65-F5344CB8AC3E}">
        <p14:creationId xmlns:p14="http://schemas.microsoft.com/office/powerpoint/2010/main" val="3550731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hyperlink" Target="http://intel.com/" TargetMode="External"/><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6C327DB-CFF8-4624-A9CC-6C3789012098}"/>
              </a:ext>
            </a:extLst>
          </p:cNvPr>
          <p:cNvSpPr>
            <a:spLocks noGrp="1"/>
          </p:cNvSpPr>
          <p:nvPr>
            <p:ph type="title"/>
          </p:nvPr>
        </p:nvSpPr>
        <p:spPr>
          <a:xfrm>
            <a:off x="1569720" y="2320359"/>
            <a:ext cx="12268199" cy="1091827"/>
          </a:xfrm>
        </p:spPr>
        <p:txBody>
          <a:bodyPr/>
          <a:lstStyle/>
          <a:p>
            <a:r>
              <a:rPr lang="en-US" sz="4500" dirty="0"/>
              <a:t>Breaking with traditional OS abstractions</a:t>
            </a:r>
          </a:p>
        </p:txBody>
      </p:sp>
      <p:sp>
        <p:nvSpPr>
          <p:cNvPr id="12" name="Text Placeholder 3">
            <a:extLst>
              <a:ext uri="{FF2B5EF4-FFF2-40B4-BE49-F238E27FC236}">
                <a16:creationId xmlns:a16="http://schemas.microsoft.com/office/drawing/2014/main" id="{C0A845FE-20FD-4E83-8BBA-562CD7CC1215}"/>
              </a:ext>
            </a:extLst>
          </p:cNvPr>
          <p:cNvSpPr>
            <a:spLocks noGrp="1"/>
          </p:cNvSpPr>
          <p:nvPr>
            <p:ph type="body" sz="quarter" idx="27"/>
          </p:nvPr>
        </p:nvSpPr>
        <p:spPr>
          <a:xfrm>
            <a:off x="1908349" y="3854146"/>
            <a:ext cx="10283651" cy="1091827"/>
          </a:xfrm>
        </p:spPr>
        <p:txBody>
          <a:bodyPr>
            <a:normAutofit/>
          </a:bodyPr>
          <a:lstStyle/>
          <a:p>
            <a:r>
              <a:rPr lang="en-US" b="1" dirty="0"/>
              <a:t>Anjo Vahldiek-Oberwagner</a:t>
            </a:r>
          </a:p>
          <a:p>
            <a:r>
              <a:rPr lang="en-US" dirty="0"/>
              <a:t>Researcher at Intel Labs</a:t>
            </a:r>
          </a:p>
        </p:txBody>
      </p:sp>
    </p:spTree>
    <p:extLst>
      <p:ext uri="{BB962C8B-B14F-4D97-AF65-F5344CB8AC3E}">
        <p14:creationId xmlns:p14="http://schemas.microsoft.com/office/powerpoint/2010/main" val="366528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D5695-2D87-47AA-9F93-7D8CA6FC5880}"/>
              </a:ext>
            </a:extLst>
          </p:cNvPr>
          <p:cNvSpPr>
            <a:spLocks noGrp="1"/>
          </p:cNvSpPr>
          <p:nvPr>
            <p:ph type="title"/>
          </p:nvPr>
        </p:nvSpPr>
        <p:spPr/>
        <p:txBody>
          <a:bodyPr/>
          <a:lstStyle/>
          <a:p>
            <a:r>
              <a:rPr lang="en-US" dirty="0"/>
              <a:t>How do we know OS abstractions are good?</a:t>
            </a:r>
          </a:p>
        </p:txBody>
      </p:sp>
    </p:spTree>
    <p:extLst>
      <p:ext uri="{BB962C8B-B14F-4D97-AF65-F5344CB8AC3E}">
        <p14:creationId xmlns:p14="http://schemas.microsoft.com/office/powerpoint/2010/main" val="340476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8F13-AAF2-4625-9E62-8E1710C5E64C}"/>
              </a:ext>
            </a:extLst>
          </p:cNvPr>
          <p:cNvSpPr>
            <a:spLocks noGrp="1"/>
          </p:cNvSpPr>
          <p:nvPr>
            <p:ph type="title"/>
          </p:nvPr>
        </p:nvSpPr>
        <p:spPr/>
        <p:txBody>
          <a:bodyPr/>
          <a:lstStyle/>
          <a:p>
            <a:r>
              <a:rPr lang="en-US" dirty="0"/>
              <a:t>Ask yourself</a:t>
            </a:r>
          </a:p>
        </p:txBody>
      </p:sp>
      <p:sp>
        <p:nvSpPr>
          <p:cNvPr id="3" name="Content Placeholder 2">
            <a:extLst>
              <a:ext uri="{FF2B5EF4-FFF2-40B4-BE49-F238E27FC236}">
                <a16:creationId xmlns:a16="http://schemas.microsoft.com/office/drawing/2014/main" id="{37F9A62A-522C-4CC3-A130-60F7C02198D9}"/>
              </a:ext>
            </a:extLst>
          </p:cNvPr>
          <p:cNvSpPr>
            <a:spLocks noGrp="1"/>
          </p:cNvSpPr>
          <p:nvPr>
            <p:ph sz="quarter" idx="13"/>
          </p:nvPr>
        </p:nvSpPr>
        <p:spPr/>
        <p:txBody>
          <a:bodyPr/>
          <a:lstStyle/>
          <a:p>
            <a:r>
              <a:rPr lang="en-US" dirty="0"/>
              <a:t>Are these abstractions easy to use?</a:t>
            </a:r>
          </a:p>
          <a:p>
            <a:r>
              <a:rPr lang="en-US" dirty="0"/>
              <a:t>Can they be implemented efficiently?</a:t>
            </a:r>
          </a:p>
          <a:p>
            <a:r>
              <a:rPr lang="en-US" dirty="0"/>
              <a:t>Can they be efficiently used?</a:t>
            </a:r>
          </a:p>
          <a:p>
            <a:r>
              <a:rPr lang="en-US" dirty="0"/>
              <a:t>Do they encourage simplicity in programs?</a:t>
            </a:r>
          </a:p>
          <a:p>
            <a:r>
              <a:rPr lang="en-US" dirty="0"/>
              <a:t>Are they flexible?</a:t>
            </a:r>
          </a:p>
          <a:p>
            <a:r>
              <a:rPr lang="en-US" dirty="0"/>
              <a:t>Are they complete?</a:t>
            </a:r>
          </a:p>
        </p:txBody>
      </p:sp>
    </p:spTree>
    <p:extLst>
      <p:ext uri="{BB962C8B-B14F-4D97-AF65-F5344CB8AC3E}">
        <p14:creationId xmlns:p14="http://schemas.microsoft.com/office/powerpoint/2010/main" val="24988697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6D5695-2D87-47AA-9F93-7D8CA6FC5880}"/>
              </a:ext>
            </a:extLst>
          </p:cNvPr>
          <p:cNvSpPr>
            <a:spLocks noGrp="1"/>
          </p:cNvSpPr>
          <p:nvPr>
            <p:ph type="title"/>
          </p:nvPr>
        </p:nvSpPr>
        <p:spPr/>
        <p:txBody>
          <a:bodyPr/>
          <a:lstStyle/>
          <a:p>
            <a:r>
              <a:rPr lang="en-US" dirty="0"/>
              <a:t>Rethinking OS abstractions …</a:t>
            </a:r>
          </a:p>
        </p:txBody>
      </p:sp>
    </p:spTree>
    <p:extLst>
      <p:ext uri="{BB962C8B-B14F-4D97-AF65-F5344CB8AC3E}">
        <p14:creationId xmlns:p14="http://schemas.microsoft.com/office/powerpoint/2010/main" val="22408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AF2CA-CA9C-4589-8210-1F645182A296}"/>
              </a:ext>
            </a:extLst>
          </p:cNvPr>
          <p:cNvSpPr>
            <a:spLocks noGrp="1"/>
          </p:cNvSpPr>
          <p:nvPr>
            <p:ph type="title"/>
          </p:nvPr>
        </p:nvSpPr>
        <p:spPr/>
        <p:txBody>
          <a:bodyPr/>
          <a:lstStyle/>
          <a:p>
            <a:r>
              <a:rPr lang="en-US" dirty="0"/>
              <a:t>Breaking with the traditional OS Abstractions</a:t>
            </a:r>
          </a:p>
        </p:txBody>
      </p:sp>
      <p:sp>
        <p:nvSpPr>
          <p:cNvPr id="3" name="Content Placeholder 2">
            <a:extLst>
              <a:ext uri="{FF2B5EF4-FFF2-40B4-BE49-F238E27FC236}">
                <a16:creationId xmlns:a16="http://schemas.microsoft.com/office/drawing/2014/main" id="{8BE54D02-6151-44BD-AA6C-3D77F91A47C7}"/>
              </a:ext>
            </a:extLst>
          </p:cNvPr>
          <p:cNvSpPr>
            <a:spLocks noGrp="1"/>
          </p:cNvSpPr>
          <p:nvPr>
            <p:ph sz="quarter" idx="13"/>
          </p:nvPr>
        </p:nvSpPr>
        <p:spPr/>
        <p:txBody>
          <a:bodyPr/>
          <a:lstStyle/>
          <a:p>
            <a:r>
              <a:rPr lang="en-US" dirty="0"/>
              <a:t>Programming model &amp; Deployment</a:t>
            </a:r>
          </a:p>
          <a:p>
            <a:pPr lvl="1"/>
            <a:r>
              <a:rPr lang="en-US" dirty="0"/>
              <a:t>System Calls should be focused on application needs</a:t>
            </a:r>
          </a:p>
          <a:p>
            <a:pPr lvl="1"/>
            <a:r>
              <a:rPr lang="en-US" dirty="0"/>
              <a:t>Do we need modularity for different applications?</a:t>
            </a:r>
          </a:p>
          <a:p>
            <a:r>
              <a:rPr lang="en-US" dirty="0"/>
              <a:t>Improved HW performance</a:t>
            </a:r>
          </a:p>
          <a:p>
            <a:pPr lvl="1"/>
            <a:r>
              <a:rPr lang="en-US" dirty="0"/>
              <a:t>Do we need process boundaries to improve memory sharing and device access?</a:t>
            </a:r>
          </a:p>
          <a:p>
            <a:pPr lvl="1"/>
            <a:r>
              <a:rPr lang="en-US" dirty="0"/>
              <a:t>Privilege levels/Rings?</a:t>
            </a:r>
          </a:p>
        </p:txBody>
      </p:sp>
    </p:spTree>
    <p:extLst>
      <p:ext uri="{BB962C8B-B14F-4D97-AF65-F5344CB8AC3E}">
        <p14:creationId xmlns:p14="http://schemas.microsoft.com/office/powerpoint/2010/main" val="1104057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816E-3338-4105-BB42-56CF97E8C072}"/>
              </a:ext>
            </a:extLst>
          </p:cNvPr>
          <p:cNvSpPr>
            <a:spLocks noGrp="1"/>
          </p:cNvSpPr>
          <p:nvPr>
            <p:ph type="title"/>
          </p:nvPr>
        </p:nvSpPr>
        <p:spPr/>
        <p:txBody>
          <a:bodyPr/>
          <a:lstStyle/>
          <a:p>
            <a:r>
              <a:rPr lang="en-US" dirty="0"/>
              <a:t>Suggestion: A Cloud-Native OS</a:t>
            </a:r>
          </a:p>
        </p:txBody>
      </p:sp>
      <p:sp>
        <p:nvSpPr>
          <p:cNvPr id="3" name="Content Placeholder 2">
            <a:extLst>
              <a:ext uri="{FF2B5EF4-FFF2-40B4-BE49-F238E27FC236}">
                <a16:creationId xmlns:a16="http://schemas.microsoft.com/office/drawing/2014/main" id="{2FD7BE45-1AE2-49DD-B161-83A99978DB9A}"/>
              </a:ext>
            </a:extLst>
          </p:cNvPr>
          <p:cNvSpPr>
            <a:spLocks noGrp="1"/>
          </p:cNvSpPr>
          <p:nvPr>
            <p:ph sz="quarter" idx="13"/>
          </p:nvPr>
        </p:nvSpPr>
        <p:spPr/>
        <p:txBody>
          <a:bodyPr/>
          <a:lstStyle/>
          <a:p>
            <a:r>
              <a:rPr lang="en-US" dirty="0"/>
              <a:t>Reconsider Single Address-Space OSes</a:t>
            </a:r>
          </a:p>
          <a:p>
            <a:pPr lvl="1"/>
            <a:r>
              <a:rPr lang="en-US" dirty="0"/>
              <a:t>No ring transitions</a:t>
            </a:r>
          </a:p>
          <a:p>
            <a:pPr lvl="1"/>
            <a:r>
              <a:rPr lang="en-US" dirty="0"/>
              <a:t>Enables sharing between services</a:t>
            </a:r>
          </a:p>
          <a:p>
            <a:pPr lvl="1"/>
            <a:r>
              <a:rPr lang="en-US" dirty="0"/>
              <a:t>Fast access to XPUs</a:t>
            </a:r>
          </a:p>
          <a:p>
            <a:r>
              <a:rPr lang="en-US" dirty="0"/>
              <a:t>Modular set of abstractions</a:t>
            </a:r>
          </a:p>
          <a:p>
            <a:pPr lvl="1"/>
            <a:r>
              <a:rPr lang="en-US" dirty="0"/>
              <a:t>Provides access to distributed objects</a:t>
            </a:r>
          </a:p>
          <a:p>
            <a:pPr lvl="1"/>
            <a:r>
              <a:rPr lang="en-US" dirty="0"/>
              <a:t>POSIX Abstraction layer for legacy applications</a:t>
            </a:r>
          </a:p>
        </p:txBody>
      </p:sp>
    </p:spTree>
    <p:extLst>
      <p:ext uri="{BB962C8B-B14F-4D97-AF65-F5344CB8AC3E}">
        <p14:creationId xmlns:p14="http://schemas.microsoft.com/office/powerpoint/2010/main" val="2331406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586857E-1B38-40E5-AE8D-94C9DFEBBF47}"/>
              </a:ext>
            </a:extLst>
          </p:cNvPr>
          <p:cNvSpPr/>
          <p:nvPr/>
        </p:nvSpPr>
        <p:spPr>
          <a:xfrm>
            <a:off x="760563" y="3715482"/>
            <a:ext cx="7149860" cy="1135063"/>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accent1"/>
                </a:solidFill>
                <a:effectLst/>
                <a:uFillTx/>
                <a:latin typeface="Helvetica Neue Medium"/>
                <a:ea typeface="Helvetica Neue Medium"/>
                <a:cs typeface="Helvetica Neue Medium"/>
                <a:sym typeface="Helvetica Neue Medium"/>
              </a:rPr>
              <a:t>Address Space</a:t>
            </a:r>
          </a:p>
          <a:p>
            <a:pPr marL="0" marR="0" indent="0" algn="ctr" defTabSz="825500" rtl="0" fontAlgn="auto" latinLnBrk="0" hangingPunct="0">
              <a:lnSpc>
                <a:spcPct val="100000"/>
              </a:lnSpc>
              <a:spcBef>
                <a:spcPts val="0"/>
              </a:spcBef>
              <a:spcAft>
                <a:spcPts val="0"/>
              </a:spcAft>
              <a:buClrTx/>
              <a:buSzTx/>
              <a:buFontTx/>
              <a:buNone/>
              <a:tabLst/>
            </a:pPr>
            <a:endParaRPr lang="en-US" sz="2000" dirty="0">
              <a:solidFill>
                <a:srgbClr val="FFFFFF"/>
              </a:solidFill>
              <a:latin typeface="Helvetica Neue Medium"/>
              <a:ea typeface="Helvetica Neue Medium"/>
              <a:cs typeface="Helvetica Neue Medium"/>
              <a:sym typeface="Helvetica Neue Medium"/>
            </a:endParaRPr>
          </a:p>
          <a:p>
            <a:pPr marL="0" marR="0" indent="0" algn="ctr" defTabSz="8255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Rounded Corners 6">
            <a:extLst>
              <a:ext uri="{FF2B5EF4-FFF2-40B4-BE49-F238E27FC236}">
                <a16:creationId xmlns:a16="http://schemas.microsoft.com/office/drawing/2014/main" id="{EA724657-84DB-49D5-B9B0-F505DCE77401}"/>
              </a:ext>
            </a:extLst>
          </p:cNvPr>
          <p:cNvSpPr/>
          <p:nvPr/>
        </p:nvSpPr>
        <p:spPr>
          <a:xfrm>
            <a:off x="750498" y="2425834"/>
            <a:ext cx="2553419" cy="1135063"/>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accent1"/>
                </a:solidFill>
                <a:effectLst/>
                <a:uFillTx/>
                <a:latin typeface="Helvetica Neue Medium"/>
                <a:ea typeface="Helvetica Neue Medium"/>
                <a:cs typeface="Helvetica Neue Medium"/>
                <a:sym typeface="Helvetica Neue Medium"/>
              </a:rPr>
              <a:t>Address Space</a:t>
            </a:r>
          </a:p>
          <a:p>
            <a:pPr marL="0" marR="0" indent="0" algn="ctr" defTabSz="825500" rtl="0" fontAlgn="auto" latinLnBrk="0" hangingPunct="0">
              <a:lnSpc>
                <a:spcPct val="100000"/>
              </a:lnSpc>
              <a:spcBef>
                <a:spcPts val="0"/>
              </a:spcBef>
              <a:spcAft>
                <a:spcPts val="0"/>
              </a:spcAft>
              <a:buClrTx/>
              <a:buSzTx/>
              <a:buFontTx/>
              <a:buNone/>
              <a:tabLst/>
            </a:pPr>
            <a:endParaRPr lang="en-US" sz="2000" dirty="0">
              <a:solidFill>
                <a:srgbClr val="FFFFFF"/>
              </a:solidFill>
              <a:latin typeface="Helvetica Neue Medium"/>
              <a:ea typeface="Helvetica Neue Medium"/>
              <a:cs typeface="Helvetica Neue Medium"/>
              <a:sym typeface="Helvetica Neue Medium"/>
            </a:endParaRPr>
          </a:p>
          <a:p>
            <a:pPr marL="0" marR="0" indent="0" algn="ctr" defTabSz="8255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9916D716-1255-448A-AB46-A235C16ADAA2}"/>
              </a:ext>
            </a:extLst>
          </p:cNvPr>
          <p:cNvSpPr>
            <a:spLocks noGrp="1"/>
          </p:cNvSpPr>
          <p:nvPr>
            <p:ph type="title"/>
          </p:nvPr>
        </p:nvSpPr>
        <p:spPr/>
        <p:txBody>
          <a:bodyPr/>
          <a:lstStyle/>
          <a:p>
            <a:r>
              <a:rPr lang="en-US" dirty="0"/>
              <a:t>Focus: Single Address-Space OS</a:t>
            </a:r>
          </a:p>
        </p:txBody>
      </p:sp>
      <p:sp>
        <p:nvSpPr>
          <p:cNvPr id="4" name="Rectangle 3">
            <a:extLst>
              <a:ext uri="{FF2B5EF4-FFF2-40B4-BE49-F238E27FC236}">
                <a16:creationId xmlns:a16="http://schemas.microsoft.com/office/drawing/2014/main" id="{A5B9AD47-6140-44A9-9AED-52FA67238ECA}"/>
              </a:ext>
            </a:extLst>
          </p:cNvPr>
          <p:cNvSpPr/>
          <p:nvPr/>
        </p:nvSpPr>
        <p:spPr>
          <a:xfrm>
            <a:off x="863361" y="4187406"/>
            <a:ext cx="6944264" cy="47192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Kernel</a:t>
            </a:r>
          </a:p>
        </p:txBody>
      </p:sp>
      <p:sp>
        <p:nvSpPr>
          <p:cNvPr id="5" name="Rectangle 4">
            <a:extLst>
              <a:ext uri="{FF2B5EF4-FFF2-40B4-BE49-F238E27FC236}">
                <a16:creationId xmlns:a16="http://schemas.microsoft.com/office/drawing/2014/main" id="{7CB26C0D-7070-4095-9160-FF880D7A9AB4}"/>
              </a:ext>
            </a:extLst>
          </p:cNvPr>
          <p:cNvSpPr/>
          <p:nvPr/>
        </p:nvSpPr>
        <p:spPr>
          <a:xfrm>
            <a:off x="1125747" y="2991580"/>
            <a:ext cx="1802920" cy="47192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Program 1</a:t>
            </a:r>
          </a:p>
        </p:txBody>
      </p:sp>
      <p:sp>
        <p:nvSpPr>
          <p:cNvPr id="8" name="Rectangle: Rounded Corners 7">
            <a:extLst>
              <a:ext uri="{FF2B5EF4-FFF2-40B4-BE49-F238E27FC236}">
                <a16:creationId xmlns:a16="http://schemas.microsoft.com/office/drawing/2014/main" id="{86B75713-87E6-4FC4-AE0A-B92F96BDBE85}"/>
              </a:ext>
            </a:extLst>
          </p:cNvPr>
          <p:cNvSpPr/>
          <p:nvPr/>
        </p:nvSpPr>
        <p:spPr>
          <a:xfrm>
            <a:off x="5227608" y="2425834"/>
            <a:ext cx="2553419" cy="1135063"/>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accent1"/>
                </a:solidFill>
                <a:effectLst/>
                <a:uFillTx/>
                <a:latin typeface="Helvetica Neue Medium"/>
                <a:ea typeface="Helvetica Neue Medium"/>
                <a:cs typeface="Helvetica Neue Medium"/>
                <a:sym typeface="Helvetica Neue Medium"/>
              </a:rPr>
              <a:t>Address Space</a:t>
            </a:r>
          </a:p>
          <a:p>
            <a:pPr marL="0" marR="0" indent="0" algn="ctr" defTabSz="825500" rtl="0" fontAlgn="auto" latinLnBrk="0" hangingPunct="0">
              <a:lnSpc>
                <a:spcPct val="100000"/>
              </a:lnSpc>
              <a:spcBef>
                <a:spcPts val="0"/>
              </a:spcBef>
              <a:spcAft>
                <a:spcPts val="0"/>
              </a:spcAft>
              <a:buClrTx/>
              <a:buSzTx/>
              <a:buFontTx/>
              <a:buNone/>
              <a:tabLst/>
            </a:pPr>
            <a:endParaRPr lang="en-US" sz="2000" dirty="0">
              <a:solidFill>
                <a:srgbClr val="FFFFFF"/>
              </a:solidFill>
              <a:latin typeface="Helvetica Neue Medium"/>
              <a:ea typeface="Helvetica Neue Medium"/>
              <a:cs typeface="Helvetica Neue Medium"/>
              <a:sym typeface="Helvetica Neue Medium"/>
            </a:endParaRPr>
          </a:p>
          <a:p>
            <a:pPr marL="0" marR="0" indent="0" algn="ctr" defTabSz="8255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4F7FF1F4-E0AE-40B3-B243-CD4A71760BDB}"/>
              </a:ext>
            </a:extLst>
          </p:cNvPr>
          <p:cNvSpPr/>
          <p:nvPr/>
        </p:nvSpPr>
        <p:spPr>
          <a:xfrm>
            <a:off x="5602857" y="2991580"/>
            <a:ext cx="1802920" cy="47192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Program n</a:t>
            </a:r>
          </a:p>
        </p:txBody>
      </p:sp>
      <p:sp>
        <p:nvSpPr>
          <p:cNvPr id="10" name="Oval 9">
            <a:extLst>
              <a:ext uri="{FF2B5EF4-FFF2-40B4-BE49-F238E27FC236}">
                <a16:creationId xmlns:a16="http://schemas.microsoft.com/office/drawing/2014/main" id="{4FDC3798-DDEA-402F-85B6-FAE8B1ADB419}"/>
              </a:ext>
            </a:extLst>
          </p:cNvPr>
          <p:cNvSpPr/>
          <p:nvPr/>
        </p:nvSpPr>
        <p:spPr>
          <a:xfrm>
            <a:off x="3815750" y="2898475"/>
            <a:ext cx="99204" cy="9310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0A9CB530-2302-4E55-BC0C-A0D2DB1CC7DD}"/>
              </a:ext>
            </a:extLst>
          </p:cNvPr>
          <p:cNvSpPr/>
          <p:nvPr/>
        </p:nvSpPr>
        <p:spPr>
          <a:xfrm>
            <a:off x="4191719" y="2898475"/>
            <a:ext cx="99204" cy="9310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Oval 11">
            <a:extLst>
              <a:ext uri="{FF2B5EF4-FFF2-40B4-BE49-F238E27FC236}">
                <a16:creationId xmlns:a16="http://schemas.microsoft.com/office/drawing/2014/main" id="{12EC4B08-69B2-4494-9CB8-2E7F58A2C983}"/>
              </a:ext>
            </a:extLst>
          </p:cNvPr>
          <p:cNvSpPr/>
          <p:nvPr/>
        </p:nvSpPr>
        <p:spPr>
          <a:xfrm>
            <a:off x="4589253" y="2898475"/>
            <a:ext cx="99204" cy="9310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543852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560-0F6A-4B71-8EF5-E9EB9C02F8F7}"/>
              </a:ext>
            </a:extLst>
          </p:cNvPr>
          <p:cNvSpPr>
            <a:spLocks noGrp="1"/>
          </p:cNvSpPr>
          <p:nvPr>
            <p:ph type="title"/>
          </p:nvPr>
        </p:nvSpPr>
        <p:spPr/>
        <p:txBody>
          <a:bodyPr/>
          <a:lstStyle/>
          <a:p>
            <a:r>
              <a:rPr lang="en-US" dirty="0"/>
              <a:t>Overload of Address-Space/Page-tables</a:t>
            </a:r>
          </a:p>
        </p:txBody>
      </p:sp>
      <p:sp>
        <p:nvSpPr>
          <p:cNvPr id="3" name="Content Placeholder 2">
            <a:extLst>
              <a:ext uri="{FF2B5EF4-FFF2-40B4-BE49-F238E27FC236}">
                <a16:creationId xmlns:a16="http://schemas.microsoft.com/office/drawing/2014/main" id="{B02B8ADF-95A4-4E94-BCC7-5443016782FC}"/>
              </a:ext>
            </a:extLst>
          </p:cNvPr>
          <p:cNvSpPr>
            <a:spLocks noGrp="1"/>
          </p:cNvSpPr>
          <p:nvPr>
            <p:ph sz="quarter" idx="13"/>
          </p:nvPr>
        </p:nvSpPr>
        <p:spPr/>
        <p:txBody>
          <a:bodyPr/>
          <a:lstStyle/>
          <a:p>
            <a:r>
              <a:rPr lang="en-US" dirty="0"/>
              <a:t>Security boundary (e.g., for side-channels)</a:t>
            </a:r>
          </a:p>
          <a:p>
            <a:r>
              <a:rPr lang="en-US" dirty="0"/>
              <a:t>Memory permissions</a:t>
            </a:r>
          </a:p>
          <a:p>
            <a:r>
              <a:rPr lang="en-US" dirty="0"/>
              <a:t>Virtualize memory</a:t>
            </a:r>
          </a:p>
          <a:p>
            <a:pPr lvl="1"/>
            <a:r>
              <a:rPr lang="en-US" dirty="0"/>
              <a:t>Paging</a:t>
            </a:r>
          </a:p>
          <a:p>
            <a:pPr lvl="1"/>
            <a:r>
              <a:rPr lang="en-US" dirty="0"/>
              <a:t>Memory-mapped files</a:t>
            </a:r>
          </a:p>
          <a:p>
            <a:pPr lvl="1"/>
            <a:r>
              <a:rPr lang="en-US" dirty="0"/>
              <a:t>Virtual to physical mapping</a:t>
            </a:r>
          </a:p>
          <a:p>
            <a:r>
              <a:rPr lang="en-US" dirty="0"/>
              <a:t>Privileged instruction capabilities</a:t>
            </a:r>
          </a:p>
          <a:p>
            <a:endParaRPr lang="en-US" dirty="0"/>
          </a:p>
          <a:p>
            <a:endParaRPr lang="en-US" dirty="0"/>
          </a:p>
        </p:txBody>
      </p:sp>
    </p:spTree>
    <p:extLst>
      <p:ext uri="{BB962C8B-B14F-4D97-AF65-F5344CB8AC3E}">
        <p14:creationId xmlns:p14="http://schemas.microsoft.com/office/powerpoint/2010/main" val="2126682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1586857E-1B38-40E5-AE8D-94C9DFEBBF47}"/>
              </a:ext>
            </a:extLst>
          </p:cNvPr>
          <p:cNvSpPr/>
          <p:nvPr/>
        </p:nvSpPr>
        <p:spPr>
          <a:xfrm>
            <a:off x="607484" y="2180431"/>
            <a:ext cx="7149860" cy="2497138"/>
          </a:xfrm>
          <a:prstGeom prst="roundRect">
            <a:avLst/>
          </a:prstGeom>
          <a:ln/>
        </p:spPr>
        <p:style>
          <a:lnRef idx="1">
            <a:schemeClr val="dk1"/>
          </a:lnRef>
          <a:fillRef idx="2">
            <a:schemeClr val="dk1"/>
          </a:fillRef>
          <a:effectRef idx="1">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accent1"/>
                </a:solidFill>
                <a:effectLst/>
                <a:uFillTx/>
                <a:latin typeface="Helvetica Neue Medium"/>
                <a:ea typeface="Helvetica Neue Medium"/>
                <a:cs typeface="Helvetica Neue Medium"/>
                <a:sym typeface="Helvetica Neue Medium"/>
              </a:rPr>
              <a:t>Address Space</a:t>
            </a:r>
          </a:p>
          <a:p>
            <a:pPr marL="0" marR="0" indent="0" algn="ctr" defTabSz="8255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chemeClr val="accent1"/>
              </a:solidFill>
              <a:effectLst/>
              <a:uFillTx/>
              <a:latin typeface="Helvetica Neue Medium"/>
              <a:ea typeface="Helvetica Neue Medium"/>
              <a:cs typeface="Helvetica Neue Medium"/>
              <a:sym typeface="Helvetica Neue Medium"/>
            </a:endParaRPr>
          </a:p>
          <a:p>
            <a:pPr marL="0" marR="0" indent="0" algn="ctr" defTabSz="8255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chemeClr val="accent1"/>
              </a:solidFill>
              <a:effectLst/>
              <a:uFillTx/>
              <a:latin typeface="Helvetica Neue Medium"/>
              <a:ea typeface="Helvetica Neue Medium"/>
              <a:cs typeface="Helvetica Neue Medium"/>
              <a:sym typeface="Helvetica Neue Medium"/>
            </a:endParaRPr>
          </a:p>
          <a:p>
            <a:pPr marL="0" marR="0" indent="0" algn="ctr" defTabSz="825500" rtl="0" fontAlgn="auto" latinLnBrk="0" hangingPunct="0">
              <a:lnSpc>
                <a:spcPct val="100000"/>
              </a:lnSpc>
              <a:spcBef>
                <a:spcPts val="0"/>
              </a:spcBef>
              <a:spcAft>
                <a:spcPts val="0"/>
              </a:spcAft>
              <a:buClrTx/>
              <a:buSzTx/>
              <a:buFontTx/>
              <a:buNone/>
              <a:tabLst/>
            </a:pPr>
            <a:endParaRPr lang="en-US" sz="2000" dirty="0">
              <a:solidFill>
                <a:schemeClr val="accent1"/>
              </a:solidFill>
              <a:latin typeface="Helvetica Neue Medium"/>
              <a:ea typeface="Helvetica Neue Medium"/>
              <a:cs typeface="Helvetica Neue Medium"/>
              <a:sym typeface="Helvetica Neue Medium"/>
            </a:endParaRPr>
          </a:p>
          <a:p>
            <a:pPr marL="0" marR="0" indent="0" algn="ctr" defTabSz="8255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chemeClr val="accent1"/>
              </a:solidFill>
              <a:effectLst/>
              <a:uFillTx/>
              <a:latin typeface="Helvetica Neue Medium"/>
              <a:ea typeface="Helvetica Neue Medium"/>
              <a:cs typeface="Helvetica Neue Medium"/>
              <a:sym typeface="Helvetica Neue Medium"/>
            </a:endParaRPr>
          </a:p>
          <a:p>
            <a:pPr marL="0" marR="0" indent="0" algn="ctr" defTabSz="825500" rtl="0" fontAlgn="auto" latinLnBrk="0" hangingPunct="0">
              <a:lnSpc>
                <a:spcPct val="100000"/>
              </a:lnSpc>
              <a:spcBef>
                <a:spcPts val="0"/>
              </a:spcBef>
              <a:spcAft>
                <a:spcPts val="0"/>
              </a:spcAft>
              <a:buClrTx/>
              <a:buSzTx/>
              <a:buFontTx/>
              <a:buNone/>
              <a:tabLst/>
            </a:pPr>
            <a:endParaRPr lang="en-US" sz="2000" dirty="0">
              <a:solidFill>
                <a:srgbClr val="FFFFFF"/>
              </a:solidFill>
              <a:latin typeface="Helvetica Neue Medium"/>
              <a:ea typeface="Helvetica Neue Medium"/>
              <a:cs typeface="Helvetica Neue Medium"/>
              <a:sym typeface="Helvetica Neue Medium"/>
            </a:endParaRPr>
          </a:p>
          <a:p>
            <a:pPr marL="0" marR="0" indent="0" algn="ctr" defTabSz="825500" rtl="0" fontAlgn="auto" latinLnBrk="0" hangingPunct="0">
              <a:lnSpc>
                <a:spcPct val="100000"/>
              </a:lnSpc>
              <a:spcBef>
                <a:spcPts val="0"/>
              </a:spcBef>
              <a:spcAft>
                <a:spcPts val="0"/>
              </a:spcAft>
              <a:buClrTx/>
              <a:buSzTx/>
              <a:buFontTx/>
              <a:buNone/>
              <a:tabLst/>
            </a:pPr>
            <a:endParaRPr kumimoji="0" lang="en-US" sz="20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9916D716-1255-448A-AB46-A235C16ADAA2}"/>
              </a:ext>
            </a:extLst>
          </p:cNvPr>
          <p:cNvSpPr>
            <a:spLocks noGrp="1"/>
          </p:cNvSpPr>
          <p:nvPr>
            <p:ph type="title"/>
          </p:nvPr>
        </p:nvSpPr>
        <p:spPr/>
        <p:txBody>
          <a:bodyPr/>
          <a:lstStyle/>
          <a:p>
            <a:r>
              <a:rPr lang="en-US" dirty="0"/>
              <a:t>Focus: Single Address-Space OS</a:t>
            </a:r>
          </a:p>
        </p:txBody>
      </p:sp>
      <p:sp>
        <p:nvSpPr>
          <p:cNvPr id="4" name="Rectangle 3">
            <a:extLst>
              <a:ext uri="{FF2B5EF4-FFF2-40B4-BE49-F238E27FC236}">
                <a16:creationId xmlns:a16="http://schemas.microsoft.com/office/drawing/2014/main" id="{A5B9AD47-6140-44A9-9AED-52FA67238ECA}"/>
              </a:ext>
            </a:extLst>
          </p:cNvPr>
          <p:cNvSpPr/>
          <p:nvPr/>
        </p:nvSpPr>
        <p:spPr>
          <a:xfrm>
            <a:off x="685122" y="3736766"/>
            <a:ext cx="6944264" cy="47192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Kernel</a:t>
            </a:r>
          </a:p>
        </p:txBody>
      </p:sp>
      <p:sp>
        <p:nvSpPr>
          <p:cNvPr id="5" name="Rectangle 4">
            <a:extLst>
              <a:ext uri="{FF2B5EF4-FFF2-40B4-BE49-F238E27FC236}">
                <a16:creationId xmlns:a16="http://schemas.microsoft.com/office/drawing/2014/main" id="{7CB26C0D-7070-4095-9160-FF880D7A9AB4}"/>
              </a:ext>
            </a:extLst>
          </p:cNvPr>
          <p:cNvSpPr/>
          <p:nvPr/>
        </p:nvSpPr>
        <p:spPr>
          <a:xfrm>
            <a:off x="929536" y="2628184"/>
            <a:ext cx="1802920" cy="47192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Service 1</a:t>
            </a:r>
          </a:p>
        </p:txBody>
      </p:sp>
      <p:sp>
        <p:nvSpPr>
          <p:cNvPr id="9" name="Rectangle 8">
            <a:extLst>
              <a:ext uri="{FF2B5EF4-FFF2-40B4-BE49-F238E27FC236}">
                <a16:creationId xmlns:a16="http://schemas.microsoft.com/office/drawing/2014/main" id="{4F7FF1F4-E0AE-40B3-B243-CD4A71760BDB}"/>
              </a:ext>
            </a:extLst>
          </p:cNvPr>
          <p:cNvSpPr/>
          <p:nvPr/>
        </p:nvSpPr>
        <p:spPr>
          <a:xfrm>
            <a:off x="5406646" y="2628184"/>
            <a:ext cx="1802920" cy="47192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Service n</a:t>
            </a:r>
          </a:p>
        </p:txBody>
      </p:sp>
      <p:sp>
        <p:nvSpPr>
          <p:cNvPr id="10" name="Oval 9">
            <a:extLst>
              <a:ext uri="{FF2B5EF4-FFF2-40B4-BE49-F238E27FC236}">
                <a16:creationId xmlns:a16="http://schemas.microsoft.com/office/drawing/2014/main" id="{4FDC3798-DDEA-402F-85B6-FAE8B1ADB419}"/>
              </a:ext>
            </a:extLst>
          </p:cNvPr>
          <p:cNvSpPr/>
          <p:nvPr/>
        </p:nvSpPr>
        <p:spPr>
          <a:xfrm>
            <a:off x="3731683" y="2864146"/>
            <a:ext cx="99204" cy="9310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Oval 10">
            <a:extLst>
              <a:ext uri="{FF2B5EF4-FFF2-40B4-BE49-F238E27FC236}">
                <a16:creationId xmlns:a16="http://schemas.microsoft.com/office/drawing/2014/main" id="{0A9CB530-2302-4E55-BC0C-A0D2DB1CC7DD}"/>
              </a:ext>
            </a:extLst>
          </p:cNvPr>
          <p:cNvSpPr/>
          <p:nvPr/>
        </p:nvSpPr>
        <p:spPr>
          <a:xfrm>
            <a:off x="4107652" y="2864146"/>
            <a:ext cx="99204" cy="9310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Oval 11">
            <a:extLst>
              <a:ext uri="{FF2B5EF4-FFF2-40B4-BE49-F238E27FC236}">
                <a16:creationId xmlns:a16="http://schemas.microsoft.com/office/drawing/2014/main" id="{12EC4B08-69B2-4494-9CB8-2E7F58A2C983}"/>
              </a:ext>
            </a:extLst>
          </p:cNvPr>
          <p:cNvSpPr/>
          <p:nvPr/>
        </p:nvSpPr>
        <p:spPr>
          <a:xfrm>
            <a:off x="4505186" y="2864146"/>
            <a:ext cx="99204" cy="9310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E67DAE95-3C94-4436-A599-6A96FB1A33BD}"/>
              </a:ext>
            </a:extLst>
          </p:cNvPr>
          <p:cNvSpPr/>
          <p:nvPr/>
        </p:nvSpPr>
        <p:spPr>
          <a:xfrm>
            <a:off x="929536" y="3217990"/>
            <a:ext cx="6280030" cy="47192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rPr>
              <a:t>Serverless/Microservice Framework</a:t>
            </a:r>
          </a:p>
        </p:txBody>
      </p:sp>
    </p:spTree>
    <p:extLst>
      <p:ext uri="{BB962C8B-B14F-4D97-AF65-F5344CB8AC3E}">
        <p14:creationId xmlns:p14="http://schemas.microsoft.com/office/powerpoint/2010/main" val="709492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560-0F6A-4B71-8EF5-E9EB9C02F8F7}"/>
              </a:ext>
            </a:extLst>
          </p:cNvPr>
          <p:cNvSpPr>
            <a:spLocks noGrp="1"/>
          </p:cNvSpPr>
          <p:nvPr>
            <p:ph type="title"/>
          </p:nvPr>
        </p:nvSpPr>
        <p:spPr/>
        <p:txBody>
          <a:bodyPr/>
          <a:lstStyle/>
          <a:p>
            <a:r>
              <a:rPr lang="en-US" dirty="0"/>
              <a:t>Overload of Address-Space/Page-tables</a:t>
            </a:r>
          </a:p>
        </p:txBody>
      </p:sp>
      <p:sp>
        <p:nvSpPr>
          <p:cNvPr id="3" name="Content Placeholder 2">
            <a:extLst>
              <a:ext uri="{FF2B5EF4-FFF2-40B4-BE49-F238E27FC236}">
                <a16:creationId xmlns:a16="http://schemas.microsoft.com/office/drawing/2014/main" id="{B02B8ADF-95A4-4E94-BCC7-5443016782FC}"/>
              </a:ext>
            </a:extLst>
          </p:cNvPr>
          <p:cNvSpPr>
            <a:spLocks noGrp="1"/>
          </p:cNvSpPr>
          <p:nvPr>
            <p:ph sz="quarter" idx="13"/>
          </p:nvPr>
        </p:nvSpPr>
        <p:spPr/>
        <p:txBody>
          <a:bodyPr/>
          <a:lstStyle/>
          <a:p>
            <a:r>
              <a:rPr lang="en-US" strike="sngStrike" dirty="0"/>
              <a:t>Security boundary (e.g., for side-channels)</a:t>
            </a:r>
          </a:p>
          <a:p>
            <a:r>
              <a:rPr lang="en-US" strike="sngStrike" dirty="0"/>
              <a:t>Memory permissions</a:t>
            </a:r>
          </a:p>
          <a:p>
            <a:r>
              <a:rPr lang="en-US" dirty="0"/>
              <a:t>Virtualize memory</a:t>
            </a:r>
          </a:p>
          <a:p>
            <a:pPr lvl="1"/>
            <a:r>
              <a:rPr lang="en-US" strike="sngStrike" dirty="0"/>
              <a:t>Paging</a:t>
            </a:r>
          </a:p>
          <a:p>
            <a:pPr lvl="1"/>
            <a:r>
              <a:rPr lang="en-US" strike="sngStrike" dirty="0"/>
              <a:t>Deep/large tables for virtual to physical mapping</a:t>
            </a:r>
          </a:p>
          <a:p>
            <a:r>
              <a:rPr lang="en-US" strike="sngStrike" dirty="0"/>
              <a:t>Privileged instruction capabilities</a:t>
            </a:r>
          </a:p>
          <a:p>
            <a:endParaRPr lang="en-US" dirty="0"/>
          </a:p>
          <a:p>
            <a:endParaRPr lang="en-US" dirty="0"/>
          </a:p>
        </p:txBody>
      </p:sp>
    </p:spTree>
    <p:extLst>
      <p:ext uri="{BB962C8B-B14F-4D97-AF65-F5344CB8AC3E}">
        <p14:creationId xmlns:p14="http://schemas.microsoft.com/office/powerpoint/2010/main" val="184462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F7A6-F337-4701-9A5E-BC2C3B6A2729}"/>
              </a:ext>
            </a:extLst>
          </p:cNvPr>
          <p:cNvSpPr>
            <a:spLocks noGrp="1"/>
          </p:cNvSpPr>
          <p:nvPr>
            <p:ph type="title"/>
          </p:nvPr>
        </p:nvSpPr>
        <p:spPr/>
        <p:txBody>
          <a:bodyPr/>
          <a:lstStyle/>
          <a:p>
            <a:r>
              <a:rPr lang="en-US" dirty="0"/>
              <a:t>Opportunities of SAOS</a:t>
            </a:r>
          </a:p>
        </p:txBody>
      </p:sp>
      <p:sp>
        <p:nvSpPr>
          <p:cNvPr id="3" name="Content Placeholder 2">
            <a:extLst>
              <a:ext uri="{FF2B5EF4-FFF2-40B4-BE49-F238E27FC236}">
                <a16:creationId xmlns:a16="http://schemas.microsoft.com/office/drawing/2014/main" id="{53630709-3498-43C1-B838-66C3E6FCF91C}"/>
              </a:ext>
            </a:extLst>
          </p:cNvPr>
          <p:cNvSpPr>
            <a:spLocks noGrp="1"/>
          </p:cNvSpPr>
          <p:nvPr>
            <p:ph sz="quarter" idx="13"/>
          </p:nvPr>
        </p:nvSpPr>
        <p:spPr/>
        <p:txBody>
          <a:bodyPr/>
          <a:lstStyle/>
          <a:p>
            <a:r>
              <a:rPr lang="en-US" dirty="0"/>
              <a:t>Shared data between services</a:t>
            </a:r>
          </a:p>
          <a:p>
            <a:r>
              <a:rPr lang="en-US" dirty="0"/>
              <a:t>Fast communication/invocation of components</a:t>
            </a:r>
          </a:p>
          <a:p>
            <a:r>
              <a:rPr lang="en-US" dirty="0"/>
              <a:t>Less costly transitions/system calls</a:t>
            </a:r>
          </a:p>
          <a:p>
            <a:r>
              <a:rPr lang="en-US" dirty="0"/>
              <a:t>Direct access to kernel memory/devices</a:t>
            </a:r>
          </a:p>
          <a:p>
            <a:endParaRPr lang="en-US" dirty="0"/>
          </a:p>
        </p:txBody>
      </p:sp>
    </p:spTree>
    <p:extLst>
      <p:ext uri="{BB962C8B-B14F-4D97-AF65-F5344CB8AC3E}">
        <p14:creationId xmlns:p14="http://schemas.microsoft.com/office/powerpoint/2010/main" val="245761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
          <p:cNvSpPr>
            <a:spLocks noGrp="1"/>
          </p:cNvSpPr>
          <p:nvPr>
            <p:ph type="sldNum" sz="quarter" idx="12"/>
          </p:nvPr>
        </p:nvSpPr>
        <p:spPr/>
        <p:txBody>
          <a:bodyPr/>
          <a:lstStyle/>
          <a:p>
            <a:fld id="{FD44707B-D922-47D5-BD24-D96E91B70543}" type="slidenum">
              <a:rPr lang="en-US" smtClean="0">
                <a:solidFill>
                  <a:prstClr val="white"/>
                </a:solidFill>
              </a:rPr>
              <a:pPr/>
              <a:t>2</a:t>
            </a:fld>
            <a:endParaRPr lang="en-US">
              <a:solidFill>
                <a:prstClr val="white"/>
              </a:solidFill>
            </a:endParaRPr>
          </a:p>
        </p:txBody>
      </p:sp>
      <p:sp>
        <p:nvSpPr>
          <p:cNvPr id="4" name="Title 3"/>
          <p:cNvSpPr>
            <a:spLocks noGrp="1"/>
          </p:cNvSpPr>
          <p:nvPr>
            <p:ph type="title"/>
          </p:nvPr>
        </p:nvSpPr>
        <p:spPr/>
        <p:txBody>
          <a:bodyPr/>
          <a:lstStyle/>
          <a:p>
            <a:r>
              <a:rPr lang="en-US"/>
              <a:t>Legal Disclaimers</a:t>
            </a:r>
          </a:p>
        </p:txBody>
      </p:sp>
      <p:sp>
        <p:nvSpPr>
          <p:cNvPr id="12" name="Text Placeholder 2"/>
          <p:cNvSpPr txBox="1">
            <a:spLocks/>
          </p:cNvSpPr>
          <p:nvPr/>
        </p:nvSpPr>
        <p:spPr>
          <a:xfrm>
            <a:off x="621360" y="1315523"/>
            <a:ext cx="11216640" cy="4742077"/>
          </a:xfrm>
          <a:prstGeom prst="rect">
            <a:avLst/>
          </a:prstGeom>
        </p:spPr>
        <p:txBody>
          <a:bodyPr vert="horz" wrap="square" lIns="0" tIns="60960" rIns="121920" bIns="60960" numCol="1" anchor="t" anchorCtr="0" compatLnSpc="1">
            <a:prstTxWarp prst="textNoShape">
              <a:avLst/>
            </a:prstTxWarp>
          </a:bodyPr>
          <a:lstStyle>
            <a:defPPr>
              <a:defRPr lang="en-US"/>
            </a:defPPr>
            <a:lvl1pPr algn="ctr" defTabSz="457200" rtl="0" fontAlgn="base">
              <a:spcBef>
                <a:spcPct val="0"/>
              </a:spcBef>
              <a:spcAft>
                <a:spcPct val="0"/>
              </a:spcAft>
              <a:defRPr sz="1200" kern="1200">
                <a:solidFill>
                  <a:srgbClr val="8DC5EA"/>
                </a:solidFill>
                <a:latin typeface="Calibri" pitchFamily="34" charset="0"/>
                <a:ea typeface="+mn-ea"/>
                <a:cs typeface="+mn-cs"/>
              </a:defRPr>
            </a:lvl1pPr>
            <a:lvl2pPr marL="457200" algn="l" defTabSz="457200" rtl="0" fontAlgn="base">
              <a:spcBef>
                <a:spcPct val="0"/>
              </a:spcBef>
              <a:spcAft>
                <a:spcPct val="0"/>
              </a:spcAft>
              <a:defRPr kern="1200">
                <a:solidFill>
                  <a:schemeClr val="tx1"/>
                </a:solidFill>
                <a:latin typeface="Neo Sans Intel" pitchFamily="34" charset="0"/>
                <a:ea typeface="+mn-ea"/>
                <a:cs typeface="+mn-cs"/>
              </a:defRPr>
            </a:lvl2pPr>
            <a:lvl3pPr marL="914400" algn="l" defTabSz="457200" rtl="0" fontAlgn="base">
              <a:spcBef>
                <a:spcPct val="0"/>
              </a:spcBef>
              <a:spcAft>
                <a:spcPct val="0"/>
              </a:spcAft>
              <a:defRPr kern="1200">
                <a:solidFill>
                  <a:schemeClr val="tx1"/>
                </a:solidFill>
                <a:latin typeface="Neo Sans Intel" pitchFamily="34" charset="0"/>
                <a:ea typeface="+mn-ea"/>
                <a:cs typeface="+mn-cs"/>
              </a:defRPr>
            </a:lvl3pPr>
            <a:lvl4pPr marL="1371600" algn="l" defTabSz="457200" rtl="0" fontAlgn="base">
              <a:spcBef>
                <a:spcPct val="0"/>
              </a:spcBef>
              <a:spcAft>
                <a:spcPct val="0"/>
              </a:spcAft>
              <a:defRPr kern="1200">
                <a:solidFill>
                  <a:schemeClr val="tx1"/>
                </a:solidFill>
                <a:latin typeface="Neo Sans Intel" pitchFamily="34" charset="0"/>
                <a:ea typeface="+mn-ea"/>
                <a:cs typeface="+mn-cs"/>
              </a:defRPr>
            </a:lvl4pPr>
            <a:lvl5pPr marL="1828800" algn="l" defTabSz="457200" rtl="0" fontAlgn="base">
              <a:spcBef>
                <a:spcPct val="0"/>
              </a:spcBef>
              <a:spcAft>
                <a:spcPct val="0"/>
              </a:spcAft>
              <a:defRPr kern="1200">
                <a:solidFill>
                  <a:schemeClr val="tx1"/>
                </a:solidFill>
                <a:latin typeface="Neo Sans Intel" pitchFamily="34" charset="0"/>
                <a:ea typeface="+mn-ea"/>
                <a:cs typeface="+mn-cs"/>
              </a:defRPr>
            </a:lvl5pPr>
            <a:lvl6pPr marL="2286000" algn="l" defTabSz="914400" rtl="0" eaLnBrk="1" latinLnBrk="0" hangingPunct="1">
              <a:defRPr kern="1200">
                <a:solidFill>
                  <a:schemeClr val="tx1"/>
                </a:solidFill>
                <a:latin typeface="Neo Sans Intel" pitchFamily="34" charset="0"/>
                <a:ea typeface="+mn-ea"/>
                <a:cs typeface="+mn-cs"/>
              </a:defRPr>
            </a:lvl6pPr>
            <a:lvl7pPr marL="2743200" algn="l" defTabSz="914400" rtl="0" eaLnBrk="1" latinLnBrk="0" hangingPunct="1">
              <a:defRPr kern="1200">
                <a:solidFill>
                  <a:schemeClr val="tx1"/>
                </a:solidFill>
                <a:latin typeface="Neo Sans Intel" pitchFamily="34" charset="0"/>
                <a:ea typeface="+mn-ea"/>
                <a:cs typeface="+mn-cs"/>
              </a:defRPr>
            </a:lvl7pPr>
            <a:lvl8pPr marL="3200400" algn="l" defTabSz="914400" rtl="0" eaLnBrk="1" latinLnBrk="0" hangingPunct="1">
              <a:defRPr kern="1200">
                <a:solidFill>
                  <a:schemeClr val="tx1"/>
                </a:solidFill>
                <a:latin typeface="Neo Sans Intel" pitchFamily="34" charset="0"/>
                <a:ea typeface="+mn-ea"/>
                <a:cs typeface="+mn-cs"/>
              </a:defRPr>
            </a:lvl8pPr>
            <a:lvl9pPr marL="3657600" algn="l" defTabSz="914400" rtl="0" eaLnBrk="1" latinLnBrk="0" hangingPunct="1">
              <a:defRPr kern="1200">
                <a:solidFill>
                  <a:schemeClr val="tx1"/>
                </a:solidFill>
                <a:latin typeface="Neo Sans Intel" pitchFamily="34" charset="0"/>
                <a:ea typeface="+mn-ea"/>
                <a:cs typeface="+mn-cs"/>
              </a:defRPr>
            </a:lvl9pPr>
          </a:lstStyle>
          <a:p>
            <a:pPr algn="l"/>
            <a:r>
              <a:rPr lang="en-US" sz="1867" dirty="0">
                <a:solidFill>
                  <a:schemeClr val="tx2"/>
                </a:solidFill>
              </a:rPr>
              <a:t>Intel provides these materials as-is, with no express or implied warranties. </a:t>
            </a:r>
          </a:p>
          <a:p>
            <a:pPr algn="l"/>
            <a:endParaRPr lang="en-US" sz="1867" dirty="0">
              <a:solidFill>
                <a:schemeClr val="tx2"/>
              </a:solidFill>
            </a:endParaRPr>
          </a:p>
          <a:p>
            <a:pPr algn="l"/>
            <a:r>
              <a:rPr lang="en-US" sz="1867" dirty="0">
                <a:solidFill>
                  <a:schemeClr val="tx2"/>
                </a:solidFill>
              </a:rPr>
              <a:t>All products, dates, and figures specified are preliminary, based on current expectations, and are subject to change without notice. </a:t>
            </a:r>
          </a:p>
          <a:p>
            <a:pPr algn="l"/>
            <a:endParaRPr lang="en-US" sz="1867" dirty="0">
              <a:solidFill>
                <a:schemeClr val="tx2"/>
              </a:solidFill>
            </a:endParaRPr>
          </a:p>
          <a:p>
            <a:pPr algn="l"/>
            <a:r>
              <a:rPr lang="en-US" sz="1867" dirty="0">
                <a:solidFill>
                  <a:schemeClr val="tx2"/>
                </a:solidFill>
              </a:rPr>
              <a:t>Intel processors, chipsets, and desktop boards may contain design defects or errors known as errata, which may cause the product to deviate from published specifications. Current characterized errata are available on request. </a:t>
            </a:r>
          </a:p>
          <a:p>
            <a:pPr algn="l"/>
            <a:r>
              <a:rPr lang="en-US" sz="1867" dirty="0">
                <a:solidFill>
                  <a:schemeClr val="tx2"/>
                </a:solidFill>
              </a:rPr>
              <a:t>Intel technologies' features and benefits depend on system configuration and may require enabled hardware, software or service activation. Performance varies depending on system configuration. No product or component can be absolutely secure. Check with your system manufacturer or retailer or learn more at </a:t>
            </a:r>
            <a:r>
              <a:rPr lang="en-US" sz="1867" u="sng" dirty="0">
                <a:solidFill>
                  <a:schemeClr val="tx2"/>
                </a:solidFill>
                <a:hlinkClick r:id="rId3"/>
              </a:rPr>
              <a:t>http://intel.com</a:t>
            </a:r>
            <a:r>
              <a:rPr lang="en-US" sz="1867" dirty="0">
                <a:solidFill>
                  <a:schemeClr val="tx2"/>
                </a:solidFill>
              </a:rPr>
              <a:t>. </a:t>
            </a:r>
          </a:p>
          <a:p>
            <a:pPr algn="l"/>
            <a:r>
              <a:rPr lang="en-US" sz="1867" dirty="0">
                <a:solidFill>
                  <a:schemeClr val="tx2"/>
                </a:solidFill>
              </a:rPr>
              <a:t>Some results have been estimated or simulated using internal Intel analysis or architecture simulation or modeling and provided to you for informational purposes. Any differences in your system hardware, software or configuration may affect your actual performance.   </a:t>
            </a:r>
          </a:p>
          <a:p>
            <a:pPr algn="l"/>
            <a:endParaRPr lang="en-US" sz="1867" dirty="0">
              <a:solidFill>
                <a:schemeClr val="tx2"/>
              </a:solidFill>
            </a:endParaRPr>
          </a:p>
          <a:p>
            <a:pPr algn="l"/>
            <a:r>
              <a:rPr lang="en-US" sz="1867" dirty="0">
                <a:solidFill>
                  <a:schemeClr val="tx2"/>
                </a:solidFill>
              </a:rPr>
              <a:t>Intel and the Intel logo are trademarks of Intel Corporation in the United States and other countries.</a:t>
            </a:r>
          </a:p>
          <a:p>
            <a:pPr algn="l"/>
            <a:endParaRPr lang="en-US" sz="1867" dirty="0">
              <a:solidFill>
                <a:schemeClr val="tx2"/>
              </a:solidFill>
            </a:endParaRPr>
          </a:p>
          <a:p>
            <a:pPr algn="l"/>
            <a:r>
              <a:rPr lang="en-US" sz="1867" dirty="0">
                <a:solidFill>
                  <a:schemeClr val="tx2"/>
                </a:solidFill>
              </a:rPr>
              <a:t>*Other names and brands may be claimed as the property of others.</a:t>
            </a:r>
          </a:p>
          <a:p>
            <a:pPr algn="l"/>
            <a:endParaRPr lang="en-US" sz="1867" dirty="0">
              <a:solidFill>
                <a:schemeClr val="tx2"/>
              </a:solidFill>
            </a:endParaRPr>
          </a:p>
          <a:p>
            <a:pPr algn="l"/>
            <a:r>
              <a:rPr lang="en-US" sz="1867" dirty="0">
                <a:solidFill>
                  <a:schemeClr val="tx2"/>
                </a:solidFill>
              </a:rPr>
              <a:t>© Intel Corporation 2021</a:t>
            </a:r>
          </a:p>
        </p:txBody>
      </p:sp>
    </p:spTree>
    <p:extLst>
      <p:ext uri="{BB962C8B-B14F-4D97-AF65-F5344CB8AC3E}">
        <p14:creationId xmlns:p14="http://schemas.microsoft.com/office/powerpoint/2010/main" val="2030848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0D46D-0366-49C5-BC58-08F11C735A4F}"/>
              </a:ext>
            </a:extLst>
          </p:cNvPr>
          <p:cNvSpPr>
            <a:spLocks noGrp="1"/>
          </p:cNvSpPr>
          <p:nvPr>
            <p:ph type="title"/>
          </p:nvPr>
        </p:nvSpPr>
        <p:spPr/>
        <p:txBody>
          <a:bodyPr/>
          <a:lstStyle/>
          <a:p>
            <a:r>
              <a:rPr lang="en-US" dirty="0"/>
              <a:t>Downsides of SAOS</a:t>
            </a:r>
          </a:p>
        </p:txBody>
      </p:sp>
      <p:sp>
        <p:nvSpPr>
          <p:cNvPr id="3" name="Content Placeholder 2">
            <a:extLst>
              <a:ext uri="{FF2B5EF4-FFF2-40B4-BE49-F238E27FC236}">
                <a16:creationId xmlns:a16="http://schemas.microsoft.com/office/drawing/2014/main" id="{FA4B11A3-DA88-44B0-8B28-694F18578B96}"/>
              </a:ext>
            </a:extLst>
          </p:cNvPr>
          <p:cNvSpPr>
            <a:spLocks noGrp="1"/>
          </p:cNvSpPr>
          <p:nvPr>
            <p:ph sz="quarter" idx="13"/>
          </p:nvPr>
        </p:nvSpPr>
        <p:spPr/>
        <p:txBody>
          <a:bodyPr>
            <a:normAutofit/>
          </a:bodyPr>
          <a:lstStyle/>
          <a:p>
            <a:r>
              <a:rPr lang="en-US" dirty="0"/>
              <a:t>Security</a:t>
            </a:r>
          </a:p>
          <a:p>
            <a:pPr lvl="1"/>
            <a:r>
              <a:rPr lang="en-US" dirty="0"/>
              <a:t>Side-channels on today’s HW</a:t>
            </a:r>
          </a:p>
          <a:p>
            <a:pPr lvl="1"/>
            <a:r>
              <a:rPr lang="en-US" dirty="0"/>
              <a:t>Failure domains</a:t>
            </a:r>
          </a:p>
          <a:p>
            <a:pPr lvl="1"/>
            <a:r>
              <a:rPr lang="en-US" dirty="0"/>
              <a:t>Memory corruption</a:t>
            </a:r>
          </a:p>
          <a:p>
            <a:r>
              <a:rPr lang="en-US" dirty="0"/>
              <a:t>Need replacements for </a:t>
            </a:r>
          </a:p>
          <a:p>
            <a:pPr lvl="1"/>
            <a:r>
              <a:rPr lang="en-US" dirty="0"/>
              <a:t>virtual memory </a:t>
            </a:r>
          </a:p>
          <a:p>
            <a:pPr lvl="1"/>
            <a:r>
              <a:rPr lang="en-US" dirty="0"/>
              <a:t>memory permissions</a:t>
            </a:r>
          </a:p>
          <a:p>
            <a:pPr lvl="1"/>
            <a:r>
              <a:rPr lang="en-US" dirty="0"/>
              <a:t>privileged instructions</a:t>
            </a:r>
          </a:p>
        </p:txBody>
      </p:sp>
    </p:spTree>
    <p:extLst>
      <p:ext uri="{BB962C8B-B14F-4D97-AF65-F5344CB8AC3E}">
        <p14:creationId xmlns:p14="http://schemas.microsoft.com/office/powerpoint/2010/main" val="4100207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76DC-0963-44FC-A1D3-CCBB807A4BF9}"/>
              </a:ext>
            </a:extLst>
          </p:cNvPr>
          <p:cNvSpPr>
            <a:spLocks noGrp="1"/>
          </p:cNvSpPr>
          <p:nvPr>
            <p:ph type="title"/>
          </p:nvPr>
        </p:nvSpPr>
        <p:spPr/>
        <p:txBody>
          <a:bodyPr/>
          <a:lstStyle/>
          <a:p>
            <a:r>
              <a:rPr lang="en-US" dirty="0"/>
              <a:t>Regaining Security</a:t>
            </a:r>
          </a:p>
        </p:txBody>
      </p:sp>
      <p:sp>
        <p:nvSpPr>
          <p:cNvPr id="3" name="Content Placeholder 2">
            <a:extLst>
              <a:ext uri="{FF2B5EF4-FFF2-40B4-BE49-F238E27FC236}">
                <a16:creationId xmlns:a16="http://schemas.microsoft.com/office/drawing/2014/main" id="{A8922BE8-B6E5-46F4-ACA0-D44DB5F05C59}"/>
              </a:ext>
            </a:extLst>
          </p:cNvPr>
          <p:cNvSpPr>
            <a:spLocks noGrp="1"/>
          </p:cNvSpPr>
          <p:nvPr>
            <p:ph sz="quarter" idx="13"/>
          </p:nvPr>
        </p:nvSpPr>
        <p:spPr/>
        <p:txBody>
          <a:bodyPr>
            <a:normAutofit lnSpcReduction="10000"/>
          </a:bodyPr>
          <a:lstStyle/>
          <a:p>
            <a:r>
              <a:rPr lang="en-US" dirty="0"/>
              <a:t>Simplified page tables for virtual memory</a:t>
            </a:r>
          </a:p>
          <a:p>
            <a:r>
              <a:rPr lang="en-US" dirty="0"/>
              <a:t>Memory capabilities</a:t>
            </a:r>
          </a:p>
          <a:p>
            <a:pPr lvl="1"/>
            <a:r>
              <a:rPr lang="en-US" dirty="0"/>
              <a:t>Memory-safe language or runtime</a:t>
            </a:r>
          </a:p>
          <a:p>
            <a:pPr lvl="2"/>
            <a:r>
              <a:rPr lang="en-US" dirty="0"/>
              <a:t>Compiler enforced access of memory to predefined region/objects</a:t>
            </a:r>
          </a:p>
          <a:p>
            <a:pPr lvl="1"/>
            <a:r>
              <a:rPr lang="en-US" dirty="0"/>
              <a:t>Flexibly extend capabilities to access memory regions</a:t>
            </a:r>
          </a:p>
          <a:p>
            <a:r>
              <a:rPr lang="en-US" dirty="0"/>
              <a:t>Instruction capabilities</a:t>
            </a:r>
          </a:p>
          <a:p>
            <a:pPr lvl="1"/>
            <a:r>
              <a:rPr lang="en-US" dirty="0"/>
              <a:t>Enforce control flow</a:t>
            </a:r>
          </a:p>
          <a:p>
            <a:pPr lvl="2"/>
            <a:r>
              <a:rPr lang="en-US" dirty="0" err="1"/>
              <a:t>Entrypoints</a:t>
            </a:r>
            <a:r>
              <a:rPr lang="en-US" dirty="0"/>
              <a:t> of components</a:t>
            </a:r>
          </a:p>
          <a:p>
            <a:pPr lvl="2"/>
            <a:r>
              <a:rPr lang="en-US" dirty="0"/>
              <a:t>Disallow arbitrary jumps within programs</a:t>
            </a:r>
          </a:p>
          <a:p>
            <a:pPr lvl="1"/>
            <a:r>
              <a:rPr lang="en-US" dirty="0"/>
              <a:t>Compiler enforced limited set of instructions</a:t>
            </a:r>
          </a:p>
        </p:txBody>
      </p:sp>
    </p:spTree>
    <p:extLst>
      <p:ext uri="{BB962C8B-B14F-4D97-AF65-F5344CB8AC3E}">
        <p14:creationId xmlns:p14="http://schemas.microsoft.com/office/powerpoint/2010/main" val="3301389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C72D-8279-40D9-84BF-F7B3E9E1945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31D2FB0-D940-450A-BA30-FA3432364CA9}"/>
              </a:ext>
            </a:extLst>
          </p:cNvPr>
          <p:cNvSpPr>
            <a:spLocks noGrp="1"/>
          </p:cNvSpPr>
          <p:nvPr>
            <p:ph sz="quarter" idx="13"/>
          </p:nvPr>
        </p:nvSpPr>
        <p:spPr/>
        <p:txBody>
          <a:bodyPr/>
          <a:lstStyle/>
          <a:p>
            <a:r>
              <a:rPr lang="en-US" dirty="0"/>
              <a:t>What makes a good OS abstraction?</a:t>
            </a:r>
          </a:p>
          <a:p>
            <a:r>
              <a:rPr lang="en-US" dirty="0"/>
              <a:t>Constantly consider inflection points in HW, deployment, and programming models.</a:t>
            </a:r>
          </a:p>
          <a:p>
            <a:r>
              <a:rPr lang="en-US" dirty="0"/>
              <a:t>Evaluate existing OS abstractions and </a:t>
            </a:r>
            <a:r>
              <a:rPr lang="en-US"/>
              <a:t>rethink alternatives.</a:t>
            </a:r>
            <a:endParaRPr lang="en-US" dirty="0"/>
          </a:p>
        </p:txBody>
      </p:sp>
    </p:spTree>
    <p:extLst>
      <p:ext uri="{BB962C8B-B14F-4D97-AF65-F5344CB8AC3E}">
        <p14:creationId xmlns:p14="http://schemas.microsoft.com/office/powerpoint/2010/main" val="3238199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A33B6D-EA63-4ED7-B825-FCF65B71DCE0}"/>
              </a:ext>
            </a:extLst>
          </p:cNvPr>
          <p:cNvSpPr>
            <a:spLocks noGrp="1"/>
          </p:cNvSpPr>
          <p:nvPr>
            <p:ph type="title"/>
          </p:nvPr>
        </p:nvSpPr>
        <p:spPr/>
        <p:txBody>
          <a:bodyPr/>
          <a:lstStyle/>
          <a:p>
            <a:r>
              <a:rPr lang="en-US" dirty="0"/>
              <a:t>Questions??</a:t>
            </a:r>
          </a:p>
        </p:txBody>
      </p:sp>
      <p:sp>
        <p:nvSpPr>
          <p:cNvPr id="5" name="Text Placeholder 4">
            <a:extLst>
              <a:ext uri="{FF2B5EF4-FFF2-40B4-BE49-F238E27FC236}">
                <a16:creationId xmlns:a16="http://schemas.microsoft.com/office/drawing/2014/main" id="{72C29D74-861B-4F19-86E8-D2A3468D9C4A}"/>
              </a:ext>
            </a:extLst>
          </p:cNvPr>
          <p:cNvSpPr>
            <a:spLocks noGrp="1"/>
          </p:cNvSpPr>
          <p:nvPr>
            <p:ph type="body" sz="quarter" idx="29"/>
          </p:nvPr>
        </p:nvSpPr>
        <p:spPr/>
        <p:txBody>
          <a:bodyPr/>
          <a:lstStyle/>
          <a:p>
            <a:r>
              <a:rPr lang="en-US" dirty="0"/>
              <a:t>https://vahldiek.github.io</a:t>
            </a:r>
          </a:p>
        </p:txBody>
      </p:sp>
    </p:spTree>
    <p:extLst>
      <p:ext uri="{BB962C8B-B14F-4D97-AF65-F5344CB8AC3E}">
        <p14:creationId xmlns:p14="http://schemas.microsoft.com/office/powerpoint/2010/main" val="63597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14615-5C27-448B-B667-9E15EEEC3121}"/>
              </a:ext>
            </a:extLst>
          </p:cNvPr>
          <p:cNvSpPr>
            <a:spLocks noGrp="1"/>
          </p:cNvSpPr>
          <p:nvPr>
            <p:ph type="title"/>
          </p:nvPr>
        </p:nvSpPr>
        <p:spPr/>
        <p:txBody>
          <a:bodyPr/>
          <a:lstStyle/>
          <a:p>
            <a:r>
              <a:rPr lang="en-US" dirty="0"/>
              <a:t>Who am I?</a:t>
            </a:r>
          </a:p>
        </p:txBody>
      </p:sp>
      <p:sp>
        <p:nvSpPr>
          <p:cNvPr id="3" name="Content Placeholder 2">
            <a:extLst>
              <a:ext uri="{FF2B5EF4-FFF2-40B4-BE49-F238E27FC236}">
                <a16:creationId xmlns:a16="http://schemas.microsoft.com/office/drawing/2014/main" id="{1060C133-054F-4522-9ECF-277513F1167C}"/>
              </a:ext>
            </a:extLst>
          </p:cNvPr>
          <p:cNvSpPr>
            <a:spLocks noGrp="1"/>
          </p:cNvSpPr>
          <p:nvPr>
            <p:ph sz="quarter" idx="13"/>
          </p:nvPr>
        </p:nvSpPr>
        <p:spPr>
          <a:xfrm>
            <a:off x="607484" y="1604434"/>
            <a:ext cx="11249236" cy="4237567"/>
          </a:xfrm>
        </p:spPr>
        <p:txBody>
          <a:bodyPr/>
          <a:lstStyle/>
          <a:p>
            <a:r>
              <a:rPr lang="en-US" dirty="0"/>
              <a:t>Interested in </a:t>
            </a:r>
            <a:r>
              <a:rPr lang="en-US" b="1" dirty="0"/>
              <a:t>full stack security </a:t>
            </a:r>
            <a:r>
              <a:rPr lang="en-US" dirty="0"/>
              <a:t>(from hardware to application) </a:t>
            </a:r>
            <a:endParaRPr lang="en-US" b="1" dirty="0"/>
          </a:p>
          <a:p>
            <a:r>
              <a:rPr lang="en-US" dirty="0"/>
              <a:t>Researcher at Intel Labs in Datacenter Security group</a:t>
            </a:r>
          </a:p>
          <a:p>
            <a:pPr lvl="1"/>
            <a:r>
              <a:rPr lang="en-US" dirty="0"/>
              <a:t>Confidential Computing for datacenter workloads</a:t>
            </a:r>
          </a:p>
          <a:p>
            <a:pPr lvl="1"/>
            <a:r>
              <a:rPr lang="en-US" dirty="0"/>
              <a:t>Emerging uses of fine-grained in-process isolation</a:t>
            </a:r>
          </a:p>
          <a:p>
            <a:r>
              <a:rPr lang="en-US" dirty="0"/>
              <a:t>PhD at MPI-SWS</a:t>
            </a:r>
          </a:p>
          <a:p>
            <a:pPr lvl="1"/>
            <a:r>
              <a:rPr lang="en-US" dirty="0"/>
              <a:t>Design, build, evaluate software systems (with focus on system security)</a:t>
            </a:r>
          </a:p>
          <a:p>
            <a:pPr lvl="1"/>
            <a:r>
              <a:rPr lang="en-US" dirty="0"/>
              <a:t>Policy-compliance of data storage and data retrieval systems</a:t>
            </a:r>
          </a:p>
          <a:p>
            <a:pPr lvl="1"/>
            <a:r>
              <a:rPr lang="en-US" dirty="0"/>
              <a:t>In-process isolation</a:t>
            </a:r>
          </a:p>
        </p:txBody>
      </p:sp>
    </p:spTree>
    <p:extLst>
      <p:ext uri="{BB962C8B-B14F-4D97-AF65-F5344CB8AC3E}">
        <p14:creationId xmlns:p14="http://schemas.microsoft.com/office/powerpoint/2010/main" val="1360374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30F5-A967-4FDC-81BC-1B8907F1AC57}"/>
              </a:ext>
            </a:extLst>
          </p:cNvPr>
          <p:cNvSpPr>
            <a:spLocks noGrp="1"/>
          </p:cNvSpPr>
          <p:nvPr>
            <p:ph type="title"/>
          </p:nvPr>
        </p:nvSpPr>
        <p:spPr/>
        <p:txBody>
          <a:bodyPr/>
          <a:lstStyle/>
          <a:p>
            <a:r>
              <a:rPr lang="en-US" dirty="0"/>
              <a:t>What OS abstractions did you learn about?</a:t>
            </a:r>
          </a:p>
        </p:txBody>
      </p:sp>
      <p:sp>
        <p:nvSpPr>
          <p:cNvPr id="3" name="Content Placeholder 2">
            <a:extLst>
              <a:ext uri="{FF2B5EF4-FFF2-40B4-BE49-F238E27FC236}">
                <a16:creationId xmlns:a16="http://schemas.microsoft.com/office/drawing/2014/main" id="{F9E01E7F-8880-493B-B236-92DE3E0E65DA}"/>
              </a:ext>
            </a:extLst>
          </p:cNvPr>
          <p:cNvSpPr>
            <a:spLocks noGrp="1"/>
          </p:cNvSpPr>
          <p:nvPr>
            <p:ph sz="quarter" idx="13"/>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r>
              <a:rPr lang="en-US" sz="3600" dirty="0"/>
              <a:t>?</a:t>
            </a:r>
          </a:p>
        </p:txBody>
      </p:sp>
    </p:spTree>
    <p:extLst>
      <p:ext uri="{BB962C8B-B14F-4D97-AF65-F5344CB8AC3E}">
        <p14:creationId xmlns:p14="http://schemas.microsoft.com/office/powerpoint/2010/main" val="772458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B00A0A6-2A30-4A53-BD16-5DBDBCEA803B}"/>
              </a:ext>
            </a:extLst>
          </p:cNvPr>
          <p:cNvSpPr>
            <a:spLocks noGrp="1"/>
          </p:cNvSpPr>
          <p:nvPr>
            <p:ph type="title"/>
          </p:nvPr>
        </p:nvSpPr>
        <p:spPr/>
        <p:txBody>
          <a:bodyPr/>
          <a:lstStyle/>
          <a:p>
            <a:r>
              <a:rPr lang="en-US" dirty="0"/>
              <a:t>Why these abstractions?</a:t>
            </a:r>
          </a:p>
        </p:txBody>
      </p:sp>
    </p:spTree>
    <p:extLst>
      <p:ext uri="{BB962C8B-B14F-4D97-AF65-F5344CB8AC3E}">
        <p14:creationId xmlns:p14="http://schemas.microsoft.com/office/powerpoint/2010/main" val="598842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8F13-AAF2-4625-9E62-8E1710C5E64C}"/>
              </a:ext>
            </a:extLst>
          </p:cNvPr>
          <p:cNvSpPr>
            <a:spLocks noGrp="1"/>
          </p:cNvSpPr>
          <p:nvPr>
            <p:ph type="title"/>
          </p:nvPr>
        </p:nvSpPr>
        <p:spPr/>
        <p:txBody>
          <a:bodyPr/>
          <a:lstStyle/>
          <a:p>
            <a:r>
              <a:rPr lang="en-US" dirty="0"/>
              <a:t>History of OS abstractions</a:t>
            </a:r>
          </a:p>
        </p:txBody>
      </p:sp>
      <p:sp>
        <p:nvSpPr>
          <p:cNvPr id="3" name="Content Placeholder 2">
            <a:extLst>
              <a:ext uri="{FF2B5EF4-FFF2-40B4-BE49-F238E27FC236}">
                <a16:creationId xmlns:a16="http://schemas.microsoft.com/office/drawing/2014/main" id="{37F9A62A-522C-4CC3-A130-60F7C02198D9}"/>
              </a:ext>
            </a:extLst>
          </p:cNvPr>
          <p:cNvSpPr>
            <a:spLocks noGrp="1"/>
          </p:cNvSpPr>
          <p:nvPr>
            <p:ph sz="quarter" idx="13"/>
          </p:nvPr>
        </p:nvSpPr>
        <p:spPr/>
        <p:txBody>
          <a:bodyPr/>
          <a:lstStyle/>
          <a:p>
            <a:r>
              <a:rPr lang="en-US" dirty="0"/>
              <a:t>Abstractions based on HW </a:t>
            </a:r>
          </a:p>
          <a:p>
            <a:pPr lvl="1"/>
            <a:r>
              <a:rPr lang="en-US" dirty="0"/>
              <a:t>HDD/tapes</a:t>
            </a:r>
          </a:p>
          <a:p>
            <a:pPr lvl="1"/>
            <a:r>
              <a:rPr lang="en-US" dirty="0"/>
              <a:t>Multi-user interface</a:t>
            </a:r>
          </a:p>
          <a:p>
            <a:r>
              <a:rPr lang="en-US" dirty="0"/>
              <a:t>Portable Operating System Interface (POSIX) started in 1988</a:t>
            </a:r>
          </a:p>
          <a:p>
            <a:r>
              <a:rPr lang="en-US" dirty="0"/>
              <a:t>Focus on:</a:t>
            </a:r>
          </a:p>
          <a:p>
            <a:pPr lvl="1"/>
            <a:r>
              <a:rPr lang="en-US" dirty="0"/>
              <a:t>Multiplex resources</a:t>
            </a:r>
          </a:p>
          <a:p>
            <a:pPr lvl="1"/>
            <a:r>
              <a:rPr lang="en-US" dirty="0"/>
              <a:t>Isolate programs into fault domains</a:t>
            </a:r>
          </a:p>
          <a:p>
            <a:pPr lvl="1"/>
            <a:r>
              <a:rPr lang="en-US" dirty="0"/>
              <a:t>Std. In/Out</a:t>
            </a:r>
          </a:p>
          <a:p>
            <a:endParaRPr lang="en-US" dirty="0"/>
          </a:p>
        </p:txBody>
      </p:sp>
    </p:spTree>
    <p:extLst>
      <p:ext uri="{BB962C8B-B14F-4D97-AF65-F5344CB8AC3E}">
        <p14:creationId xmlns:p14="http://schemas.microsoft.com/office/powerpoint/2010/main" val="4098280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465905-2CD4-45D2-9EF6-6A3317CEFB03}"/>
              </a:ext>
            </a:extLst>
          </p:cNvPr>
          <p:cNvSpPr>
            <a:spLocks noGrp="1"/>
          </p:cNvSpPr>
          <p:nvPr>
            <p:ph type="title"/>
          </p:nvPr>
        </p:nvSpPr>
        <p:spPr/>
        <p:txBody>
          <a:bodyPr/>
          <a:lstStyle/>
          <a:p>
            <a:r>
              <a:rPr lang="en-US" dirty="0"/>
              <a:t>Where did the Compute move to?</a:t>
            </a:r>
          </a:p>
        </p:txBody>
      </p:sp>
    </p:spTree>
    <p:extLst>
      <p:ext uri="{BB962C8B-B14F-4D97-AF65-F5344CB8AC3E}">
        <p14:creationId xmlns:p14="http://schemas.microsoft.com/office/powerpoint/2010/main" val="275976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4DD4-D199-4E44-BBF7-41F03E61F68F}"/>
              </a:ext>
            </a:extLst>
          </p:cNvPr>
          <p:cNvSpPr>
            <a:spLocks noGrp="1"/>
          </p:cNvSpPr>
          <p:nvPr>
            <p:ph type="title"/>
          </p:nvPr>
        </p:nvSpPr>
        <p:spPr/>
        <p:txBody>
          <a:bodyPr/>
          <a:lstStyle/>
          <a:p>
            <a:r>
              <a:rPr lang="en-US" dirty="0"/>
              <a:t>Recent inflection points of Computing</a:t>
            </a:r>
          </a:p>
        </p:txBody>
      </p:sp>
      <p:sp>
        <p:nvSpPr>
          <p:cNvPr id="4" name="Isosceles Triangle 3">
            <a:extLst>
              <a:ext uri="{FF2B5EF4-FFF2-40B4-BE49-F238E27FC236}">
                <a16:creationId xmlns:a16="http://schemas.microsoft.com/office/drawing/2014/main" id="{5A6C5911-A7DC-439A-AC72-994718B6A8D7}"/>
              </a:ext>
            </a:extLst>
          </p:cNvPr>
          <p:cNvSpPr/>
          <p:nvPr/>
        </p:nvSpPr>
        <p:spPr>
          <a:xfrm>
            <a:off x="526801" y="1476527"/>
            <a:ext cx="6199856" cy="4273028"/>
          </a:xfrm>
          <a:prstGeom prst="triangle">
            <a:avLst/>
          </a:prstGeom>
          <a:ln>
            <a:solidFill>
              <a:schemeClr val="tx1"/>
            </a:solidFill>
          </a:ln>
        </p:spPr>
        <p:style>
          <a:lnRef idx="2">
            <a:schemeClr val="accent1"/>
          </a:lnRef>
          <a:fillRef idx="1">
            <a:schemeClr val="lt1"/>
          </a:fillRef>
          <a:effectRef idx="0">
            <a:schemeClr val="accent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TextBox 4">
            <a:extLst>
              <a:ext uri="{FF2B5EF4-FFF2-40B4-BE49-F238E27FC236}">
                <a16:creationId xmlns:a16="http://schemas.microsoft.com/office/drawing/2014/main" id="{FB64F478-FBA3-4296-B10E-36504F31DB69}"/>
              </a:ext>
            </a:extLst>
          </p:cNvPr>
          <p:cNvSpPr txBox="1"/>
          <p:nvPr/>
        </p:nvSpPr>
        <p:spPr>
          <a:xfrm>
            <a:off x="3748511" y="4479653"/>
            <a:ext cx="262243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tx2"/>
                </a:solidFill>
                <a:effectLst/>
                <a:uFillTx/>
                <a:latin typeface="+mn-lt"/>
                <a:ea typeface="+mn-ea"/>
                <a:cs typeface="+mn-cs"/>
                <a:sym typeface="Helvetica Neue"/>
              </a:rPr>
              <a:t>Microservices</a:t>
            </a:r>
          </a:p>
        </p:txBody>
      </p:sp>
      <p:sp>
        <p:nvSpPr>
          <p:cNvPr id="6" name="TextBox 5">
            <a:extLst>
              <a:ext uri="{FF2B5EF4-FFF2-40B4-BE49-F238E27FC236}">
                <a16:creationId xmlns:a16="http://schemas.microsoft.com/office/drawing/2014/main" id="{F940E24D-CF97-4300-AC2A-08E7AF5492D2}"/>
              </a:ext>
            </a:extLst>
          </p:cNvPr>
          <p:cNvSpPr txBox="1"/>
          <p:nvPr/>
        </p:nvSpPr>
        <p:spPr>
          <a:xfrm>
            <a:off x="3335547" y="1084660"/>
            <a:ext cx="262243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chemeClr val="tx2"/>
                </a:solidFill>
                <a:effectLst/>
                <a:uFillTx/>
                <a:latin typeface="+mn-lt"/>
                <a:ea typeface="+mn-ea"/>
                <a:cs typeface="+mn-cs"/>
                <a:sym typeface="Helvetica Neue"/>
              </a:rPr>
              <a:t>HW</a:t>
            </a:r>
          </a:p>
        </p:txBody>
      </p:sp>
      <p:sp>
        <p:nvSpPr>
          <p:cNvPr id="7" name="TextBox 6">
            <a:extLst>
              <a:ext uri="{FF2B5EF4-FFF2-40B4-BE49-F238E27FC236}">
                <a16:creationId xmlns:a16="http://schemas.microsoft.com/office/drawing/2014/main" id="{0589CD30-EF7D-4B19-B4ED-CAF7BB5F901B}"/>
              </a:ext>
            </a:extLst>
          </p:cNvPr>
          <p:cNvSpPr txBox="1"/>
          <p:nvPr/>
        </p:nvSpPr>
        <p:spPr>
          <a:xfrm>
            <a:off x="3973902" y="3356725"/>
            <a:ext cx="262243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tx2"/>
                </a:solidFill>
                <a:effectLst/>
                <a:uFillTx/>
                <a:latin typeface="+mn-lt"/>
                <a:ea typeface="+mn-ea"/>
                <a:cs typeface="+mn-cs"/>
                <a:sym typeface="Helvetica Neue"/>
              </a:rPr>
              <a:t>NVM</a:t>
            </a:r>
          </a:p>
        </p:txBody>
      </p:sp>
      <p:sp>
        <p:nvSpPr>
          <p:cNvPr id="8" name="TextBox 7">
            <a:extLst>
              <a:ext uri="{FF2B5EF4-FFF2-40B4-BE49-F238E27FC236}">
                <a16:creationId xmlns:a16="http://schemas.microsoft.com/office/drawing/2014/main" id="{006B8903-4E03-49C5-93A9-E9A8C03E0479}"/>
              </a:ext>
            </a:extLst>
          </p:cNvPr>
          <p:cNvSpPr txBox="1"/>
          <p:nvPr/>
        </p:nvSpPr>
        <p:spPr>
          <a:xfrm>
            <a:off x="150284" y="5789928"/>
            <a:ext cx="262243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chemeClr val="tx2"/>
                </a:solidFill>
                <a:effectLst/>
                <a:uFillTx/>
                <a:latin typeface="+mn-lt"/>
                <a:ea typeface="+mn-ea"/>
                <a:cs typeface="+mn-cs"/>
                <a:sym typeface="Helvetica Neue"/>
              </a:rPr>
              <a:t>Deployment</a:t>
            </a:r>
          </a:p>
        </p:txBody>
      </p:sp>
      <p:sp>
        <p:nvSpPr>
          <p:cNvPr id="9" name="TextBox 8">
            <a:extLst>
              <a:ext uri="{FF2B5EF4-FFF2-40B4-BE49-F238E27FC236}">
                <a16:creationId xmlns:a16="http://schemas.microsoft.com/office/drawing/2014/main" id="{8053F745-3056-4B93-B888-5DE1053DCBEE}"/>
              </a:ext>
            </a:extLst>
          </p:cNvPr>
          <p:cNvSpPr txBox="1"/>
          <p:nvPr/>
        </p:nvSpPr>
        <p:spPr>
          <a:xfrm>
            <a:off x="6446807" y="5707539"/>
            <a:ext cx="2622430"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dirty="0">
                <a:ln>
                  <a:noFill/>
                </a:ln>
                <a:solidFill>
                  <a:schemeClr val="tx2"/>
                </a:solidFill>
                <a:effectLst/>
                <a:uFillTx/>
                <a:latin typeface="+mn-lt"/>
                <a:ea typeface="+mn-ea"/>
                <a:cs typeface="+mn-cs"/>
                <a:sym typeface="Helvetica Neue"/>
              </a:rPr>
              <a:t>Programming Model</a:t>
            </a:r>
          </a:p>
        </p:txBody>
      </p:sp>
      <p:sp>
        <p:nvSpPr>
          <p:cNvPr id="10" name="Rectangle 9">
            <a:extLst>
              <a:ext uri="{FF2B5EF4-FFF2-40B4-BE49-F238E27FC236}">
                <a16:creationId xmlns:a16="http://schemas.microsoft.com/office/drawing/2014/main" id="{9A6C540F-2818-44C8-9823-7CDF045C5613}"/>
              </a:ext>
            </a:extLst>
          </p:cNvPr>
          <p:cNvSpPr/>
          <p:nvPr/>
        </p:nvSpPr>
        <p:spPr>
          <a:xfrm>
            <a:off x="1390631" y="4718337"/>
            <a:ext cx="870751" cy="370486"/>
          </a:xfrm>
          <a:prstGeom prst="rect">
            <a:avLst/>
          </a:prstGeom>
        </p:spPr>
        <p:txBody>
          <a:bodyPr wrap="none">
            <a:spAutoFit/>
          </a:bodyPr>
          <a:lstStyle/>
          <a:p>
            <a:r>
              <a:rPr lang="en-US" sz="2000" dirty="0">
                <a:solidFill>
                  <a:schemeClr val="tx2"/>
                </a:solidFill>
              </a:rPr>
              <a:t>Cloud</a:t>
            </a:r>
            <a:endParaRPr lang="en-US" sz="2000" dirty="0"/>
          </a:p>
        </p:txBody>
      </p:sp>
      <p:sp>
        <p:nvSpPr>
          <p:cNvPr id="11" name="Rectangle 10">
            <a:extLst>
              <a:ext uri="{FF2B5EF4-FFF2-40B4-BE49-F238E27FC236}">
                <a16:creationId xmlns:a16="http://schemas.microsoft.com/office/drawing/2014/main" id="{EAA84D81-2505-4C96-A401-8FD4F523CAE4}"/>
              </a:ext>
            </a:extLst>
          </p:cNvPr>
          <p:cNvSpPr/>
          <p:nvPr/>
        </p:nvSpPr>
        <p:spPr>
          <a:xfrm>
            <a:off x="1656272" y="5191133"/>
            <a:ext cx="2092239" cy="400110"/>
          </a:xfrm>
          <a:prstGeom prst="rect">
            <a:avLst/>
          </a:prstGeom>
        </p:spPr>
        <p:txBody>
          <a:bodyPr wrap="none">
            <a:spAutoFit/>
          </a:bodyPr>
          <a:lstStyle/>
          <a:p>
            <a:pPr defTabSz="2438338">
              <a:lnSpc>
                <a:spcPct val="100000"/>
              </a:lnSpc>
              <a:spcBef>
                <a:spcPts val="0"/>
              </a:spcBef>
            </a:pPr>
            <a:r>
              <a:rPr lang="en-US" sz="2000" dirty="0">
                <a:solidFill>
                  <a:schemeClr val="tx2"/>
                </a:solidFill>
              </a:rPr>
              <a:t>Containerization</a:t>
            </a:r>
          </a:p>
        </p:txBody>
      </p:sp>
      <p:sp>
        <p:nvSpPr>
          <p:cNvPr id="13" name="TextBox 12">
            <a:extLst>
              <a:ext uri="{FF2B5EF4-FFF2-40B4-BE49-F238E27FC236}">
                <a16:creationId xmlns:a16="http://schemas.microsoft.com/office/drawing/2014/main" id="{C6AD99C5-52F7-438C-AB43-61D4CCCBE486}"/>
              </a:ext>
            </a:extLst>
          </p:cNvPr>
          <p:cNvSpPr txBox="1"/>
          <p:nvPr/>
        </p:nvSpPr>
        <p:spPr>
          <a:xfrm>
            <a:off x="4630094" y="5051613"/>
            <a:ext cx="2622430" cy="615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tx2"/>
                </a:solidFill>
                <a:effectLst/>
                <a:uFillTx/>
                <a:latin typeface="+mn-lt"/>
                <a:ea typeface="+mn-ea"/>
                <a:cs typeface="+mn-cs"/>
                <a:sym typeface="Helvetica Neue"/>
              </a:rPr>
              <a:t>Memory</a:t>
            </a:r>
            <a:r>
              <a:rPr kumimoji="0" lang="en-US" sz="2000" b="0" i="0" u="none" strike="noStrike" cap="none" spc="0" normalizeH="0" dirty="0">
                <a:ln>
                  <a:noFill/>
                </a:ln>
                <a:solidFill>
                  <a:schemeClr val="tx2"/>
                </a:solidFill>
                <a:effectLst/>
                <a:uFillTx/>
                <a:latin typeface="+mn-lt"/>
                <a:ea typeface="+mn-ea"/>
                <a:cs typeface="+mn-cs"/>
                <a:sym typeface="Helvetica Neue"/>
              </a:rPr>
              <a:t> safe languages</a:t>
            </a:r>
            <a:endParaRPr kumimoji="0" lang="en-US" sz="2000" b="0" i="0" u="none" strike="noStrike" cap="none" spc="0" normalizeH="0" baseline="0" dirty="0">
              <a:ln>
                <a:noFill/>
              </a:ln>
              <a:solidFill>
                <a:schemeClr val="tx2"/>
              </a:solidFill>
              <a:effectLst/>
              <a:uFillTx/>
              <a:latin typeface="+mn-lt"/>
              <a:ea typeface="+mn-ea"/>
              <a:cs typeface="+mn-cs"/>
              <a:sym typeface="Helvetica Neue"/>
            </a:endParaRPr>
          </a:p>
        </p:txBody>
      </p:sp>
      <p:sp>
        <p:nvSpPr>
          <p:cNvPr id="14" name="TextBox 13">
            <a:extLst>
              <a:ext uri="{FF2B5EF4-FFF2-40B4-BE49-F238E27FC236}">
                <a16:creationId xmlns:a16="http://schemas.microsoft.com/office/drawing/2014/main" id="{D582055D-882E-4992-BC0C-0142575C7463}"/>
              </a:ext>
            </a:extLst>
          </p:cNvPr>
          <p:cNvSpPr txBox="1"/>
          <p:nvPr/>
        </p:nvSpPr>
        <p:spPr>
          <a:xfrm>
            <a:off x="2447694" y="3378767"/>
            <a:ext cx="262243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tx2"/>
                </a:solidFill>
                <a:effectLst/>
                <a:uFillTx/>
                <a:latin typeface="+mn-lt"/>
                <a:ea typeface="+mn-ea"/>
                <a:cs typeface="+mn-cs"/>
                <a:sym typeface="Helvetica Neue"/>
              </a:rPr>
              <a:t>RDMA</a:t>
            </a:r>
          </a:p>
        </p:txBody>
      </p:sp>
      <p:sp>
        <p:nvSpPr>
          <p:cNvPr id="15" name="TextBox 14">
            <a:extLst>
              <a:ext uri="{FF2B5EF4-FFF2-40B4-BE49-F238E27FC236}">
                <a16:creationId xmlns:a16="http://schemas.microsoft.com/office/drawing/2014/main" id="{67AA8B8A-A022-4559-B523-2FF24682F474}"/>
              </a:ext>
            </a:extLst>
          </p:cNvPr>
          <p:cNvSpPr txBox="1"/>
          <p:nvPr/>
        </p:nvSpPr>
        <p:spPr>
          <a:xfrm>
            <a:off x="2999702" y="2385064"/>
            <a:ext cx="262243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tx2"/>
                </a:solidFill>
                <a:effectLst/>
                <a:uFillTx/>
                <a:latin typeface="+mn-lt"/>
                <a:ea typeface="+mn-ea"/>
                <a:cs typeface="+mn-cs"/>
                <a:sym typeface="Helvetica Neue"/>
              </a:rPr>
              <a:t>40Gbit Eth</a:t>
            </a:r>
          </a:p>
        </p:txBody>
      </p:sp>
      <p:sp>
        <p:nvSpPr>
          <p:cNvPr id="16" name="TextBox 15">
            <a:extLst>
              <a:ext uri="{FF2B5EF4-FFF2-40B4-BE49-F238E27FC236}">
                <a16:creationId xmlns:a16="http://schemas.microsoft.com/office/drawing/2014/main" id="{C0D77DD6-6291-4EBF-891E-C16FC7E9211E}"/>
              </a:ext>
            </a:extLst>
          </p:cNvPr>
          <p:cNvSpPr txBox="1"/>
          <p:nvPr/>
        </p:nvSpPr>
        <p:spPr>
          <a:xfrm>
            <a:off x="3748511" y="2920781"/>
            <a:ext cx="262243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tx2"/>
                </a:solidFill>
                <a:effectLst/>
                <a:uFillTx/>
                <a:latin typeface="+mn-lt"/>
                <a:ea typeface="+mn-ea"/>
                <a:cs typeface="+mn-cs"/>
                <a:sym typeface="Helvetica Neue"/>
              </a:rPr>
              <a:t>XPUs</a:t>
            </a:r>
          </a:p>
        </p:txBody>
      </p:sp>
      <p:sp>
        <p:nvSpPr>
          <p:cNvPr id="17" name="TextBox 16">
            <a:extLst>
              <a:ext uri="{FF2B5EF4-FFF2-40B4-BE49-F238E27FC236}">
                <a16:creationId xmlns:a16="http://schemas.microsoft.com/office/drawing/2014/main" id="{EB863B84-1287-4776-91E0-8A8DC0DFFE2E}"/>
              </a:ext>
            </a:extLst>
          </p:cNvPr>
          <p:cNvSpPr txBox="1"/>
          <p:nvPr/>
        </p:nvSpPr>
        <p:spPr>
          <a:xfrm>
            <a:off x="2478526" y="4527274"/>
            <a:ext cx="262243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tx2"/>
                </a:solidFill>
                <a:effectLst/>
                <a:uFillTx/>
                <a:latin typeface="+mn-lt"/>
                <a:ea typeface="+mn-ea"/>
                <a:cs typeface="+mn-cs"/>
                <a:sym typeface="Helvetica Neue"/>
              </a:rPr>
              <a:t>FaaS</a:t>
            </a:r>
          </a:p>
        </p:txBody>
      </p:sp>
    </p:spTree>
    <p:extLst>
      <p:ext uri="{BB962C8B-B14F-4D97-AF65-F5344CB8AC3E}">
        <p14:creationId xmlns:p14="http://schemas.microsoft.com/office/powerpoint/2010/main" val="1303412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11" grpId="0"/>
      <p:bldP spid="13" grpId="0"/>
      <p:bldP spid="14" grpId="0"/>
      <p:bldP spid="15" grpId="0"/>
      <p:bldP spid="16"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74B91-DB8E-45B0-85F2-9F316D85F9E3}"/>
              </a:ext>
            </a:extLst>
          </p:cNvPr>
          <p:cNvSpPr>
            <a:spLocks noGrp="1"/>
          </p:cNvSpPr>
          <p:nvPr>
            <p:ph type="title"/>
          </p:nvPr>
        </p:nvSpPr>
        <p:spPr/>
        <p:txBody>
          <a:bodyPr/>
          <a:lstStyle/>
          <a:p>
            <a:r>
              <a:rPr lang="en-US" dirty="0">
                <a:solidFill>
                  <a:schemeClr val="accent1"/>
                </a:solidFill>
              </a:rPr>
              <a:t>Mismatch between OS abstractions and Modern Computing </a:t>
            </a:r>
          </a:p>
        </p:txBody>
      </p:sp>
      <p:sp>
        <p:nvSpPr>
          <p:cNvPr id="3" name="Content Placeholder 2">
            <a:extLst>
              <a:ext uri="{FF2B5EF4-FFF2-40B4-BE49-F238E27FC236}">
                <a16:creationId xmlns:a16="http://schemas.microsoft.com/office/drawing/2014/main" id="{C96DE677-9C8D-4284-B720-CCA1D3B89593}"/>
              </a:ext>
            </a:extLst>
          </p:cNvPr>
          <p:cNvSpPr>
            <a:spLocks noGrp="1"/>
          </p:cNvSpPr>
          <p:nvPr>
            <p:ph sz="quarter" idx="27"/>
          </p:nvPr>
        </p:nvSpPr>
        <p:spPr/>
        <p:txBody>
          <a:bodyPr/>
          <a:lstStyle/>
          <a:p>
            <a:r>
              <a:rPr lang="en-US" dirty="0">
                <a:solidFill>
                  <a:schemeClr val="accent1"/>
                </a:solidFill>
              </a:rPr>
              <a:t>Programming Model</a:t>
            </a:r>
          </a:p>
          <a:p>
            <a:pPr lvl="1"/>
            <a:r>
              <a:rPr lang="en-US" dirty="0">
                <a:solidFill>
                  <a:schemeClr val="accent1"/>
                </a:solidFill>
              </a:rPr>
              <a:t>Object oriented</a:t>
            </a:r>
          </a:p>
          <a:p>
            <a:pPr lvl="1"/>
            <a:r>
              <a:rPr lang="en-US" dirty="0">
                <a:solidFill>
                  <a:schemeClr val="accent1"/>
                </a:solidFill>
              </a:rPr>
              <a:t>Distributed</a:t>
            </a:r>
          </a:p>
          <a:p>
            <a:pPr lvl="1"/>
            <a:r>
              <a:rPr lang="en-US" dirty="0">
                <a:solidFill>
                  <a:schemeClr val="accent1"/>
                </a:solidFill>
              </a:rPr>
              <a:t>XPU agnostic</a:t>
            </a:r>
          </a:p>
          <a:p>
            <a:r>
              <a:rPr lang="en-US" dirty="0">
                <a:solidFill>
                  <a:schemeClr val="accent1"/>
                </a:solidFill>
              </a:rPr>
              <a:t>Deployment</a:t>
            </a:r>
          </a:p>
          <a:p>
            <a:pPr lvl="1"/>
            <a:r>
              <a:rPr lang="en-US" dirty="0">
                <a:solidFill>
                  <a:schemeClr val="accent1"/>
                </a:solidFill>
              </a:rPr>
              <a:t>Request-based</a:t>
            </a:r>
          </a:p>
          <a:p>
            <a:pPr lvl="1"/>
            <a:r>
              <a:rPr lang="en-US" dirty="0">
                <a:solidFill>
                  <a:schemeClr val="accent1"/>
                </a:solidFill>
              </a:rPr>
              <a:t>Serverless</a:t>
            </a:r>
          </a:p>
          <a:p>
            <a:pPr lvl="1"/>
            <a:r>
              <a:rPr lang="en-US" dirty="0">
                <a:solidFill>
                  <a:schemeClr val="accent1"/>
                </a:solidFill>
              </a:rPr>
              <a:t>Multi-tenancy</a:t>
            </a:r>
          </a:p>
          <a:p>
            <a:pPr lvl="1"/>
            <a:endParaRPr lang="en-US" dirty="0">
              <a:solidFill>
                <a:schemeClr val="accent1"/>
              </a:solidFill>
            </a:endParaRPr>
          </a:p>
          <a:p>
            <a:pPr lvl="1"/>
            <a:endParaRPr lang="en-US" dirty="0">
              <a:solidFill>
                <a:schemeClr val="accent1"/>
              </a:solidFill>
            </a:endParaRPr>
          </a:p>
        </p:txBody>
      </p:sp>
      <p:sp>
        <p:nvSpPr>
          <p:cNvPr id="4" name="Content Placeholder 3">
            <a:extLst>
              <a:ext uri="{FF2B5EF4-FFF2-40B4-BE49-F238E27FC236}">
                <a16:creationId xmlns:a16="http://schemas.microsoft.com/office/drawing/2014/main" id="{C108192F-69A3-43BA-9ADC-9DF7BAF8ACCE}"/>
              </a:ext>
            </a:extLst>
          </p:cNvPr>
          <p:cNvSpPr>
            <a:spLocks noGrp="1"/>
          </p:cNvSpPr>
          <p:nvPr>
            <p:ph sz="quarter" idx="28"/>
          </p:nvPr>
        </p:nvSpPr>
        <p:spPr/>
        <p:txBody>
          <a:bodyPr/>
          <a:lstStyle/>
          <a:p>
            <a:r>
              <a:rPr lang="en-US" dirty="0">
                <a:solidFill>
                  <a:schemeClr val="accent1"/>
                </a:solidFill>
              </a:rPr>
              <a:t>HW</a:t>
            </a:r>
          </a:p>
          <a:p>
            <a:pPr lvl="1"/>
            <a:r>
              <a:rPr lang="en-US" dirty="0">
                <a:solidFill>
                  <a:schemeClr val="accent1"/>
                </a:solidFill>
              </a:rPr>
              <a:t>Non-volatile memory</a:t>
            </a:r>
          </a:p>
          <a:p>
            <a:pPr lvl="1"/>
            <a:r>
              <a:rPr lang="en-US" dirty="0">
                <a:solidFill>
                  <a:schemeClr val="accent1"/>
                </a:solidFill>
              </a:rPr>
              <a:t>Kernel bypass</a:t>
            </a:r>
          </a:p>
          <a:p>
            <a:pPr lvl="1"/>
            <a:r>
              <a:rPr lang="en-US" dirty="0">
                <a:solidFill>
                  <a:schemeClr val="accent1"/>
                </a:solidFill>
              </a:rPr>
              <a:t>Direct device-to-device communication</a:t>
            </a:r>
          </a:p>
        </p:txBody>
      </p:sp>
    </p:spTree>
    <p:extLst>
      <p:ext uri="{BB962C8B-B14F-4D97-AF65-F5344CB8AC3E}">
        <p14:creationId xmlns:p14="http://schemas.microsoft.com/office/powerpoint/2010/main" val="47305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Intel_Internal _PPT_Template_Final</Template>
  <TotalTime>3912</TotalTime>
  <Words>866</Words>
  <Application>Microsoft Office PowerPoint</Application>
  <PresentationFormat>Widescreen</PresentationFormat>
  <Paragraphs>174</Paragraphs>
  <Slides>23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Helvetica</vt:lpstr>
      <vt:lpstr>Helvetica Neue Medium</vt:lpstr>
      <vt:lpstr>Intel Clear</vt:lpstr>
      <vt:lpstr>Intel Clear Light</vt:lpstr>
      <vt:lpstr>Wingdings</vt:lpstr>
      <vt:lpstr>21_BasicWhite</vt:lpstr>
      <vt:lpstr>Breaking with traditional OS abstractions</vt:lpstr>
      <vt:lpstr>Legal Disclaimers</vt:lpstr>
      <vt:lpstr>Who am I?</vt:lpstr>
      <vt:lpstr>What OS abstractions did you learn about?</vt:lpstr>
      <vt:lpstr>Why these abstractions?</vt:lpstr>
      <vt:lpstr>History of OS abstractions</vt:lpstr>
      <vt:lpstr>Where did the Compute move to?</vt:lpstr>
      <vt:lpstr>Recent inflection points of Computing</vt:lpstr>
      <vt:lpstr>Mismatch between OS abstractions and Modern Computing </vt:lpstr>
      <vt:lpstr>How do we know OS abstractions are good?</vt:lpstr>
      <vt:lpstr>Ask yourself</vt:lpstr>
      <vt:lpstr>Rethinking OS abstractions …</vt:lpstr>
      <vt:lpstr>Breaking with the traditional OS Abstractions</vt:lpstr>
      <vt:lpstr>Suggestion: A Cloud-Native OS</vt:lpstr>
      <vt:lpstr>Focus: Single Address-Space OS</vt:lpstr>
      <vt:lpstr>Overload of Address-Space/Page-tables</vt:lpstr>
      <vt:lpstr>Focus: Single Address-Space OS</vt:lpstr>
      <vt:lpstr>Overload of Address-Space/Page-tables</vt:lpstr>
      <vt:lpstr>Opportunities of SAOS</vt:lpstr>
      <vt:lpstr>Downsides of SAOS</vt:lpstr>
      <vt:lpstr>Regaining Security</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Vahldiek-oberwagner, Anjo Lucas</dc:creator>
  <cp:lastModifiedBy>Vahldiek-oberwagner, Anjo Lucas</cp:lastModifiedBy>
  <cp:revision>3</cp:revision>
  <dcterms:created xsi:type="dcterms:W3CDTF">2021-03-19T00:03:19Z</dcterms:created>
  <dcterms:modified xsi:type="dcterms:W3CDTF">2021-04-15T05:16:57Z</dcterms:modified>
</cp:coreProperties>
</file>