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7ab69b0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7ab69b0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7ab69b0f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7ab69b0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ab69b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ab69b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ab69b0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ab69b0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ab69b0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ab69b0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7ab69b0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7ab69b0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7ab69b0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7ab69b0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7ab69b0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7ab69b0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7ab69b0f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7ab69b0f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ab69b0f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ab69b0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Assignment-1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Keshav Gambhir (2019249)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Tanmay Rajore (2019118)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</a:t>
            </a:r>
            <a:r>
              <a:rPr lang="en"/>
              <a:t> Test Cases and key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50" y="1863725"/>
            <a:ext cx="8280499" cy="15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25" y="1454299"/>
            <a:ext cx="8027801" cy="22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Polyalphabetic Substitution Cipher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Monoalphabetic substitution with increased number of substitutions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p</a:t>
            </a:r>
            <a:r>
              <a:rPr lang="en"/>
              <a:t> = p0p1p2…….pn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k</a:t>
            </a:r>
            <a:r>
              <a:rPr lang="en"/>
              <a:t> = k0k1k2……..km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Making the length of k equal to length of 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c</a:t>
            </a:r>
            <a:r>
              <a:rPr lang="en"/>
              <a:t> = (p0+k0)(p1+k1)......(pm+km)(pm+1+k0).......(p2m + km)…..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c</a:t>
            </a:r>
            <a:r>
              <a:rPr lang="en"/>
              <a:t> → cipher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p</a:t>
            </a:r>
            <a:r>
              <a:rPr lang="en"/>
              <a:t>i → alphabet in plain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k</a:t>
            </a:r>
            <a:r>
              <a:rPr lang="en"/>
              <a:t>i → alphabet in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+ → modulo 26 addition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Vigenere Cipher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52475"/>
            <a:ext cx="3705275" cy="37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of Vigenere Cipher Table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00" y="1017725"/>
            <a:ext cx="6655124" cy="38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Algorithm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75" y="1017725"/>
            <a:ext cx="6297276" cy="391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75" y="1017725"/>
            <a:ext cx="6804575" cy="38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225" y="1152476"/>
            <a:ext cx="3588975" cy="16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225" y="2982733"/>
            <a:ext cx="3588976" cy="173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63" y="187677"/>
            <a:ext cx="4527077" cy="23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501" y="2657850"/>
            <a:ext cx="6589550" cy="21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Testing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5" y="1332774"/>
            <a:ext cx="8367825" cy="305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