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b2ede549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b2ede549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2ede549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b2ede549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2ede5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2ede5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b2ede54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b2ede54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b2ede5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b2ede5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b2ede54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b2ede54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2ede54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2ede54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2ede54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2ede54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2ede549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2ede549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b2ede549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b2ede549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Keshav Gambhir 2019249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Rajore 2019118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Client-1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041"/>
            <a:ext cx="9144000" cy="314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client-2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963"/>
            <a:ext cx="9143999" cy="3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 Public key distribution authority to distribute public key for secure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RSA algorithm for generating public key and private keys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38" y="2407350"/>
            <a:ext cx="5831325" cy="2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working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75" y="1152475"/>
            <a:ext cx="4654248" cy="36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clients registers their public key with PKDA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Initiator sends the public key request to PKDA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establishes a secure connection with the other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over the secure channel using a public private RSA keys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RSA algorithms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p, q be 2 prime numbers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 = p * q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hi_n  = (p-1)*(q-1)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 = x ∊ {2 …. </a:t>
            </a:r>
            <a:r>
              <a:rPr b="1" lang="en"/>
              <a:t>phi_n-1}</a:t>
            </a:r>
            <a:r>
              <a:rPr b="1" lang="en"/>
              <a:t> where gcd(x,phi_n) == 1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(e * d) % phi_n = 1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⇒ d = modular_inverse(e,phi_n)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HMAC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 stands for hashed based message authentication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check the message integrity and to verify that the message is </a:t>
            </a:r>
            <a:r>
              <a:rPr lang="en"/>
              <a:t>coming</a:t>
            </a:r>
            <a:r>
              <a:rPr lang="en"/>
              <a:t> from the </a:t>
            </a:r>
            <a:r>
              <a:rPr lang="en"/>
              <a:t>correct</a:t>
            </a:r>
            <a:r>
              <a:rPr lang="en"/>
              <a:t> authority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50" y="1017725"/>
            <a:ext cx="4804075" cy="43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26600"/>
            <a:ext cx="59436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79350"/>
            <a:ext cx="5943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