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5ab9e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5ab9e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5ab9e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5ab9e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5ab9e8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5ab9e8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5ab9e8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5ab9e8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d5ab9e8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d5ab9e8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d5ab9e8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d5ab9e8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5ab9e8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5ab9e8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d5ab9e8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d5ab9e8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Keshav Gambhir 2019249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Rajore 2019118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client server application which served to clients in secured manner.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certificate and marksheets are encrypted with passwords/public Key of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Message integrity is checked before the message is being downloaded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to the server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using name and roll number of the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choice suffice because the it is end to end encrypted and not end to middle encrypted communication.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roll-number is being shared in hashed format so actual </a:t>
            </a:r>
            <a:r>
              <a:rPr lang="en"/>
              <a:t>roll number</a:t>
            </a:r>
            <a:r>
              <a:rPr lang="en"/>
              <a:t> is never shared.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13000"/>
            <a:ext cx="5943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19138"/>
            <a:ext cx="59436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Data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received data is encrypted with a password which is currently the DOB of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password can be replaced by the public key of the user and hence can only be decrypted by the user’s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similar to Aadhar card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Integrity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Integrity is check using the signed HMAC of Director and Registrar.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of them are </a:t>
            </a:r>
            <a:r>
              <a:rPr lang="en"/>
              <a:t>valid</a:t>
            </a:r>
            <a:r>
              <a:rPr lang="en"/>
              <a:t> then only message is considered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choice is similar to certificate chaining where root certificate is trusted by everyone and then chaining is supported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Timestamps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timestamps is obtained using NTP server and system time is not 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Avoid tampering with the system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with other Clients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 message integrity is checked similar to certificate chaining.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