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f0604f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f0604f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f0604f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f0604f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f0604f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f0604f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f0604f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f0604f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f0604f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f0604f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f0604f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f0604f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f0604f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f0604f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f0604f9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f0604f9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f0604f9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f0604f9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f0604f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f0604f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f0604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f0604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f0604f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f0604f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f0604f9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f0604f9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f0604f9d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f0604f9d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f0604f9d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f0604f9d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f0604f9d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f0604f9d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ef0604f9d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ef0604f9d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f0604f9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f0604f9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f0604f9d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f0604f9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f0604f9d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f0604f9d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f0604f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f0604f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f0604f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f0604f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ef0604f9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ef0604f9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ef0604f9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ef0604f9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ef0604f9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ef0604f9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f0604f9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f0604f9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ef0604f9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ef0604f9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f0604f9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f0604f9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ef0604f9d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ef0604f9d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ef0604f9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ef0604f9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ef0604f9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ef0604f9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ef0604f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ef0604f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f0604f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f0604f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f0604f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f0604f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f0604f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f0604f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f0604f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f0604f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f0604f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f0604f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f0604f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f0604f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bgplookingglass.com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vahurvar/bgp-pars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anomalies identification and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Project Defence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13/02/2020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revised (I)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our java app to convert MRT dumps to csv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Fork libbgpdump command from Java and get its output as stream of lines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IPV6 and other attributes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lines to csv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Parsing time reduced from 10 minutes to 5 even with single thread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now smaller than initial dump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loading data with Java, use Postgres </a:t>
            </a:r>
            <a:r>
              <a:rPr i="1" lang="en"/>
              <a:t>copy</a:t>
            </a:r>
            <a:r>
              <a:rPr lang="en"/>
              <a:t> command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2-3 </a:t>
            </a:r>
            <a:r>
              <a:rPr lang="en"/>
              <a:t>minutes</a:t>
            </a:r>
            <a:r>
              <a:rPr lang="en"/>
              <a:t> to load single csv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set up the database and ran the parsing in Google Cloud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revised (II)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managed to optimize the parsing and loading part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data to suitable format was still hard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group data by prefix and path and aggregate on timestamps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3 different strategies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all files and group then (~21,5 billion rows)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each dump (still ~40 million rows to group)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Line-by-line on inserting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revised (III)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came </a:t>
            </a:r>
            <a:r>
              <a:rPr lang="en"/>
              <a:t>up with 2 potential solutions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and group data in cluster to specific format before loading it to database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Big data tools such as Spark or Flink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horizontal scaling and </a:t>
            </a:r>
            <a:r>
              <a:rPr lang="en"/>
              <a:t>process</a:t>
            </a:r>
            <a:r>
              <a:rPr lang="en"/>
              <a:t> the data in-memory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the latter option due to time constraints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created python script that reads and parses the data in memory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output as csv file consisting of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on machine with 400GB of memory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Completes in 8 hours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to dump data (II)</a:t>
            </a:r>
            <a:endParaRPr/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38" y="1554600"/>
            <a:ext cx="5292925" cy="2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revised (IV) - Total steps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dumps from RIPE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dumps from MRT to csv format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Scale up hardware to parse data to desired format and write output to csv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csv to database using Postgres </a:t>
            </a:r>
            <a:r>
              <a:rPr i="1" lang="en"/>
              <a:t>copy </a:t>
            </a:r>
            <a:r>
              <a:rPr lang="en"/>
              <a:t>command</a:t>
            </a:r>
            <a:endParaRPr/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14" y="960725"/>
            <a:ext cx="5390487" cy="4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criteria for interesting cases (I)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computed additional fields based on the data we already have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prefix(nr_supernets) - Number of prefixes the current prefix is part of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prefix(is_local) - Filter out bogons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prefix_cidr(first_seen, last_seen, count_dates) - Find prefixes announced for short period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added country codes for last_hop, announced_by from RIPE to interesting cases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criteria for interesting cases (II)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Prefixes that are announced for at most 2 days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local/bogons prefixes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prefixes that are subnets of others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table</a:t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25" y="1017725"/>
            <a:ext cx="4725950" cy="3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ANALYZED ASNs</a:t>
            </a:r>
            <a:endParaRPr sz="4800"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internet routing works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and explore data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S4758</a:t>
            </a:r>
            <a:r>
              <a:rPr lang="en"/>
              <a:t>2 </a:t>
            </a:r>
            <a:r>
              <a:rPr lang="en"/>
              <a:t>- </a:t>
            </a:r>
            <a:r>
              <a:rPr lang="en"/>
              <a:t>Anton Network Services Limited </a:t>
            </a:r>
            <a:r>
              <a:rPr lang="en"/>
              <a:t>(UK)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service provider/ DDoS Mitigation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 a big range of prefixes, mostly in few days gap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Announcements made</a:t>
            </a:r>
            <a:r>
              <a:rPr lang="en"/>
              <a:t> from China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prefix announcements in our database: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analysed randomly selected prefixes: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89.184.206.0/23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188.227.130.0/23 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14" y="1823078"/>
            <a:ext cx="3166811" cy="33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AS47582 - Anton Network Services Limited (UK)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89.184.206.0/23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AS206819 - Same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announcement using other ASN</a:t>
            </a:r>
            <a:endParaRPr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50" y="1615796"/>
            <a:ext cx="2230500" cy="13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575" y="1325125"/>
            <a:ext cx="42275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920" y="2466520"/>
            <a:ext cx="2058200" cy="1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AS47582 - Anton Network Services Limited (UK)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188.227.130.0/23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AS206819 - Same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announcement using other ASN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DDoS Mitigation Strategy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920" y="2466520"/>
            <a:ext cx="2058200" cy="16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50" y="1550650"/>
            <a:ext cx="2839895" cy="16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148" y="1290475"/>
            <a:ext cx="52644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8300" y="1942694"/>
            <a:ext cx="18027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1463" y="2515395"/>
            <a:ext cx="2161075" cy="5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AS206164</a:t>
            </a:r>
            <a:r>
              <a:rPr lang="en"/>
              <a:t> - </a:t>
            </a:r>
            <a:r>
              <a:rPr lang="en"/>
              <a:t>Reachable Network (Pty) LTD </a:t>
            </a:r>
            <a:r>
              <a:rPr lang="en"/>
              <a:t>(DE)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82850" y="115262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Consulting and Infrastructure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 a big range of prefixes, mostly in few days gap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Mediator between clients and all Regional Internet Registries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18 prefix announcements in our database: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analysed randomly selected prefixes: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171.22.101.0/24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45.95.241.0/24</a:t>
            </a:r>
            <a:endParaRPr sz="1400"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24" y="1938350"/>
            <a:ext cx="1401150" cy="1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25" y="1892313"/>
            <a:ext cx="1898100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500" y="1808382"/>
            <a:ext cx="3286500" cy="333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7625" y="1938350"/>
            <a:ext cx="2106225" cy="1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AS206164</a:t>
            </a:r>
            <a:r>
              <a:rPr lang="en"/>
              <a:t> - Reachable Network (Pty) LTD  (DE)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171.22.101.0/24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m247.com, a network and cloud company based in the UK.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GTT, US based IP networks company (Started announcing /22 block)</a:t>
            </a:r>
            <a:endParaRPr sz="1400"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75" y="1549120"/>
            <a:ext cx="2023825" cy="14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20" y="3007783"/>
            <a:ext cx="2233400" cy="10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224" y="1549124"/>
            <a:ext cx="5966301" cy="8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925" y="2415138"/>
            <a:ext cx="2023825" cy="137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4775" y="2415150"/>
            <a:ext cx="2023825" cy="149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AS206164</a:t>
            </a:r>
            <a:r>
              <a:rPr lang="en"/>
              <a:t> - Reachable Network (Pty) LTD  (DE)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45.95.241.0/24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Owned by Maxozo BV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Announced as /16 earlier by AS6589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AS6589 - No info on Ripe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AS6589* - BTCPROD - Beneficial Technology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Sale of prefix blocks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</a:t>
            </a:r>
            <a:r>
              <a:rPr lang="en" sz="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http://www.bgplookingglass.com</a:t>
            </a:r>
            <a:r>
              <a:rPr lang="en" sz="800">
                <a:solidFill>
                  <a:srgbClr val="000000"/>
                </a:solidFill>
              </a:rPr>
              <a:t>) 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75" y="1620675"/>
            <a:ext cx="1913225" cy="14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200" y="1483247"/>
            <a:ext cx="51022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150" y="2168900"/>
            <a:ext cx="2301450" cy="25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AS12325</a:t>
            </a:r>
            <a:r>
              <a:rPr lang="en"/>
              <a:t> - </a:t>
            </a:r>
            <a:r>
              <a:rPr lang="en"/>
              <a:t>IPv4 Management SRL 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82850" y="115262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omain registration and IP management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 a big range of prefixes, mostly in few days gap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analysed randomly selected prefixes: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193.138.97.0/24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45.83.58.0/24</a:t>
            </a:r>
            <a:endParaRPr sz="1400"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71" y="2037096"/>
            <a:ext cx="2292450" cy="1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299" y="2346199"/>
            <a:ext cx="2130200" cy="7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072" y="1520850"/>
            <a:ext cx="3526925" cy="36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349" y="3264900"/>
            <a:ext cx="1148325" cy="1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150" y="1152625"/>
            <a:ext cx="253876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AS12325 - IPv4 Management SRL 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82850" y="115262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193.138.97.0/24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AS20668 - AQUA JUMP SRL =&gt; IPv4 Management SRL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AS208913, Mouk LLC (Netherlands)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sale ?</a:t>
            </a:r>
            <a:endParaRPr sz="1400"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95" y="1605695"/>
            <a:ext cx="2049894" cy="1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00" y="2172350"/>
            <a:ext cx="2099096" cy="1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973" y="1300400"/>
            <a:ext cx="5572424" cy="7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450" y="2172350"/>
            <a:ext cx="2041627" cy="1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AS12325 - IPv4 Management SRL 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82850" y="115262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45.83.58.0/24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AS48955 =&gt; IPv4 Management SRL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Looks legit, possible sale of blocks/ management of blocks </a:t>
            </a:r>
            <a:endParaRPr sz="1400"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775" y="2277275"/>
            <a:ext cx="1995525" cy="9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25" y="1476800"/>
            <a:ext cx="1885950" cy="158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649" y="1644199"/>
            <a:ext cx="48558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7500" y="2277275"/>
            <a:ext cx="18859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5" y="2328075"/>
            <a:ext cx="1995527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AS57129-OPTIBIT LLC (RUSSIA)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service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 a big range of prefixes, some constantly, some for short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Rated as high Fraud Risk ISP by Scamalytics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Prefix announcements in our database: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46.58.0.0/17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124.242.0.0/16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178.171.112.0/22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98.9.128.0/17</a:t>
            </a:r>
            <a:endParaRPr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150" y="1881375"/>
            <a:ext cx="2817100" cy="32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routing - Border Gateway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vector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port 179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Exchanges routing information between</a:t>
            </a:r>
            <a:r>
              <a:rPr lang="en"/>
              <a:t> autonomous systems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the routing 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routing path depends on many factors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exchange messages about changes in routes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AS57129-OPTIBIT LLC (RUSSIA)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2513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46.58.0.0/17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0670"/>
            <a:ext cx="2960525" cy="19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400" y="1097238"/>
            <a:ext cx="2519250" cy="26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900" y="1132263"/>
            <a:ext cx="1797150" cy="24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38" y="3818563"/>
            <a:ext cx="64484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AS57129-OPTIBIT LLC (RUSSIA)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98.9.128.0/17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Unallocated block?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948" y="1017725"/>
            <a:ext cx="3422599" cy="2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88" y="3371850"/>
            <a:ext cx="64674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AS57129-OPTIBIT LLC (RUSSIA)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178.171.112.0/22</a:t>
            </a:r>
            <a:endParaRPr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" y="1504471"/>
            <a:ext cx="4415800" cy="21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75" y="1504473"/>
            <a:ext cx="4415800" cy="221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AS57129-OPTIBIT LLC (RUSSIA)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124.242.0.0/16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b="35367" l="0" r="25622" t="0"/>
          <a:stretch/>
        </p:blipFill>
        <p:spPr>
          <a:xfrm>
            <a:off x="311700" y="1654775"/>
            <a:ext cx="4572001" cy="15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 b="0" l="0" r="0" t="4933"/>
          <a:stretch/>
        </p:blipFill>
        <p:spPr>
          <a:xfrm>
            <a:off x="311700" y="3549875"/>
            <a:ext cx="6638925" cy="1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AS135091-POSSIBLY LIZARDS (SINGAPORE)</a:t>
            </a:r>
            <a:endParaRPr/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311700" y="1152475"/>
            <a:ext cx="35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Registered in 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announced same prefix as Optibit, but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announce many prefixes they don’t own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300" y="1170125"/>
            <a:ext cx="337644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7675"/>
            <a:ext cx="3463950" cy="19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AS135091-POSSIBLY LIZARDS (SINGAPORE)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160.188.0.0/16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Okuma Corporation (Japan)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152.147.0.0/16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Housing Vic (Australia)</a:t>
            </a:r>
            <a:endParaRPr/>
          </a:p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248" y="1243623"/>
            <a:ext cx="5778750" cy="79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525" y="2779225"/>
            <a:ext cx="6114475" cy="18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3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AS135091-POSSIBLY LIZARDS (SINGAPORE)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42.131.0.0/16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NorthStar (China)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116.78.0.0/16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China Unicom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13" y="1102138"/>
            <a:ext cx="64484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375" y="3589825"/>
            <a:ext cx="5734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AS27884-CABLECOLOR S.A. (HONDURAS)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Telecommunication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a legit Internet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regularly announce addresses they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day they announced many prefixes they don’t own</a:t>
            </a:r>
            <a:endParaRPr/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AS27884-CABLECOLOR S.A. (HONDURAS)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311700" y="1152475"/>
            <a:ext cx="36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21th June 2019 they announce many prefixes from 131.x.x.x to 190.x.x.x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prefixes are not owned by same company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75" y="968101"/>
            <a:ext cx="3606301" cy="41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attention!</a:t>
            </a:r>
            <a:endParaRPr/>
          </a:p>
        </p:txBody>
      </p:sp>
      <p:sp>
        <p:nvSpPr>
          <p:cNvPr id="372" name="Google Shape;372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REPORT: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https://github.com/vahurvar/bgp-parser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 datasets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by RIPE from 25 different locations around the globe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information in MRT format (binary)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messages are dumped every 5 minutes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routing table is dumped 3 times a day (every 6 hours)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selected the node located in Amsterdam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database from 6 months of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and investigation of possible prefix hijacks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RIPE RIS Data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months of data 3*30*6 = 540 dumps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 May to October of 2019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protocol has many attributes (10+)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selected: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AS_PATH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parsing procedure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database in Docker - supports </a:t>
            </a:r>
            <a:r>
              <a:rPr i="1" lang="en"/>
              <a:t>cidr </a:t>
            </a:r>
            <a:r>
              <a:rPr lang="en"/>
              <a:t>data type and operations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Libbgpdump to convert MRT dump to csv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app to parse csv and batch inserts to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thread reads and parses file (removes other attributes and IPV6)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Multiple threads batch insert the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the data to suitable format with SQL queries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to dump data (I)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63" y="1183925"/>
            <a:ext cx="6326475" cy="3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initial </a:t>
            </a:r>
            <a:r>
              <a:rPr lang="en"/>
              <a:t>approach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Libbgpdump parsing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</a:t>
            </a:r>
            <a:r>
              <a:rPr lang="en"/>
              <a:t>~10 minutes per dump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Lot’s of redundant data - all fields and also IPV6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- ~2.2GB dump, but ~5GB raw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parser was not fast enough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~20 minutes per file (540 * 20 minutes = one week!)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dump has ~40 million lines -&gt; 21,5 billion lines total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