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3bd116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3bd116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3bd116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3bd116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3bd116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3bd116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3bd116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3bd116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3bd116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3bd116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Z42GqPvfo9k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stackoverflow.com/questions/40366717/firebase-for-android-how-can-i-loop-through-a-child-for-each-child-x-do-y" TargetMode="External"/><Relationship Id="rId10" Type="http://schemas.openxmlformats.org/officeDocument/2006/relationships/hyperlink" Target="https://developer.android.com/studio/debug/am-video" TargetMode="External"/><Relationship Id="rId13" Type="http://schemas.openxmlformats.org/officeDocument/2006/relationships/hyperlink" Target="https://developers.google.com/maps/documentation/android-sdk/start" TargetMode="External"/><Relationship Id="rId12" Type="http://schemas.openxmlformats.org/officeDocument/2006/relationships/hyperlink" Target="https://stackoverflow.com/questions/10111073/how-to-get-a-bitmap-from-a-drawable-defined-in-a-xml/10111203#1011120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rebase.google.com/docs/android/setup" TargetMode="External"/><Relationship Id="rId4" Type="http://schemas.openxmlformats.org/officeDocument/2006/relationships/hyperlink" Target="https://codelabs.developers.google.com/codelabs/realtime-asset-tracking/index.html?index=../../index#5" TargetMode="External"/><Relationship Id="rId9" Type="http://schemas.openxmlformats.org/officeDocument/2006/relationships/hyperlink" Target="https://firebase.google.com/docs/reference/android/com/google/firebase/firestore/Query" TargetMode="External"/><Relationship Id="rId14" Type="http://schemas.openxmlformats.org/officeDocument/2006/relationships/hyperlink" Target="https://developers.google.com/maps/documentation/android-sdk/map-with-marker" TargetMode="External"/><Relationship Id="rId5" Type="http://schemas.openxmlformats.org/officeDocument/2006/relationships/hyperlink" Target="https://codinginflow.com/tutorials/android/navigation-drawer/part-3-fragments" TargetMode="External"/><Relationship Id="rId6" Type="http://schemas.openxmlformats.org/officeDocument/2006/relationships/hyperlink" Target="https://developers.google.com/android/reference/com/google/firebase/firestore/GeoPoint" TargetMode="External"/><Relationship Id="rId7" Type="http://schemas.openxmlformats.org/officeDocument/2006/relationships/hyperlink" Target="https://firebase.google.com/docs/firestore/query-data/get-data" TargetMode="External"/><Relationship Id="rId8" Type="http://schemas.openxmlformats.org/officeDocument/2006/relationships/hyperlink" Target="https://firebase.google.com/docs/firestore/query-data/list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Alert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Help For Mechanical Issues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Commuting By Bicycle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Save money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Help the environment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Get easy exercise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Don’t have to worry about parking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See new things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Save lots of money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Popped tube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Chain falls off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Broken spoke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Brakes too tight/too loose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Loose handlebars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Loose wheel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</p:txBody>
      </p:sp>
      <p:pic>
        <p:nvPicPr>
          <p:cNvPr descr="Don't learn android programming it is awful." id="82" name="Google Shape;82;p16" title="Android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200" y="1244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Like BikeAlert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AAA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Uber/Lyft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Strava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https://firebase.google.com/docs/android/setup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https://codelabs.developers.google.com/codelabs/realtime-asset-tracking/index.html?index=../../index#5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https://codinginflow.com/tutorials/android/navigation-drawer/part-3-fragments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https://developers.google.com/android/reference/com/google/firebase/firestore/GeoPoint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https://firebase.google.com/docs/firestore/query-data/get-data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https://firebase.google.com/docs/firestore/query-data/listen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https://firebase.google.com/docs/reference/android/com/google/firebase/firestore/Query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https://developer.android.com/studio/debug/am-video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https://stackoverflow.com/questions/40366717/firebase-for-android-how-can-i-loop-through-a-child-for-each-child-x-do-y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https://stackoverflow.com/questions/10111073/how-to-get-a-bitmap-from-a-drawable-defined-in-a-xml/10111203#10111203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https://developers.google.com/maps/documentation/android-sdk/start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4"/>
              </a:rPr>
              <a:t>https://developers.google.com/maps/documentation/android-sdk/map-with-marker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