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5659" r:id="rId1"/>
  </p:sldMasterIdLst>
  <p:notesMasterIdLst>
    <p:notesMasterId r:id="rId16"/>
  </p:notesMasterIdLst>
  <p:handoutMasterIdLst>
    <p:handoutMasterId r:id="rId17"/>
  </p:handoutMasterIdLst>
  <p:sldIdLst>
    <p:sldId id="1829" r:id="rId2"/>
    <p:sldId id="1882" r:id="rId3"/>
    <p:sldId id="1877" r:id="rId4"/>
    <p:sldId id="1876" r:id="rId5"/>
    <p:sldId id="1883" r:id="rId6"/>
    <p:sldId id="1885" r:id="rId7"/>
    <p:sldId id="1875" r:id="rId8"/>
    <p:sldId id="1884" r:id="rId9"/>
    <p:sldId id="1886" r:id="rId10"/>
    <p:sldId id="1878" r:id="rId11"/>
    <p:sldId id="1880" r:id="rId12"/>
    <p:sldId id="1887" r:id="rId13"/>
    <p:sldId id="1881" r:id="rId14"/>
    <p:sldId id="256" r:id="rId15"/>
  </p:sldIdLst>
  <p:sldSz cx="12192000" cy="6858000"/>
  <p:notesSz cx="6761163" cy="9942513"/>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224">
          <p15:clr>
            <a:srgbClr val="A4A3A4"/>
          </p15:clr>
        </p15:guide>
        <p15:guide id="4" pos="2238">
          <p15:clr>
            <a:srgbClr val="A4A3A4"/>
          </p15:clr>
        </p15:guide>
        <p15:guide id="5" orient="horz" pos="2798">
          <p15:clr>
            <a:srgbClr val="A4A3A4"/>
          </p15:clr>
        </p15:guide>
        <p15:guide id="6" orient="horz" pos="3132">
          <p15:clr>
            <a:srgbClr val="A4A3A4"/>
          </p15:clr>
        </p15:guide>
        <p15:guide id="7" pos="2056">
          <p15:clr>
            <a:srgbClr val="A4A3A4"/>
          </p15:clr>
        </p15:guide>
        <p15:guide id="8" pos="213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VN Prasad" initials="LP"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6AC"/>
    <a:srgbClr val="FF00FF"/>
    <a:srgbClr val="0046AC"/>
    <a:srgbClr val="009900"/>
    <a:srgbClr val="0066FF"/>
    <a:srgbClr val="EBF0F2"/>
    <a:srgbClr val="E1F0FF"/>
    <a:srgbClr val="C1E0FF"/>
    <a:srgbClr val="FBF1B3"/>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171933-4619-4E11-9A3F-F7608DF75F8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65" autoAdjust="0"/>
    <p:restoredTop sz="98387" autoAdjust="0"/>
  </p:normalViewPr>
  <p:slideViewPr>
    <p:cSldViewPr>
      <p:cViewPr varScale="1">
        <p:scale>
          <a:sx n="109" d="100"/>
          <a:sy n="109" d="100"/>
        </p:scale>
        <p:origin x="564" y="114"/>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832" y="-108"/>
      </p:cViewPr>
      <p:guideLst>
        <p:guide orient="horz" pos="2880"/>
        <p:guide pos="2160"/>
        <p:guide orient="horz" pos="3224"/>
        <p:guide pos="2238"/>
        <p:guide orient="horz" pos="2798"/>
        <p:guide orient="horz" pos="3132"/>
        <p:guide pos="2056"/>
        <p:guide pos="213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F6DAC5-A27B-406E-B8FC-48958B8555DB}"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C9E3A57D-5F67-4CFC-8391-207DB566A6BC}">
      <dgm:prSet/>
      <dgm:spPr/>
      <dgm:t>
        <a:bodyPr/>
        <a:lstStyle/>
        <a:p>
          <a:r>
            <a:rPr lang="en-US"/>
            <a:t>The design, implementation, and testing of a pulse oxygen saturation detection device employing an Arduino microcontroller with an integrated circuit sensor as the major portion of the system are discussed in this research report. </a:t>
          </a:r>
        </a:p>
      </dgm:t>
    </dgm:pt>
    <dgm:pt modelId="{18021081-E8AA-4481-B018-1E11C8327A47}" type="sibTrans" cxnId="{553CFFC9-08AD-43C0-9CB2-62DD3C88F2E2}">
      <dgm:prSet/>
      <dgm:spPr/>
      <dgm:t>
        <a:bodyPr/>
        <a:lstStyle/>
        <a:p>
          <a:endParaRPr lang="en-US"/>
        </a:p>
      </dgm:t>
    </dgm:pt>
    <dgm:pt modelId="{E7570389-1FC7-4C89-809A-676944101FA6}" type="parTrans" cxnId="{553CFFC9-08AD-43C0-9CB2-62DD3C88F2E2}">
      <dgm:prSet/>
      <dgm:spPr/>
      <dgm:t>
        <a:bodyPr/>
        <a:lstStyle/>
        <a:p>
          <a:endParaRPr lang="en-US"/>
        </a:p>
      </dgm:t>
    </dgm:pt>
    <dgm:pt modelId="{31DF62CC-532E-4E0F-98D0-51F1512CC2BC}">
      <dgm:prSet/>
      <dgm:spPr/>
      <dgm:t>
        <a:bodyPr/>
        <a:lstStyle/>
        <a:p>
          <a:r>
            <a:rPr lang="en-US"/>
            <a:t>The optical sort sensor faculties the blood vessel oxygen immersion status from the circulatory system of the fingertips of a patient and changes it into the proper computerized organization to be perused by the microcontroller's ports as per its guidance sets. </a:t>
          </a:r>
        </a:p>
      </dgm:t>
    </dgm:pt>
    <dgm:pt modelId="{978BDC73-6AD3-4AB9-89CC-AC9163BB340B}" type="sibTrans" cxnId="{3F2922B3-7647-4F9C-AEB5-F235A12D557E}">
      <dgm:prSet/>
      <dgm:spPr/>
      <dgm:t>
        <a:bodyPr/>
        <a:lstStyle/>
        <a:p>
          <a:endParaRPr lang="en-US"/>
        </a:p>
      </dgm:t>
    </dgm:pt>
    <dgm:pt modelId="{F644A5C8-3B7A-4A93-9034-86C01E1A34FD}" type="parTrans" cxnId="{3F2922B3-7647-4F9C-AEB5-F235A12D557E}">
      <dgm:prSet/>
      <dgm:spPr/>
      <dgm:t>
        <a:bodyPr/>
        <a:lstStyle/>
        <a:p>
          <a:endParaRPr lang="en-US"/>
        </a:p>
      </dgm:t>
    </dgm:pt>
    <dgm:pt modelId="{9B7813E4-C176-4B24-95B2-C7D5C2927899}">
      <dgm:prSet/>
      <dgm:spPr/>
      <dgm:t>
        <a:bodyPr/>
        <a:lstStyle/>
        <a:p>
          <a:r>
            <a:rPr lang="en-US"/>
            <a:t>Pulse rate and blood oxygen immersion state (SpO</a:t>
          </a:r>
          <a:r>
            <a:rPr lang="en-US" baseline="-25000"/>
            <a:t>2</a:t>
          </a:r>
          <a:r>
            <a:rPr lang="en-US"/>
            <a:t>) from </a:t>
          </a:r>
          <a:r>
            <a:rPr lang="en-IN"/>
            <a:t>peripheral capillary </a:t>
          </a:r>
          <a:r>
            <a:rPr lang="en-US"/>
            <a:t>are the physiological boundaries that are checked. Arduino Uno  microcontroller is the heart of this system, processing electrical impulses and converting them to the required SpO</a:t>
          </a:r>
          <a:r>
            <a:rPr lang="en-US" baseline="-25000"/>
            <a:t>2</a:t>
          </a:r>
          <a:r>
            <a:rPr lang="en-US"/>
            <a:t> value. </a:t>
          </a:r>
        </a:p>
      </dgm:t>
    </dgm:pt>
    <dgm:pt modelId="{DCE17516-EE70-491F-8BAE-4E605F9BEB09}" type="sibTrans" cxnId="{5CAC5A6E-2756-47D4-8F9E-5C89E91D107B}">
      <dgm:prSet/>
      <dgm:spPr/>
      <dgm:t>
        <a:bodyPr/>
        <a:lstStyle/>
        <a:p>
          <a:endParaRPr lang="en-US"/>
        </a:p>
      </dgm:t>
    </dgm:pt>
    <dgm:pt modelId="{4F5C0CE5-DBC5-46AD-9A4D-DE478EB98E52}" type="parTrans" cxnId="{5CAC5A6E-2756-47D4-8F9E-5C89E91D107B}">
      <dgm:prSet/>
      <dgm:spPr/>
      <dgm:t>
        <a:bodyPr/>
        <a:lstStyle/>
        <a:p>
          <a:endParaRPr lang="en-US"/>
        </a:p>
      </dgm:t>
    </dgm:pt>
    <dgm:pt modelId="{0AD164D2-D5B2-4FAD-80A9-88F9BC74A387}" type="pres">
      <dgm:prSet presAssocID="{3CF6DAC5-A27B-406E-B8FC-48958B8555DB}" presName="hierChild1" presStyleCnt="0">
        <dgm:presLayoutVars>
          <dgm:chPref val="1"/>
          <dgm:dir/>
          <dgm:animOne val="branch"/>
          <dgm:animLvl val="lvl"/>
          <dgm:resizeHandles/>
        </dgm:presLayoutVars>
      </dgm:prSet>
      <dgm:spPr/>
    </dgm:pt>
    <dgm:pt modelId="{61595DD3-D406-42E4-93AE-8A65ED1D6F86}" type="pres">
      <dgm:prSet presAssocID="{C9E3A57D-5F67-4CFC-8391-207DB566A6BC}" presName="hierRoot1" presStyleCnt="0"/>
      <dgm:spPr/>
    </dgm:pt>
    <dgm:pt modelId="{EA62B5EE-4465-4419-A2B3-AE89FD5F089D}" type="pres">
      <dgm:prSet presAssocID="{C9E3A57D-5F67-4CFC-8391-207DB566A6BC}" presName="composite" presStyleCnt="0"/>
      <dgm:spPr/>
    </dgm:pt>
    <dgm:pt modelId="{EBB1F594-026D-403B-956A-D69948999CC1}" type="pres">
      <dgm:prSet presAssocID="{C9E3A57D-5F67-4CFC-8391-207DB566A6BC}" presName="background" presStyleLbl="node0" presStyleIdx="0" presStyleCnt="3"/>
      <dgm:spPr/>
    </dgm:pt>
    <dgm:pt modelId="{29970009-1E8F-4D87-A6AE-C93D8B01A657}" type="pres">
      <dgm:prSet presAssocID="{C9E3A57D-5F67-4CFC-8391-207DB566A6BC}" presName="text" presStyleLbl="fgAcc0" presStyleIdx="0" presStyleCnt="3">
        <dgm:presLayoutVars>
          <dgm:chPref val="3"/>
        </dgm:presLayoutVars>
      </dgm:prSet>
      <dgm:spPr/>
    </dgm:pt>
    <dgm:pt modelId="{4D734F72-31CB-41DE-86D9-6CD7175205FC}" type="pres">
      <dgm:prSet presAssocID="{C9E3A57D-5F67-4CFC-8391-207DB566A6BC}" presName="hierChild2" presStyleCnt="0"/>
      <dgm:spPr/>
    </dgm:pt>
    <dgm:pt modelId="{6E373CAE-401D-4056-8482-22819E7ACB69}" type="pres">
      <dgm:prSet presAssocID="{9B7813E4-C176-4B24-95B2-C7D5C2927899}" presName="hierRoot1" presStyleCnt="0"/>
      <dgm:spPr/>
    </dgm:pt>
    <dgm:pt modelId="{67B4F11D-DD9E-426B-8720-AB77B827245A}" type="pres">
      <dgm:prSet presAssocID="{9B7813E4-C176-4B24-95B2-C7D5C2927899}" presName="composite" presStyleCnt="0"/>
      <dgm:spPr/>
    </dgm:pt>
    <dgm:pt modelId="{5E8D2D1D-21CE-4E69-97BE-17827672EB96}" type="pres">
      <dgm:prSet presAssocID="{9B7813E4-C176-4B24-95B2-C7D5C2927899}" presName="background" presStyleLbl="node0" presStyleIdx="1" presStyleCnt="3"/>
      <dgm:spPr/>
    </dgm:pt>
    <dgm:pt modelId="{692F1687-F468-4471-8367-56C85F299133}" type="pres">
      <dgm:prSet presAssocID="{9B7813E4-C176-4B24-95B2-C7D5C2927899}" presName="text" presStyleLbl="fgAcc0" presStyleIdx="1" presStyleCnt="3">
        <dgm:presLayoutVars>
          <dgm:chPref val="3"/>
        </dgm:presLayoutVars>
      </dgm:prSet>
      <dgm:spPr/>
    </dgm:pt>
    <dgm:pt modelId="{582EA057-D5E6-4957-B9DD-C150B1FE04F6}" type="pres">
      <dgm:prSet presAssocID="{9B7813E4-C176-4B24-95B2-C7D5C2927899}" presName="hierChild2" presStyleCnt="0"/>
      <dgm:spPr/>
    </dgm:pt>
    <dgm:pt modelId="{309EF7AA-1C21-4794-B01E-DEC44A3B625D}" type="pres">
      <dgm:prSet presAssocID="{31DF62CC-532E-4E0F-98D0-51F1512CC2BC}" presName="hierRoot1" presStyleCnt="0"/>
      <dgm:spPr/>
    </dgm:pt>
    <dgm:pt modelId="{275A48BC-F617-496D-B282-8E7EF7D15D1B}" type="pres">
      <dgm:prSet presAssocID="{31DF62CC-532E-4E0F-98D0-51F1512CC2BC}" presName="composite" presStyleCnt="0"/>
      <dgm:spPr/>
    </dgm:pt>
    <dgm:pt modelId="{E638074C-3C33-4028-B6A8-239A6A28A95B}" type="pres">
      <dgm:prSet presAssocID="{31DF62CC-532E-4E0F-98D0-51F1512CC2BC}" presName="background" presStyleLbl="node0" presStyleIdx="2" presStyleCnt="3"/>
      <dgm:spPr/>
    </dgm:pt>
    <dgm:pt modelId="{E82226A6-56FC-4013-8293-D62BB907670C}" type="pres">
      <dgm:prSet presAssocID="{31DF62CC-532E-4E0F-98D0-51F1512CC2BC}" presName="text" presStyleLbl="fgAcc0" presStyleIdx="2" presStyleCnt="3">
        <dgm:presLayoutVars>
          <dgm:chPref val="3"/>
        </dgm:presLayoutVars>
      </dgm:prSet>
      <dgm:spPr/>
    </dgm:pt>
    <dgm:pt modelId="{35ECB814-BF8F-415F-99AE-743A8F6176B4}" type="pres">
      <dgm:prSet presAssocID="{31DF62CC-532E-4E0F-98D0-51F1512CC2BC}" presName="hierChild2" presStyleCnt="0"/>
      <dgm:spPr/>
    </dgm:pt>
  </dgm:ptLst>
  <dgm:cxnLst>
    <dgm:cxn modelId="{5CAC5A6E-2756-47D4-8F9E-5C89E91D107B}" srcId="{3CF6DAC5-A27B-406E-B8FC-48958B8555DB}" destId="{9B7813E4-C176-4B24-95B2-C7D5C2927899}" srcOrd="1" destOrd="0" parTransId="{4F5C0CE5-DBC5-46AD-9A4D-DE478EB98E52}" sibTransId="{DCE17516-EE70-491F-8BAE-4E605F9BEB09}"/>
    <dgm:cxn modelId="{3FE6699D-7767-4074-8689-5001B1DCF7EB}" type="presOf" srcId="{9B7813E4-C176-4B24-95B2-C7D5C2927899}" destId="{692F1687-F468-4471-8367-56C85F299133}" srcOrd="0" destOrd="0" presId="urn:microsoft.com/office/officeart/2005/8/layout/hierarchy1"/>
    <dgm:cxn modelId="{745AE8A5-4F2D-4537-88CE-2E2547F3655B}" type="presOf" srcId="{C9E3A57D-5F67-4CFC-8391-207DB566A6BC}" destId="{29970009-1E8F-4D87-A6AE-C93D8B01A657}" srcOrd="0" destOrd="0" presId="urn:microsoft.com/office/officeart/2005/8/layout/hierarchy1"/>
    <dgm:cxn modelId="{3F2922B3-7647-4F9C-AEB5-F235A12D557E}" srcId="{3CF6DAC5-A27B-406E-B8FC-48958B8555DB}" destId="{31DF62CC-532E-4E0F-98D0-51F1512CC2BC}" srcOrd="2" destOrd="0" parTransId="{F644A5C8-3B7A-4A93-9034-86C01E1A34FD}" sibTransId="{978BDC73-6AD3-4AB9-89CC-AC9163BB340B}"/>
    <dgm:cxn modelId="{A2F738B6-EF41-4A86-A683-C1653B778D2B}" type="presOf" srcId="{31DF62CC-532E-4E0F-98D0-51F1512CC2BC}" destId="{E82226A6-56FC-4013-8293-D62BB907670C}" srcOrd="0" destOrd="0" presId="urn:microsoft.com/office/officeart/2005/8/layout/hierarchy1"/>
    <dgm:cxn modelId="{553CFFC9-08AD-43C0-9CB2-62DD3C88F2E2}" srcId="{3CF6DAC5-A27B-406E-B8FC-48958B8555DB}" destId="{C9E3A57D-5F67-4CFC-8391-207DB566A6BC}" srcOrd="0" destOrd="0" parTransId="{E7570389-1FC7-4C89-809A-676944101FA6}" sibTransId="{18021081-E8AA-4481-B018-1E11C8327A47}"/>
    <dgm:cxn modelId="{2FD107CD-CECB-4EF4-A84E-02072D827F49}" type="presOf" srcId="{3CF6DAC5-A27B-406E-B8FC-48958B8555DB}" destId="{0AD164D2-D5B2-4FAD-80A9-88F9BC74A387}" srcOrd="0" destOrd="0" presId="urn:microsoft.com/office/officeart/2005/8/layout/hierarchy1"/>
    <dgm:cxn modelId="{844A452A-0868-45F2-99CA-83F23DE700E4}" type="presParOf" srcId="{0AD164D2-D5B2-4FAD-80A9-88F9BC74A387}" destId="{61595DD3-D406-42E4-93AE-8A65ED1D6F86}" srcOrd="0" destOrd="0" presId="urn:microsoft.com/office/officeart/2005/8/layout/hierarchy1"/>
    <dgm:cxn modelId="{169ADAC6-80A8-4347-8434-21346521E88D}" type="presParOf" srcId="{61595DD3-D406-42E4-93AE-8A65ED1D6F86}" destId="{EA62B5EE-4465-4419-A2B3-AE89FD5F089D}" srcOrd="0" destOrd="0" presId="urn:microsoft.com/office/officeart/2005/8/layout/hierarchy1"/>
    <dgm:cxn modelId="{861FE735-6884-45EC-BDF7-C305163B10DC}" type="presParOf" srcId="{EA62B5EE-4465-4419-A2B3-AE89FD5F089D}" destId="{EBB1F594-026D-403B-956A-D69948999CC1}" srcOrd="0" destOrd="0" presId="urn:microsoft.com/office/officeart/2005/8/layout/hierarchy1"/>
    <dgm:cxn modelId="{9891E7FB-68DB-4DB4-8088-6CC81EA43CA3}" type="presParOf" srcId="{EA62B5EE-4465-4419-A2B3-AE89FD5F089D}" destId="{29970009-1E8F-4D87-A6AE-C93D8B01A657}" srcOrd="1" destOrd="0" presId="urn:microsoft.com/office/officeart/2005/8/layout/hierarchy1"/>
    <dgm:cxn modelId="{8FBD05D6-AD26-4013-A057-E8A86E1808E2}" type="presParOf" srcId="{61595DD3-D406-42E4-93AE-8A65ED1D6F86}" destId="{4D734F72-31CB-41DE-86D9-6CD7175205FC}" srcOrd="1" destOrd="0" presId="urn:microsoft.com/office/officeart/2005/8/layout/hierarchy1"/>
    <dgm:cxn modelId="{5354F98D-0D86-4F24-8AC7-714B18DA8D20}" type="presParOf" srcId="{0AD164D2-D5B2-4FAD-80A9-88F9BC74A387}" destId="{6E373CAE-401D-4056-8482-22819E7ACB69}" srcOrd="1" destOrd="0" presId="urn:microsoft.com/office/officeart/2005/8/layout/hierarchy1"/>
    <dgm:cxn modelId="{72DE37DD-8901-487C-B25A-07B7480CD01C}" type="presParOf" srcId="{6E373CAE-401D-4056-8482-22819E7ACB69}" destId="{67B4F11D-DD9E-426B-8720-AB77B827245A}" srcOrd="0" destOrd="0" presId="urn:microsoft.com/office/officeart/2005/8/layout/hierarchy1"/>
    <dgm:cxn modelId="{D5B71453-8AB8-4937-AE23-EDD343A6CA1E}" type="presParOf" srcId="{67B4F11D-DD9E-426B-8720-AB77B827245A}" destId="{5E8D2D1D-21CE-4E69-97BE-17827672EB96}" srcOrd="0" destOrd="0" presId="urn:microsoft.com/office/officeart/2005/8/layout/hierarchy1"/>
    <dgm:cxn modelId="{D74B4AE5-19BD-459D-953F-8F335C62CEE4}" type="presParOf" srcId="{67B4F11D-DD9E-426B-8720-AB77B827245A}" destId="{692F1687-F468-4471-8367-56C85F299133}" srcOrd="1" destOrd="0" presId="urn:microsoft.com/office/officeart/2005/8/layout/hierarchy1"/>
    <dgm:cxn modelId="{22671AE7-DF7C-4679-B0E9-2C06FCD420DA}" type="presParOf" srcId="{6E373CAE-401D-4056-8482-22819E7ACB69}" destId="{582EA057-D5E6-4957-B9DD-C150B1FE04F6}" srcOrd="1" destOrd="0" presId="urn:microsoft.com/office/officeart/2005/8/layout/hierarchy1"/>
    <dgm:cxn modelId="{0C8B897A-CAAE-4DFE-B326-5AC495EA9F2C}" type="presParOf" srcId="{0AD164D2-D5B2-4FAD-80A9-88F9BC74A387}" destId="{309EF7AA-1C21-4794-B01E-DEC44A3B625D}" srcOrd="2" destOrd="0" presId="urn:microsoft.com/office/officeart/2005/8/layout/hierarchy1"/>
    <dgm:cxn modelId="{81EBB821-CDE5-4DCF-83A7-C1A6F9E0B6DC}" type="presParOf" srcId="{309EF7AA-1C21-4794-B01E-DEC44A3B625D}" destId="{275A48BC-F617-496D-B282-8E7EF7D15D1B}" srcOrd="0" destOrd="0" presId="urn:microsoft.com/office/officeart/2005/8/layout/hierarchy1"/>
    <dgm:cxn modelId="{EF0313B9-98CD-41DB-8F16-21163589F80C}" type="presParOf" srcId="{275A48BC-F617-496D-B282-8E7EF7D15D1B}" destId="{E638074C-3C33-4028-B6A8-239A6A28A95B}" srcOrd="0" destOrd="0" presId="urn:microsoft.com/office/officeart/2005/8/layout/hierarchy1"/>
    <dgm:cxn modelId="{C6DF05D3-1B8D-499A-91D9-A7EB3D9F3412}" type="presParOf" srcId="{275A48BC-F617-496D-B282-8E7EF7D15D1B}" destId="{E82226A6-56FC-4013-8293-D62BB907670C}" srcOrd="1" destOrd="0" presId="urn:microsoft.com/office/officeart/2005/8/layout/hierarchy1"/>
    <dgm:cxn modelId="{FA101B1E-D1DA-490C-B308-39DB012F6D9A}" type="presParOf" srcId="{309EF7AA-1C21-4794-B01E-DEC44A3B625D}" destId="{35ECB814-BF8F-415F-99AE-743A8F6176B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24B265-EBC3-4B60-AA10-E0B996546018}" type="doc">
      <dgm:prSet loTypeId="urn:microsoft.com/office/officeart/2005/8/layout/vList2" loCatId="list" qsTypeId="urn:microsoft.com/office/officeart/2005/8/quickstyle/simple3" qsCatId="simple" csTypeId="urn:microsoft.com/office/officeart/2005/8/colors/colorful5" csCatId="colorful"/>
      <dgm:spPr/>
      <dgm:t>
        <a:bodyPr/>
        <a:lstStyle/>
        <a:p>
          <a:endParaRPr lang="en-US"/>
        </a:p>
      </dgm:t>
    </dgm:pt>
    <dgm:pt modelId="{488D1E49-DD49-432D-BC2D-771F705A5507}">
      <dgm:prSet/>
      <dgm:spPr/>
      <dgm:t>
        <a:bodyPr/>
        <a:lstStyle/>
        <a:p>
          <a:r>
            <a:rPr lang="en-US" dirty="0"/>
            <a:t>In 2019, Wuhan, China, was impacted by the continuous novel (COVID-19) pandemic. The COVID-19 pandemic was spread practically all over the world by the beginning of 2020. It was labelled a pandemic by the World Health Organization (WHO).</a:t>
          </a:r>
        </a:p>
      </dgm:t>
    </dgm:pt>
    <dgm:pt modelId="{F63E363E-F736-4CD0-BF6F-16927ADA3D9D}" type="parTrans" cxnId="{32345FA8-EBFB-49DC-A4C5-B3349C1621CD}">
      <dgm:prSet/>
      <dgm:spPr/>
      <dgm:t>
        <a:bodyPr/>
        <a:lstStyle/>
        <a:p>
          <a:endParaRPr lang="en-US"/>
        </a:p>
      </dgm:t>
    </dgm:pt>
    <dgm:pt modelId="{3B88316E-C7A8-41A8-AB80-C9ABB68A6E37}" type="sibTrans" cxnId="{32345FA8-EBFB-49DC-A4C5-B3349C1621CD}">
      <dgm:prSet/>
      <dgm:spPr/>
      <dgm:t>
        <a:bodyPr/>
        <a:lstStyle/>
        <a:p>
          <a:endParaRPr lang="en-US"/>
        </a:p>
      </dgm:t>
    </dgm:pt>
    <dgm:pt modelId="{DE91C96F-1D85-4B0E-9F4A-39E38699467C}">
      <dgm:prSet/>
      <dgm:spPr/>
      <dgm:t>
        <a:bodyPr/>
        <a:lstStyle/>
        <a:p>
          <a:r>
            <a:rPr lang="en-US" dirty="0"/>
            <a:t>In closed cases, the current death rate owing to coronavirus infection is roughly 2.2 percent. Regardless, the loss rate can be reduced if a COVID-19 patient's oxygen submersion and pulse rate is evaluated properly and consistently.</a:t>
          </a:r>
        </a:p>
      </dgm:t>
    </dgm:pt>
    <dgm:pt modelId="{2755DB61-3B73-4022-9506-1362DF8746FD}" type="parTrans" cxnId="{E1D9353F-249F-47DA-8462-E28EA94B3A3A}">
      <dgm:prSet/>
      <dgm:spPr/>
      <dgm:t>
        <a:bodyPr/>
        <a:lstStyle/>
        <a:p>
          <a:endParaRPr lang="en-US"/>
        </a:p>
      </dgm:t>
    </dgm:pt>
    <dgm:pt modelId="{81DFEA05-FA07-49AE-A6C9-5857B5834474}" type="sibTrans" cxnId="{E1D9353F-249F-47DA-8462-E28EA94B3A3A}">
      <dgm:prSet/>
      <dgm:spPr/>
      <dgm:t>
        <a:bodyPr/>
        <a:lstStyle/>
        <a:p>
          <a:endParaRPr lang="en-US"/>
        </a:p>
      </dgm:t>
    </dgm:pt>
    <dgm:pt modelId="{D7DA2917-E2D8-432F-AD15-74028F5DA683}">
      <dgm:prSet/>
      <dgm:spPr/>
      <dgm:t>
        <a:bodyPr/>
        <a:lstStyle/>
        <a:p>
          <a:r>
            <a:rPr lang="en-US" dirty="0"/>
            <a:t>This would lower the probability of treatment failure, resulting in fewer uncommon fatalities and advantages for frontline medical personnel.</a:t>
          </a:r>
        </a:p>
      </dgm:t>
    </dgm:pt>
    <dgm:pt modelId="{9C084B10-5FB5-4854-90B9-37941E97F934}" type="parTrans" cxnId="{0A13D03B-4C2C-4D1A-9CD5-01C9BC7A8A9E}">
      <dgm:prSet/>
      <dgm:spPr/>
      <dgm:t>
        <a:bodyPr/>
        <a:lstStyle/>
        <a:p>
          <a:endParaRPr lang="en-US"/>
        </a:p>
      </dgm:t>
    </dgm:pt>
    <dgm:pt modelId="{ACA5D45C-D576-42DA-90C9-8F10C4694D9D}" type="sibTrans" cxnId="{0A13D03B-4C2C-4D1A-9CD5-01C9BC7A8A9E}">
      <dgm:prSet/>
      <dgm:spPr/>
      <dgm:t>
        <a:bodyPr/>
        <a:lstStyle/>
        <a:p>
          <a:endParaRPr lang="en-US"/>
        </a:p>
      </dgm:t>
    </dgm:pt>
    <dgm:pt modelId="{706E69F8-489B-4B9C-941C-D662DC1DA9CA}" type="pres">
      <dgm:prSet presAssocID="{2224B265-EBC3-4B60-AA10-E0B996546018}" presName="linear" presStyleCnt="0">
        <dgm:presLayoutVars>
          <dgm:animLvl val="lvl"/>
          <dgm:resizeHandles val="exact"/>
        </dgm:presLayoutVars>
      </dgm:prSet>
      <dgm:spPr/>
    </dgm:pt>
    <dgm:pt modelId="{D2503359-06E6-4C68-932C-228534D760C4}" type="pres">
      <dgm:prSet presAssocID="{488D1E49-DD49-432D-BC2D-771F705A5507}" presName="parentText" presStyleLbl="node1" presStyleIdx="0" presStyleCnt="3">
        <dgm:presLayoutVars>
          <dgm:chMax val="0"/>
          <dgm:bulletEnabled val="1"/>
        </dgm:presLayoutVars>
      </dgm:prSet>
      <dgm:spPr/>
    </dgm:pt>
    <dgm:pt modelId="{2D86C8D4-AC86-47D2-98A0-880CE8FB1E8F}" type="pres">
      <dgm:prSet presAssocID="{3B88316E-C7A8-41A8-AB80-C9ABB68A6E37}" presName="spacer" presStyleCnt="0"/>
      <dgm:spPr/>
    </dgm:pt>
    <dgm:pt modelId="{42B1BA59-29F1-4FF1-B73E-B87300AB27D3}" type="pres">
      <dgm:prSet presAssocID="{DE91C96F-1D85-4B0E-9F4A-39E38699467C}" presName="parentText" presStyleLbl="node1" presStyleIdx="1" presStyleCnt="3">
        <dgm:presLayoutVars>
          <dgm:chMax val="0"/>
          <dgm:bulletEnabled val="1"/>
        </dgm:presLayoutVars>
      </dgm:prSet>
      <dgm:spPr/>
    </dgm:pt>
    <dgm:pt modelId="{D39EAF9F-52FD-49DD-B399-83EEE0DF2DB7}" type="pres">
      <dgm:prSet presAssocID="{81DFEA05-FA07-49AE-A6C9-5857B5834474}" presName="spacer" presStyleCnt="0"/>
      <dgm:spPr/>
    </dgm:pt>
    <dgm:pt modelId="{EEAA6CD9-DB12-4774-AD9D-DF9F0F3021E4}" type="pres">
      <dgm:prSet presAssocID="{D7DA2917-E2D8-432F-AD15-74028F5DA683}" presName="parentText" presStyleLbl="node1" presStyleIdx="2" presStyleCnt="3">
        <dgm:presLayoutVars>
          <dgm:chMax val="0"/>
          <dgm:bulletEnabled val="1"/>
        </dgm:presLayoutVars>
      </dgm:prSet>
      <dgm:spPr/>
    </dgm:pt>
  </dgm:ptLst>
  <dgm:cxnLst>
    <dgm:cxn modelId="{399BE212-8F5C-4F5A-A131-CC7FBC6B6BBA}" type="presOf" srcId="{D7DA2917-E2D8-432F-AD15-74028F5DA683}" destId="{EEAA6CD9-DB12-4774-AD9D-DF9F0F3021E4}" srcOrd="0" destOrd="0" presId="urn:microsoft.com/office/officeart/2005/8/layout/vList2"/>
    <dgm:cxn modelId="{0A13D03B-4C2C-4D1A-9CD5-01C9BC7A8A9E}" srcId="{2224B265-EBC3-4B60-AA10-E0B996546018}" destId="{D7DA2917-E2D8-432F-AD15-74028F5DA683}" srcOrd="2" destOrd="0" parTransId="{9C084B10-5FB5-4854-90B9-37941E97F934}" sibTransId="{ACA5D45C-D576-42DA-90C9-8F10C4694D9D}"/>
    <dgm:cxn modelId="{E1D9353F-249F-47DA-8462-E28EA94B3A3A}" srcId="{2224B265-EBC3-4B60-AA10-E0B996546018}" destId="{DE91C96F-1D85-4B0E-9F4A-39E38699467C}" srcOrd="1" destOrd="0" parTransId="{2755DB61-3B73-4022-9506-1362DF8746FD}" sibTransId="{81DFEA05-FA07-49AE-A6C9-5857B5834474}"/>
    <dgm:cxn modelId="{6CFC0E9F-2557-4794-A267-A7B1CB64E194}" type="presOf" srcId="{DE91C96F-1D85-4B0E-9F4A-39E38699467C}" destId="{42B1BA59-29F1-4FF1-B73E-B87300AB27D3}" srcOrd="0" destOrd="0" presId="urn:microsoft.com/office/officeart/2005/8/layout/vList2"/>
    <dgm:cxn modelId="{32345FA8-EBFB-49DC-A4C5-B3349C1621CD}" srcId="{2224B265-EBC3-4B60-AA10-E0B996546018}" destId="{488D1E49-DD49-432D-BC2D-771F705A5507}" srcOrd="0" destOrd="0" parTransId="{F63E363E-F736-4CD0-BF6F-16927ADA3D9D}" sibTransId="{3B88316E-C7A8-41A8-AB80-C9ABB68A6E37}"/>
    <dgm:cxn modelId="{B4341FB4-77F6-4652-AA6E-101AD96857B0}" type="presOf" srcId="{488D1E49-DD49-432D-BC2D-771F705A5507}" destId="{D2503359-06E6-4C68-932C-228534D760C4}" srcOrd="0" destOrd="0" presId="urn:microsoft.com/office/officeart/2005/8/layout/vList2"/>
    <dgm:cxn modelId="{A36510EE-FE00-473A-94A0-FC7FF2341802}" type="presOf" srcId="{2224B265-EBC3-4B60-AA10-E0B996546018}" destId="{706E69F8-489B-4B9C-941C-D662DC1DA9CA}" srcOrd="0" destOrd="0" presId="urn:microsoft.com/office/officeart/2005/8/layout/vList2"/>
    <dgm:cxn modelId="{26ACDCFB-F9FB-440F-8A9B-08658886C963}" type="presParOf" srcId="{706E69F8-489B-4B9C-941C-D662DC1DA9CA}" destId="{D2503359-06E6-4C68-932C-228534D760C4}" srcOrd="0" destOrd="0" presId="urn:microsoft.com/office/officeart/2005/8/layout/vList2"/>
    <dgm:cxn modelId="{17EB85F5-E820-446E-BFB9-1CBD8F2E4B15}" type="presParOf" srcId="{706E69F8-489B-4B9C-941C-D662DC1DA9CA}" destId="{2D86C8D4-AC86-47D2-98A0-880CE8FB1E8F}" srcOrd="1" destOrd="0" presId="urn:microsoft.com/office/officeart/2005/8/layout/vList2"/>
    <dgm:cxn modelId="{0AC45B9D-BDD2-4CC4-9DF8-2E12EFC03420}" type="presParOf" srcId="{706E69F8-489B-4B9C-941C-D662DC1DA9CA}" destId="{42B1BA59-29F1-4FF1-B73E-B87300AB27D3}" srcOrd="2" destOrd="0" presId="urn:microsoft.com/office/officeart/2005/8/layout/vList2"/>
    <dgm:cxn modelId="{04A67CD5-1992-4A86-9BC6-64E854A6AD0C}" type="presParOf" srcId="{706E69F8-489B-4B9C-941C-D662DC1DA9CA}" destId="{D39EAF9F-52FD-49DD-B399-83EEE0DF2DB7}" srcOrd="3" destOrd="0" presId="urn:microsoft.com/office/officeart/2005/8/layout/vList2"/>
    <dgm:cxn modelId="{56A8CA81-FBA2-45E8-916F-C01ABF565391}" type="presParOf" srcId="{706E69F8-489B-4B9C-941C-D662DC1DA9CA}" destId="{EEAA6CD9-DB12-4774-AD9D-DF9F0F3021E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0D794B-821D-4C89-8AD7-1DA4F78E3883}" type="doc">
      <dgm:prSet loTypeId="urn:microsoft.com/office/officeart/2018/2/layout/IconVerticalSolidList" loCatId="icon" qsTypeId="urn:microsoft.com/office/officeart/2005/8/quickstyle/simple1" qsCatId="simple" csTypeId="urn:microsoft.com/office/officeart/2005/8/colors/colorful5" csCatId="colorful" phldr="1"/>
      <dgm:spPr/>
      <dgm:t>
        <a:bodyPr/>
        <a:lstStyle/>
        <a:p>
          <a:endParaRPr lang="en-US"/>
        </a:p>
      </dgm:t>
    </dgm:pt>
    <dgm:pt modelId="{86F88C1A-4724-4993-A138-3FFDA01C1507}">
      <dgm:prSet/>
      <dgm:spPr/>
      <dgm:t>
        <a:bodyPr/>
        <a:lstStyle/>
        <a:p>
          <a:pPr>
            <a:lnSpc>
              <a:spcPct val="100000"/>
            </a:lnSpc>
          </a:pPr>
          <a:r>
            <a:rPr lang="en-US" b="1" dirty="0"/>
            <a:t>Portability </a:t>
          </a:r>
          <a:r>
            <a:rPr lang="en-US" dirty="0"/>
            <a:t>In the existing method the device is not portable as the photodiode and other LEDs are exposed.</a:t>
          </a:r>
        </a:p>
      </dgm:t>
    </dgm:pt>
    <dgm:pt modelId="{3D6409CB-984D-4227-AC34-4F875CB58E6E}" type="parTrans" cxnId="{163B27FC-DA85-4137-AA03-24D197E93E21}">
      <dgm:prSet/>
      <dgm:spPr/>
      <dgm:t>
        <a:bodyPr/>
        <a:lstStyle/>
        <a:p>
          <a:endParaRPr lang="en-US"/>
        </a:p>
      </dgm:t>
    </dgm:pt>
    <dgm:pt modelId="{A1E2A133-233D-4FC4-AC71-6F923AE69762}" type="sibTrans" cxnId="{163B27FC-DA85-4137-AA03-24D197E93E21}">
      <dgm:prSet/>
      <dgm:spPr/>
      <dgm:t>
        <a:bodyPr/>
        <a:lstStyle/>
        <a:p>
          <a:endParaRPr lang="en-US"/>
        </a:p>
      </dgm:t>
    </dgm:pt>
    <dgm:pt modelId="{5778B835-1D4E-440A-8B2B-6C81816BB091}">
      <dgm:prSet/>
      <dgm:spPr/>
      <dgm:t>
        <a:bodyPr/>
        <a:lstStyle/>
        <a:p>
          <a:pPr>
            <a:lnSpc>
              <a:spcPct val="100000"/>
            </a:lnSpc>
          </a:pPr>
          <a:r>
            <a:rPr lang="en-IN" b="1"/>
            <a:t>Major drawback </a:t>
          </a:r>
          <a:r>
            <a:rPr lang="en-IN"/>
            <a:t>They have only measured the oxygen saturation levels</a:t>
          </a:r>
          <a:endParaRPr lang="en-US"/>
        </a:p>
      </dgm:t>
    </dgm:pt>
    <dgm:pt modelId="{B24EEC17-BA7C-479D-820E-EF2715A67446}" type="parTrans" cxnId="{4C3BB18E-E755-4811-A17A-58DB4F219947}">
      <dgm:prSet/>
      <dgm:spPr/>
      <dgm:t>
        <a:bodyPr/>
        <a:lstStyle/>
        <a:p>
          <a:endParaRPr lang="en-US"/>
        </a:p>
      </dgm:t>
    </dgm:pt>
    <dgm:pt modelId="{4390911B-F9F7-47D1-BB3D-E2BC8240754B}" type="sibTrans" cxnId="{4C3BB18E-E755-4811-A17A-58DB4F219947}">
      <dgm:prSet/>
      <dgm:spPr/>
      <dgm:t>
        <a:bodyPr/>
        <a:lstStyle/>
        <a:p>
          <a:endParaRPr lang="en-US"/>
        </a:p>
      </dgm:t>
    </dgm:pt>
    <dgm:pt modelId="{87214BBF-8AE2-47F6-AF20-414BB24DE958}">
      <dgm:prSet/>
      <dgm:spPr/>
      <dgm:t>
        <a:bodyPr/>
        <a:lstStyle/>
        <a:p>
          <a:pPr>
            <a:lnSpc>
              <a:spcPct val="100000"/>
            </a:lnSpc>
          </a:pPr>
          <a:r>
            <a:rPr lang="en-US" b="1"/>
            <a:t>Accuracy </a:t>
          </a:r>
          <a:r>
            <a:rPr lang="en-US"/>
            <a:t>Because different lights are taken separately the accuracy of the system decreases.</a:t>
          </a:r>
        </a:p>
      </dgm:t>
    </dgm:pt>
    <dgm:pt modelId="{811EDEAD-8C94-4D16-8C9D-5A33721DBEB0}" type="parTrans" cxnId="{EFF90883-9273-4F90-86FB-FBD2B892C61A}">
      <dgm:prSet/>
      <dgm:spPr/>
      <dgm:t>
        <a:bodyPr/>
        <a:lstStyle/>
        <a:p>
          <a:endParaRPr lang="en-US"/>
        </a:p>
      </dgm:t>
    </dgm:pt>
    <dgm:pt modelId="{0FAA389C-0E10-4A10-AC79-532F950728EF}" type="sibTrans" cxnId="{EFF90883-9273-4F90-86FB-FBD2B892C61A}">
      <dgm:prSet/>
      <dgm:spPr/>
      <dgm:t>
        <a:bodyPr/>
        <a:lstStyle/>
        <a:p>
          <a:endParaRPr lang="en-US"/>
        </a:p>
      </dgm:t>
    </dgm:pt>
    <dgm:pt modelId="{95305525-C2D6-435D-A841-A55E157F136B}" type="pres">
      <dgm:prSet presAssocID="{7D0D794B-821D-4C89-8AD7-1DA4F78E3883}" presName="root" presStyleCnt="0">
        <dgm:presLayoutVars>
          <dgm:dir/>
          <dgm:resizeHandles val="exact"/>
        </dgm:presLayoutVars>
      </dgm:prSet>
      <dgm:spPr/>
    </dgm:pt>
    <dgm:pt modelId="{AF408171-33A3-49A6-8E33-B0B85C21EE36}" type="pres">
      <dgm:prSet presAssocID="{86F88C1A-4724-4993-A138-3FFDA01C1507}" presName="compNode" presStyleCnt="0"/>
      <dgm:spPr/>
    </dgm:pt>
    <dgm:pt modelId="{5FFAFE18-0100-4A40-BC1E-BA0019C0E76A}" type="pres">
      <dgm:prSet presAssocID="{86F88C1A-4724-4993-A138-3FFDA01C1507}" presName="bgRect" presStyleLbl="bgShp" presStyleIdx="0" presStyleCnt="3"/>
      <dgm:spPr/>
    </dgm:pt>
    <dgm:pt modelId="{3E382EDA-1711-4E8D-A1D0-9A4F36A97E6D}" type="pres">
      <dgm:prSet presAssocID="{86F88C1A-4724-4993-A138-3FFDA01C150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B"/>
        </a:ext>
      </dgm:extLst>
    </dgm:pt>
    <dgm:pt modelId="{ADE3F890-64F8-46B3-82DD-2461954080DD}" type="pres">
      <dgm:prSet presAssocID="{86F88C1A-4724-4993-A138-3FFDA01C1507}" presName="spaceRect" presStyleCnt="0"/>
      <dgm:spPr/>
    </dgm:pt>
    <dgm:pt modelId="{283E29AE-273B-403E-ADF7-F0E260411318}" type="pres">
      <dgm:prSet presAssocID="{86F88C1A-4724-4993-A138-3FFDA01C1507}" presName="parTx" presStyleLbl="revTx" presStyleIdx="0" presStyleCnt="3">
        <dgm:presLayoutVars>
          <dgm:chMax val="0"/>
          <dgm:chPref val="0"/>
        </dgm:presLayoutVars>
      </dgm:prSet>
      <dgm:spPr/>
    </dgm:pt>
    <dgm:pt modelId="{312F196D-E86C-499B-A173-7EAB7A449B46}" type="pres">
      <dgm:prSet presAssocID="{A1E2A133-233D-4FC4-AC71-6F923AE69762}" presName="sibTrans" presStyleCnt="0"/>
      <dgm:spPr/>
    </dgm:pt>
    <dgm:pt modelId="{35195E17-3A53-47B3-9E66-54E493D03B0F}" type="pres">
      <dgm:prSet presAssocID="{5778B835-1D4E-440A-8B2B-6C81816BB091}" presName="compNode" presStyleCnt="0"/>
      <dgm:spPr/>
    </dgm:pt>
    <dgm:pt modelId="{524C3D5C-2C1B-4C56-B97E-5470136CD1AC}" type="pres">
      <dgm:prSet presAssocID="{5778B835-1D4E-440A-8B2B-6C81816BB091}" presName="bgRect" presStyleLbl="bgShp" presStyleIdx="1" presStyleCnt="3"/>
      <dgm:spPr/>
    </dgm:pt>
    <dgm:pt modelId="{21638091-4C36-44C3-B13A-943FD518202F}" type="pres">
      <dgm:prSet presAssocID="{5778B835-1D4E-440A-8B2B-6C81816BB09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CACFFDC3-71F6-4953-8689-87C293350F67}" type="pres">
      <dgm:prSet presAssocID="{5778B835-1D4E-440A-8B2B-6C81816BB091}" presName="spaceRect" presStyleCnt="0"/>
      <dgm:spPr/>
    </dgm:pt>
    <dgm:pt modelId="{0281725A-51A4-4B52-8B87-328F87CFA786}" type="pres">
      <dgm:prSet presAssocID="{5778B835-1D4E-440A-8B2B-6C81816BB091}" presName="parTx" presStyleLbl="revTx" presStyleIdx="1" presStyleCnt="3">
        <dgm:presLayoutVars>
          <dgm:chMax val="0"/>
          <dgm:chPref val="0"/>
        </dgm:presLayoutVars>
      </dgm:prSet>
      <dgm:spPr/>
    </dgm:pt>
    <dgm:pt modelId="{1FB38034-D0A7-4D49-9AC2-258833CBA734}" type="pres">
      <dgm:prSet presAssocID="{4390911B-F9F7-47D1-BB3D-E2BC8240754B}" presName="sibTrans" presStyleCnt="0"/>
      <dgm:spPr/>
    </dgm:pt>
    <dgm:pt modelId="{9FD2B373-49CB-4CB4-8F95-84869FF9A912}" type="pres">
      <dgm:prSet presAssocID="{87214BBF-8AE2-47F6-AF20-414BB24DE958}" presName="compNode" presStyleCnt="0"/>
      <dgm:spPr/>
    </dgm:pt>
    <dgm:pt modelId="{152C7C04-F758-4A15-A8DD-EC73A1072BE1}" type="pres">
      <dgm:prSet presAssocID="{87214BBF-8AE2-47F6-AF20-414BB24DE958}" presName="bgRect" presStyleLbl="bgShp" presStyleIdx="2" presStyleCnt="3"/>
      <dgm:spPr/>
    </dgm:pt>
    <dgm:pt modelId="{4DB87030-7F6F-4DA5-A2BF-34EA638FA4D1}" type="pres">
      <dgm:prSet presAssocID="{87214BBF-8AE2-47F6-AF20-414BB24DE95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rget"/>
        </a:ext>
      </dgm:extLst>
    </dgm:pt>
    <dgm:pt modelId="{8EEBC4FD-5D95-4972-B76F-1C38E43BEC81}" type="pres">
      <dgm:prSet presAssocID="{87214BBF-8AE2-47F6-AF20-414BB24DE958}" presName="spaceRect" presStyleCnt="0"/>
      <dgm:spPr/>
    </dgm:pt>
    <dgm:pt modelId="{0A662AA6-347E-413B-B826-90E126150EFE}" type="pres">
      <dgm:prSet presAssocID="{87214BBF-8AE2-47F6-AF20-414BB24DE958}" presName="parTx" presStyleLbl="revTx" presStyleIdx="2" presStyleCnt="3">
        <dgm:presLayoutVars>
          <dgm:chMax val="0"/>
          <dgm:chPref val="0"/>
        </dgm:presLayoutVars>
      </dgm:prSet>
      <dgm:spPr/>
    </dgm:pt>
  </dgm:ptLst>
  <dgm:cxnLst>
    <dgm:cxn modelId="{E5300906-DAE5-43C1-867E-B7A33A9705CB}" type="presOf" srcId="{7D0D794B-821D-4C89-8AD7-1DA4F78E3883}" destId="{95305525-C2D6-435D-A841-A55E157F136B}" srcOrd="0" destOrd="0" presId="urn:microsoft.com/office/officeart/2018/2/layout/IconVerticalSolidList"/>
    <dgm:cxn modelId="{F4E49B0C-2234-47C2-9A5F-CC45E1D1145E}" type="presOf" srcId="{87214BBF-8AE2-47F6-AF20-414BB24DE958}" destId="{0A662AA6-347E-413B-B826-90E126150EFE}" srcOrd="0" destOrd="0" presId="urn:microsoft.com/office/officeart/2018/2/layout/IconVerticalSolidList"/>
    <dgm:cxn modelId="{37A82436-59CA-48A2-95AD-0F7591E917AB}" type="presOf" srcId="{86F88C1A-4724-4993-A138-3FFDA01C1507}" destId="{283E29AE-273B-403E-ADF7-F0E260411318}" srcOrd="0" destOrd="0" presId="urn:microsoft.com/office/officeart/2018/2/layout/IconVerticalSolidList"/>
    <dgm:cxn modelId="{EFF90883-9273-4F90-86FB-FBD2B892C61A}" srcId="{7D0D794B-821D-4C89-8AD7-1DA4F78E3883}" destId="{87214BBF-8AE2-47F6-AF20-414BB24DE958}" srcOrd="2" destOrd="0" parTransId="{811EDEAD-8C94-4D16-8C9D-5A33721DBEB0}" sibTransId="{0FAA389C-0E10-4A10-AC79-532F950728EF}"/>
    <dgm:cxn modelId="{C950148D-4F8B-49D7-8F8D-BEE1F389890E}" type="presOf" srcId="{5778B835-1D4E-440A-8B2B-6C81816BB091}" destId="{0281725A-51A4-4B52-8B87-328F87CFA786}" srcOrd="0" destOrd="0" presId="urn:microsoft.com/office/officeart/2018/2/layout/IconVerticalSolidList"/>
    <dgm:cxn modelId="{4C3BB18E-E755-4811-A17A-58DB4F219947}" srcId="{7D0D794B-821D-4C89-8AD7-1DA4F78E3883}" destId="{5778B835-1D4E-440A-8B2B-6C81816BB091}" srcOrd="1" destOrd="0" parTransId="{B24EEC17-BA7C-479D-820E-EF2715A67446}" sibTransId="{4390911B-F9F7-47D1-BB3D-E2BC8240754B}"/>
    <dgm:cxn modelId="{163B27FC-DA85-4137-AA03-24D197E93E21}" srcId="{7D0D794B-821D-4C89-8AD7-1DA4F78E3883}" destId="{86F88C1A-4724-4993-A138-3FFDA01C1507}" srcOrd="0" destOrd="0" parTransId="{3D6409CB-984D-4227-AC34-4F875CB58E6E}" sibTransId="{A1E2A133-233D-4FC4-AC71-6F923AE69762}"/>
    <dgm:cxn modelId="{84F84581-4951-45A6-BCE4-5D7C979F0919}" type="presParOf" srcId="{95305525-C2D6-435D-A841-A55E157F136B}" destId="{AF408171-33A3-49A6-8E33-B0B85C21EE36}" srcOrd="0" destOrd="0" presId="urn:microsoft.com/office/officeart/2018/2/layout/IconVerticalSolidList"/>
    <dgm:cxn modelId="{CD662B28-3E12-4494-8EC3-E3753CA378EB}" type="presParOf" srcId="{AF408171-33A3-49A6-8E33-B0B85C21EE36}" destId="{5FFAFE18-0100-4A40-BC1E-BA0019C0E76A}" srcOrd="0" destOrd="0" presId="urn:microsoft.com/office/officeart/2018/2/layout/IconVerticalSolidList"/>
    <dgm:cxn modelId="{E52A8E77-6610-423A-BEAD-65ADE4B11179}" type="presParOf" srcId="{AF408171-33A3-49A6-8E33-B0B85C21EE36}" destId="{3E382EDA-1711-4E8D-A1D0-9A4F36A97E6D}" srcOrd="1" destOrd="0" presId="urn:microsoft.com/office/officeart/2018/2/layout/IconVerticalSolidList"/>
    <dgm:cxn modelId="{9AD75074-B0F8-428E-B740-8F0B4E879426}" type="presParOf" srcId="{AF408171-33A3-49A6-8E33-B0B85C21EE36}" destId="{ADE3F890-64F8-46B3-82DD-2461954080DD}" srcOrd="2" destOrd="0" presId="urn:microsoft.com/office/officeart/2018/2/layout/IconVerticalSolidList"/>
    <dgm:cxn modelId="{9A57DB2D-B7D5-4A3F-9D98-F2C06F93FFBE}" type="presParOf" srcId="{AF408171-33A3-49A6-8E33-B0B85C21EE36}" destId="{283E29AE-273B-403E-ADF7-F0E260411318}" srcOrd="3" destOrd="0" presId="urn:microsoft.com/office/officeart/2018/2/layout/IconVerticalSolidList"/>
    <dgm:cxn modelId="{B79D631F-1429-45A2-B78D-F4DFC564E15D}" type="presParOf" srcId="{95305525-C2D6-435D-A841-A55E157F136B}" destId="{312F196D-E86C-499B-A173-7EAB7A449B46}" srcOrd="1" destOrd="0" presId="urn:microsoft.com/office/officeart/2018/2/layout/IconVerticalSolidList"/>
    <dgm:cxn modelId="{09CA57EB-F23A-4836-B578-D5B213677418}" type="presParOf" srcId="{95305525-C2D6-435D-A841-A55E157F136B}" destId="{35195E17-3A53-47B3-9E66-54E493D03B0F}" srcOrd="2" destOrd="0" presId="urn:microsoft.com/office/officeart/2018/2/layout/IconVerticalSolidList"/>
    <dgm:cxn modelId="{4C1767BC-599E-4FBE-8193-FF6E5EBC0893}" type="presParOf" srcId="{35195E17-3A53-47B3-9E66-54E493D03B0F}" destId="{524C3D5C-2C1B-4C56-B97E-5470136CD1AC}" srcOrd="0" destOrd="0" presId="urn:microsoft.com/office/officeart/2018/2/layout/IconVerticalSolidList"/>
    <dgm:cxn modelId="{5CF41BF9-028E-4E66-93E9-0DFB0844E964}" type="presParOf" srcId="{35195E17-3A53-47B3-9E66-54E493D03B0F}" destId="{21638091-4C36-44C3-B13A-943FD518202F}" srcOrd="1" destOrd="0" presId="urn:microsoft.com/office/officeart/2018/2/layout/IconVerticalSolidList"/>
    <dgm:cxn modelId="{EB8782E7-AF8B-4048-B0F0-3D0B7E7230D1}" type="presParOf" srcId="{35195E17-3A53-47B3-9E66-54E493D03B0F}" destId="{CACFFDC3-71F6-4953-8689-87C293350F67}" srcOrd="2" destOrd="0" presId="urn:microsoft.com/office/officeart/2018/2/layout/IconVerticalSolidList"/>
    <dgm:cxn modelId="{EDBB226B-F1AB-43A8-9A80-57EE0C4A6D9E}" type="presParOf" srcId="{35195E17-3A53-47B3-9E66-54E493D03B0F}" destId="{0281725A-51A4-4B52-8B87-328F87CFA786}" srcOrd="3" destOrd="0" presId="urn:microsoft.com/office/officeart/2018/2/layout/IconVerticalSolidList"/>
    <dgm:cxn modelId="{09A697DA-03B1-4A07-8014-FC85C55AB3E0}" type="presParOf" srcId="{95305525-C2D6-435D-A841-A55E157F136B}" destId="{1FB38034-D0A7-4D49-9AC2-258833CBA734}" srcOrd="3" destOrd="0" presId="urn:microsoft.com/office/officeart/2018/2/layout/IconVerticalSolidList"/>
    <dgm:cxn modelId="{95CF2122-5B04-4CF2-AEA7-490F05901E52}" type="presParOf" srcId="{95305525-C2D6-435D-A841-A55E157F136B}" destId="{9FD2B373-49CB-4CB4-8F95-84869FF9A912}" srcOrd="4" destOrd="0" presId="urn:microsoft.com/office/officeart/2018/2/layout/IconVerticalSolidList"/>
    <dgm:cxn modelId="{81B90FB2-C3F3-4B18-BA70-05A71063866A}" type="presParOf" srcId="{9FD2B373-49CB-4CB4-8F95-84869FF9A912}" destId="{152C7C04-F758-4A15-A8DD-EC73A1072BE1}" srcOrd="0" destOrd="0" presId="urn:microsoft.com/office/officeart/2018/2/layout/IconVerticalSolidList"/>
    <dgm:cxn modelId="{B219DC3F-29E2-47C5-A199-15BDC78AFE72}" type="presParOf" srcId="{9FD2B373-49CB-4CB4-8F95-84869FF9A912}" destId="{4DB87030-7F6F-4DA5-A2BF-34EA638FA4D1}" srcOrd="1" destOrd="0" presId="urn:microsoft.com/office/officeart/2018/2/layout/IconVerticalSolidList"/>
    <dgm:cxn modelId="{5B92DCD0-C023-4F88-B56C-5B56F3CEDC30}" type="presParOf" srcId="{9FD2B373-49CB-4CB4-8F95-84869FF9A912}" destId="{8EEBC4FD-5D95-4972-B76F-1C38E43BEC81}" srcOrd="2" destOrd="0" presId="urn:microsoft.com/office/officeart/2018/2/layout/IconVerticalSolidList"/>
    <dgm:cxn modelId="{31DFDDF4-4C53-46E4-B08B-13467E92F7E4}" type="presParOf" srcId="{9FD2B373-49CB-4CB4-8F95-84869FF9A912}" destId="{0A662AA6-347E-413B-B826-90E126150EF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B4A31F8-41F9-45F2-83F3-DB1F914E33E1}" type="doc">
      <dgm:prSet loTypeId="urn:microsoft.com/office/officeart/2018/2/layout/IconVerticalSolidList" loCatId="icon" qsTypeId="urn:microsoft.com/office/officeart/2005/8/quickstyle/simple2" qsCatId="simple" csTypeId="urn:microsoft.com/office/officeart/2005/8/colors/colorful5" csCatId="colorful" phldr="1"/>
      <dgm:spPr/>
      <dgm:t>
        <a:bodyPr/>
        <a:lstStyle/>
        <a:p>
          <a:endParaRPr lang="en-US"/>
        </a:p>
      </dgm:t>
    </dgm:pt>
    <dgm:pt modelId="{DFC0555A-6C86-46F5-875D-0A63B5CD97F4}">
      <dgm:prSet/>
      <dgm:spPr/>
      <dgm:t>
        <a:bodyPr/>
        <a:lstStyle/>
        <a:p>
          <a:pPr>
            <a:lnSpc>
              <a:spcPct val="100000"/>
            </a:lnSpc>
          </a:pPr>
          <a:r>
            <a:rPr lang="en-US" dirty="0"/>
            <a:t>The main objective of this project is to design SpO2 &amp; heart rate measurement device</a:t>
          </a:r>
        </a:p>
      </dgm:t>
    </dgm:pt>
    <dgm:pt modelId="{80A41EB0-6630-42BC-B4DD-6A8A75F67F37}" type="parTrans" cxnId="{9C479649-6E80-487F-B76E-2C01DEE97D4C}">
      <dgm:prSet/>
      <dgm:spPr/>
      <dgm:t>
        <a:bodyPr/>
        <a:lstStyle/>
        <a:p>
          <a:endParaRPr lang="en-US"/>
        </a:p>
      </dgm:t>
    </dgm:pt>
    <dgm:pt modelId="{A4D08835-AB24-49A3-9E2E-C723204211B9}" type="sibTrans" cxnId="{9C479649-6E80-487F-B76E-2C01DEE97D4C}">
      <dgm:prSet/>
      <dgm:spPr/>
      <dgm:t>
        <a:bodyPr/>
        <a:lstStyle/>
        <a:p>
          <a:endParaRPr lang="en-US"/>
        </a:p>
      </dgm:t>
    </dgm:pt>
    <dgm:pt modelId="{360688D1-07EC-4531-A6E8-EC2F79AB6761}">
      <dgm:prSet/>
      <dgm:spPr/>
      <dgm:t>
        <a:bodyPr/>
        <a:lstStyle/>
        <a:p>
          <a:pPr>
            <a:lnSpc>
              <a:spcPct val="100000"/>
            </a:lnSpc>
          </a:pPr>
          <a:r>
            <a:rPr lang="en-US"/>
            <a:t>To make it portable and increase the accuracy</a:t>
          </a:r>
        </a:p>
      </dgm:t>
    </dgm:pt>
    <dgm:pt modelId="{6043A4A1-60DE-4405-BD89-B5C0E309A6C4}" type="parTrans" cxnId="{2FCB928D-BE58-4C6B-BBFA-D6D731985EB1}">
      <dgm:prSet/>
      <dgm:spPr/>
      <dgm:t>
        <a:bodyPr/>
        <a:lstStyle/>
        <a:p>
          <a:endParaRPr lang="en-US"/>
        </a:p>
      </dgm:t>
    </dgm:pt>
    <dgm:pt modelId="{7F7AE7CE-485D-44D5-B770-52FBA1C8640D}" type="sibTrans" cxnId="{2FCB928D-BE58-4C6B-BBFA-D6D731985EB1}">
      <dgm:prSet/>
      <dgm:spPr/>
      <dgm:t>
        <a:bodyPr/>
        <a:lstStyle/>
        <a:p>
          <a:endParaRPr lang="en-US"/>
        </a:p>
      </dgm:t>
    </dgm:pt>
    <dgm:pt modelId="{3C346C04-9DD7-44DB-9DDE-A95B5D83B5CF}" type="pres">
      <dgm:prSet presAssocID="{FB4A31F8-41F9-45F2-83F3-DB1F914E33E1}" presName="root" presStyleCnt="0">
        <dgm:presLayoutVars>
          <dgm:dir/>
          <dgm:resizeHandles val="exact"/>
        </dgm:presLayoutVars>
      </dgm:prSet>
      <dgm:spPr/>
    </dgm:pt>
    <dgm:pt modelId="{1B42E3D1-0324-4359-875A-0A8D78501B2F}" type="pres">
      <dgm:prSet presAssocID="{DFC0555A-6C86-46F5-875D-0A63B5CD97F4}" presName="compNode" presStyleCnt="0"/>
      <dgm:spPr/>
    </dgm:pt>
    <dgm:pt modelId="{CA5CDA15-C134-4877-B57D-056999CF9485}" type="pres">
      <dgm:prSet presAssocID="{DFC0555A-6C86-46F5-875D-0A63B5CD97F4}" presName="bgRect" presStyleLbl="bgShp" presStyleIdx="0" presStyleCnt="2"/>
      <dgm:spPr/>
    </dgm:pt>
    <dgm:pt modelId="{2683DC06-4743-4B3F-85AF-D984B54B9C90}" type="pres">
      <dgm:prSet presAssocID="{DFC0555A-6C86-46F5-875D-0A63B5CD97F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rtbeat"/>
        </a:ext>
      </dgm:extLst>
    </dgm:pt>
    <dgm:pt modelId="{41588B89-B9DC-4103-8AF1-A6C1888409AA}" type="pres">
      <dgm:prSet presAssocID="{DFC0555A-6C86-46F5-875D-0A63B5CD97F4}" presName="spaceRect" presStyleCnt="0"/>
      <dgm:spPr/>
    </dgm:pt>
    <dgm:pt modelId="{4F90DEF4-7510-4B18-8EAF-30372BA434AC}" type="pres">
      <dgm:prSet presAssocID="{DFC0555A-6C86-46F5-875D-0A63B5CD97F4}" presName="parTx" presStyleLbl="revTx" presStyleIdx="0" presStyleCnt="2">
        <dgm:presLayoutVars>
          <dgm:chMax val="0"/>
          <dgm:chPref val="0"/>
        </dgm:presLayoutVars>
      </dgm:prSet>
      <dgm:spPr/>
    </dgm:pt>
    <dgm:pt modelId="{E1EEF03C-F676-4D89-9749-4E106A0CD053}" type="pres">
      <dgm:prSet presAssocID="{A4D08835-AB24-49A3-9E2E-C723204211B9}" presName="sibTrans" presStyleCnt="0"/>
      <dgm:spPr/>
    </dgm:pt>
    <dgm:pt modelId="{A3726AE9-C226-4454-9E83-E20F189C53BD}" type="pres">
      <dgm:prSet presAssocID="{360688D1-07EC-4531-A6E8-EC2F79AB6761}" presName="compNode" presStyleCnt="0"/>
      <dgm:spPr/>
    </dgm:pt>
    <dgm:pt modelId="{5DF999AB-5434-4119-931F-C384AF2AF39F}" type="pres">
      <dgm:prSet presAssocID="{360688D1-07EC-4531-A6E8-EC2F79AB6761}" presName="bgRect" presStyleLbl="bgShp" presStyleIdx="1" presStyleCnt="2"/>
      <dgm:spPr/>
    </dgm:pt>
    <dgm:pt modelId="{267E324E-4F01-4189-B537-5CDE560EF2D4}" type="pres">
      <dgm:prSet presAssocID="{360688D1-07EC-4531-A6E8-EC2F79AB676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0D214E68-A1A2-4133-B293-0F8B6863B4C2}" type="pres">
      <dgm:prSet presAssocID="{360688D1-07EC-4531-A6E8-EC2F79AB6761}" presName="spaceRect" presStyleCnt="0"/>
      <dgm:spPr/>
    </dgm:pt>
    <dgm:pt modelId="{8BA7EC33-379B-49C6-81E6-93BAD3F708E9}" type="pres">
      <dgm:prSet presAssocID="{360688D1-07EC-4531-A6E8-EC2F79AB6761}" presName="parTx" presStyleLbl="revTx" presStyleIdx="1" presStyleCnt="2">
        <dgm:presLayoutVars>
          <dgm:chMax val="0"/>
          <dgm:chPref val="0"/>
        </dgm:presLayoutVars>
      </dgm:prSet>
      <dgm:spPr/>
    </dgm:pt>
  </dgm:ptLst>
  <dgm:cxnLst>
    <dgm:cxn modelId="{7788FA36-DABD-4041-AF42-183C2493D289}" type="presOf" srcId="{FB4A31F8-41F9-45F2-83F3-DB1F914E33E1}" destId="{3C346C04-9DD7-44DB-9DDE-A95B5D83B5CF}" srcOrd="0" destOrd="0" presId="urn:microsoft.com/office/officeart/2018/2/layout/IconVerticalSolidList"/>
    <dgm:cxn modelId="{7BEFC044-94CF-4A44-971A-95F5F7B5B584}" type="presOf" srcId="{DFC0555A-6C86-46F5-875D-0A63B5CD97F4}" destId="{4F90DEF4-7510-4B18-8EAF-30372BA434AC}" srcOrd="0" destOrd="0" presId="urn:microsoft.com/office/officeart/2018/2/layout/IconVerticalSolidList"/>
    <dgm:cxn modelId="{9C479649-6E80-487F-B76E-2C01DEE97D4C}" srcId="{FB4A31F8-41F9-45F2-83F3-DB1F914E33E1}" destId="{DFC0555A-6C86-46F5-875D-0A63B5CD97F4}" srcOrd="0" destOrd="0" parTransId="{80A41EB0-6630-42BC-B4DD-6A8A75F67F37}" sibTransId="{A4D08835-AB24-49A3-9E2E-C723204211B9}"/>
    <dgm:cxn modelId="{2FCB928D-BE58-4C6B-BBFA-D6D731985EB1}" srcId="{FB4A31F8-41F9-45F2-83F3-DB1F914E33E1}" destId="{360688D1-07EC-4531-A6E8-EC2F79AB6761}" srcOrd="1" destOrd="0" parTransId="{6043A4A1-60DE-4405-BD89-B5C0E309A6C4}" sibTransId="{7F7AE7CE-485D-44D5-B770-52FBA1C8640D}"/>
    <dgm:cxn modelId="{44FFBED1-5B33-4E15-A892-B4062058A396}" type="presOf" srcId="{360688D1-07EC-4531-A6E8-EC2F79AB6761}" destId="{8BA7EC33-379B-49C6-81E6-93BAD3F708E9}" srcOrd="0" destOrd="0" presId="urn:microsoft.com/office/officeart/2018/2/layout/IconVerticalSolidList"/>
    <dgm:cxn modelId="{B90A348C-04C3-4D27-98F5-368409A1CD9D}" type="presParOf" srcId="{3C346C04-9DD7-44DB-9DDE-A95B5D83B5CF}" destId="{1B42E3D1-0324-4359-875A-0A8D78501B2F}" srcOrd="0" destOrd="0" presId="urn:microsoft.com/office/officeart/2018/2/layout/IconVerticalSolidList"/>
    <dgm:cxn modelId="{F2AC774D-7C08-4BBF-8414-6E6296D68EB3}" type="presParOf" srcId="{1B42E3D1-0324-4359-875A-0A8D78501B2F}" destId="{CA5CDA15-C134-4877-B57D-056999CF9485}" srcOrd="0" destOrd="0" presId="urn:microsoft.com/office/officeart/2018/2/layout/IconVerticalSolidList"/>
    <dgm:cxn modelId="{5F696334-D049-457A-8127-D72C2647680F}" type="presParOf" srcId="{1B42E3D1-0324-4359-875A-0A8D78501B2F}" destId="{2683DC06-4743-4B3F-85AF-D984B54B9C90}" srcOrd="1" destOrd="0" presId="urn:microsoft.com/office/officeart/2018/2/layout/IconVerticalSolidList"/>
    <dgm:cxn modelId="{C7215C67-C9B7-4439-89CB-8A8173F3A98E}" type="presParOf" srcId="{1B42E3D1-0324-4359-875A-0A8D78501B2F}" destId="{41588B89-B9DC-4103-8AF1-A6C1888409AA}" srcOrd="2" destOrd="0" presId="urn:microsoft.com/office/officeart/2018/2/layout/IconVerticalSolidList"/>
    <dgm:cxn modelId="{353CBC7D-D241-4FC5-B107-5D7B70A878A8}" type="presParOf" srcId="{1B42E3D1-0324-4359-875A-0A8D78501B2F}" destId="{4F90DEF4-7510-4B18-8EAF-30372BA434AC}" srcOrd="3" destOrd="0" presId="urn:microsoft.com/office/officeart/2018/2/layout/IconVerticalSolidList"/>
    <dgm:cxn modelId="{F509D490-1A0F-4922-8FFF-49E413176213}" type="presParOf" srcId="{3C346C04-9DD7-44DB-9DDE-A95B5D83B5CF}" destId="{E1EEF03C-F676-4D89-9749-4E106A0CD053}" srcOrd="1" destOrd="0" presId="urn:microsoft.com/office/officeart/2018/2/layout/IconVerticalSolidList"/>
    <dgm:cxn modelId="{59B1EB03-425E-44C5-A4AD-D8E9FCB8ED7F}" type="presParOf" srcId="{3C346C04-9DD7-44DB-9DDE-A95B5D83B5CF}" destId="{A3726AE9-C226-4454-9E83-E20F189C53BD}" srcOrd="2" destOrd="0" presId="urn:microsoft.com/office/officeart/2018/2/layout/IconVerticalSolidList"/>
    <dgm:cxn modelId="{339FF3D3-7AA5-4B61-9D62-4EF5818C9514}" type="presParOf" srcId="{A3726AE9-C226-4454-9E83-E20F189C53BD}" destId="{5DF999AB-5434-4119-931F-C384AF2AF39F}" srcOrd="0" destOrd="0" presId="urn:microsoft.com/office/officeart/2018/2/layout/IconVerticalSolidList"/>
    <dgm:cxn modelId="{FAA0CC67-6AA5-4719-B91E-1643BD8E8B1E}" type="presParOf" srcId="{A3726AE9-C226-4454-9E83-E20F189C53BD}" destId="{267E324E-4F01-4189-B537-5CDE560EF2D4}" srcOrd="1" destOrd="0" presId="urn:microsoft.com/office/officeart/2018/2/layout/IconVerticalSolidList"/>
    <dgm:cxn modelId="{F4B6ED28-8D78-4DFB-A293-D9BD7A17E3A5}" type="presParOf" srcId="{A3726AE9-C226-4454-9E83-E20F189C53BD}" destId="{0D214E68-A1A2-4133-B293-0F8B6863B4C2}" srcOrd="2" destOrd="0" presId="urn:microsoft.com/office/officeart/2018/2/layout/IconVerticalSolidList"/>
    <dgm:cxn modelId="{5CE73254-3C39-401E-833F-1A25882AC00C}" type="presParOf" srcId="{A3726AE9-C226-4454-9E83-E20F189C53BD}" destId="{8BA7EC33-379B-49C6-81E6-93BAD3F708E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EDA5A0E-4507-464F-9063-83086B8B1FC3}"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3C8A1EBB-335A-440A-8D53-BBF0B258B78C}">
      <dgm:prSet/>
      <dgm:spPr/>
      <dgm:t>
        <a:bodyPr/>
        <a:lstStyle/>
        <a:p>
          <a:r>
            <a:rPr lang="en-IN" dirty="0"/>
            <a:t>Arduino Uno microcontroller is utilized here to have low power utilization, higher effectiveness, in-assembled ADC office, and USART mode correspondence ability.</a:t>
          </a:r>
          <a:endParaRPr lang="en-US" dirty="0"/>
        </a:p>
      </dgm:t>
    </dgm:pt>
    <dgm:pt modelId="{69E349BF-EEC6-4016-887B-086EE089B8D3}" type="parTrans" cxnId="{E78CFCF7-0C28-4267-B35F-7C337080E3E5}">
      <dgm:prSet/>
      <dgm:spPr/>
      <dgm:t>
        <a:bodyPr/>
        <a:lstStyle/>
        <a:p>
          <a:endParaRPr lang="en-US"/>
        </a:p>
      </dgm:t>
    </dgm:pt>
    <dgm:pt modelId="{538DC957-B64E-4EC8-B626-4BD483CBA7D6}" type="sibTrans" cxnId="{E78CFCF7-0C28-4267-B35F-7C337080E3E5}">
      <dgm:prSet/>
      <dgm:spPr/>
      <dgm:t>
        <a:bodyPr/>
        <a:lstStyle/>
        <a:p>
          <a:endParaRPr lang="en-US"/>
        </a:p>
      </dgm:t>
    </dgm:pt>
    <dgm:pt modelId="{CA8E194D-B5F4-4C79-B9A8-07EE89EC94D9}">
      <dgm:prSet/>
      <dgm:spPr/>
      <dgm:t>
        <a:bodyPr/>
        <a:lstStyle/>
        <a:p>
          <a:r>
            <a:rPr lang="en-IN" dirty="0"/>
            <a:t>In-constructed ADC can change over the Pulse Amplitude Modulated sign into a computerized design. The serial data transmission can be facilitated by using the USART mode communication to send and receive pulse oximetry data into and out of the microcontroller. </a:t>
          </a:r>
          <a:endParaRPr lang="en-US" dirty="0"/>
        </a:p>
      </dgm:t>
    </dgm:pt>
    <dgm:pt modelId="{91AD47C0-C885-45E7-A197-5B64D1635A25}" type="parTrans" cxnId="{F269D056-B573-4DC8-AAC9-544194159C6F}">
      <dgm:prSet/>
      <dgm:spPr/>
      <dgm:t>
        <a:bodyPr/>
        <a:lstStyle/>
        <a:p>
          <a:endParaRPr lang="en-US"/>
        </a:p>
      </dgm:t>
    </dgm:pt>
    <dgm:pt modelId="{5D16C211-00AD-4DD3-83C5-601C1C9CD622}" type="sibTrans" cxnId="{F269D056-B573-4DC8-AAC9-544194159C6F}">
      <dgm:prSet/>
      <dgm:spPr/>
      <dgm:t>
        <a:bodyPr/>
        <a:lstStyle/>
        <a:p>
          <a:endParaRPr lang="en-US"/>
        </a:p>
      </dgm:t>
    </dgm:pt>
    <dgm:pt modelId="{66277884-390C-44F9-B5EB-B434331D7606}" type="pres">
      <dgm:prSet presAssocID="{EEDA5A0E-4507-464F-9063-83086B8B1FC3}" presName="linear" presStyleCnt="0">
        <dgm:presLayoutVars>
          <dgm:animLvl val="lvl"/>
          <dgm:resizeHandles val="exact"/>
        </dgm:presLayoutVars>
      </dgm:prSet>
      <dgm:spPr/>
    </dgm:pt>
    <dgm:pt modelId="{CA1A7DFA-787D-498B-9402-7A97F96C1A61}" type="pres">
      <dgm:prSet presAssocID="{3C8A1EBB-335A-440A-8D53-BBF0B258B78C}" presName="parentText" presStyleLbl="node1" presStyleIdx="0" presStyleCnt="2">
        <dgm:presLayoutVars>
          <dgm:chMax val="0"/>
          <dgm:bulletEnabled val="1"/>
        </dgm:presLayoutVars>
      </dgm:prSet>
      <dgm:spPr/>
    </dgm:pt>
    <dgm:pt modelId="{4E1A5F54-58B0-462B-A640-892490D72D04}" type="pres">
      <dgm:prSet presAssocID="{538DC957-B64E-4EC8-B626-4BD483CBA7D6}" presName="spacer" presStyleCnt="0"/>
      <dgm:spPr/>
    </dgm:pt>
    <dgm:pt modelId="{9E14D511-EF78-40D7-90AE-29B7C1931451}" type="pres">
      <dgm:prSet presAssocID="{CA8E194D-B5F4-4C79-B9A8-07EE89EC94D9}" presName="parentText" presStyleLbl="node1" presStyleIdx="1" presStyleCnt="2">
        <dgm:presLayoutVars>
          <dgm:chMax val="0"/>
          <dgm:bulletEnabled val="1"/>
        </dgm:presLayoutVars>
      </dgm:prSet>
      <dgm:spPr/>
    </dgm:pt>
  </dgm:ptLst>
  <dgm:cxnLst>
    <dgm:cxn modelId="{8BABBD2F-359D-4655-B6F3-B2A8F30AE2B8}" type="presOf" srcId="{EEDA5A0E-4507-464F-9063-83086B8B1FC3}" destId="{66277884-390C-44F9-B5EB-B434331D7606}" srcOrd="0" destOrd="0" presId="urn:microsoft.com/office/officeart/2005/8/layout/vList2"/>
    <dgm:cxn modelId="{F269D056-B573-4DC8-AAC9-544194159C6F}" srcId="{EEDA5A0E-4507-464F-9063-83086B8B1FC3}" destId="{CA8E194D-B5F4-4C79-B9A8-07EE89EC94D9}" srcOrd="1" destOrd="0" parTransId="{91AD47C0-C885-45E7-A197-5B64D1635A25}" sibTransId="{5D16C211-00AD-4DD3-83C5-601C1C9CD622}"/>
    <dgm:cxn modelId="{7EC57CC7-4420-41CF-8B26-4E4D83F116F3}" type="presOf" srcId="{3C8A1EBB-335A-440A-8D53-BBF0B258B78C}" destId="{CA1A7DFA-787D-498B-9402-7A97F96C1A61}" srcOrd="0" destOrd="0" presId="urn:microsoft.com/office/officeart/2005/8/layout/vList2"/>
    <dgm:cxn modelId="{443E59D4-33C7-4548-9D7A-4CF94893AED7}" type="presOf" srcId="{CA8E194D-B5F4-4C79-B9A8-07EE89EC94D9}" destId="{9E14D511-EF78-40D7-90AE-29B7C1931451}" srcOrd="0" destOrd="0" presId="urn:microsoft.com/office/officeart/2005/8/layout/vList2"/>
    <dgm:cxn modelId="{E78CFCF7-0C28-4267-B35F-7C337080E3E5}" srcId="{EEDA5A0E-4507-464F-9063-83086B8B1FC3}" destId="{3C8A1EBB-335A-440A-8D53-BBF0B258B78C}" srcOrd="0" destOrd="0" parTransId="{69E349BF-EEC6-4016-887B-086EE089B8D3}" sibTransId="{538DC957-B64E-4EC8-B626-4BD483CBA7D6}"/>
    <dgm:cxn modelId="{04D0F773-902B-4942-9544-647475114C27}" type="presParOf" srcId="{66277884-390C-44F9-B5EB-B434331D7606}" destId="{CA1A7DFA-787D-498B-9402-7A97F96C1A61}" srcOrd="0" destOrd="0" presId="urn:microsoft.com/office/officeart/2005/8/layout/vList2"/>
    <dgm:cxn modelId="{1DE2E217-715C-4268-8DA2-B5A677307BEB}" type="presParOf" srcId="{66277884-390C-44F9-B5EB-B434331D7606}" destId="{4E1A5F54-58B0-462B-A640-892490D72D04}" srcOrd="1" destOrd="0" presId="urn:microsoft.com/office/officeart/2005/8/layout/vList2"/>
    <dgm:cxn modelId="{F4527198-2F92-4EA8-AAF4-E502FD28EB6F}" type="presParOf" srcId="{66277884-390C-44F9-B5EB-B434331D7606}" destId="{9E14D511-EF78-40D7-90AE-29B7C1931451}"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B1F594-026D-403B-956A-D69948999CC1}">
      <dsp:nvSpPr>
        <dsp:cNvPr id="0" name=""/>
        <dsp:cNvSpPr/>
      </dsp:nvSpPr>
      <dsp:spPr>
        <a:xfrm>
          <a:off x="0" y="1221424"/>
          <a:ext cx="3163230" cy="2008651"/>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29970009-1E8F-4D87-A6AE-C93D8B01A657}">
      <dsp:nvSpPr>
        <dsp:cNvPr id="0" name=""/>
        <dsp:cNvSpPr/>
      </dsp:nvSpPr>
      <dsp:spPr>
        <a:xfrm>
          <a:off x="351470" y="1555321"/>
          <a:ext cx="3163230" cy="200865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The design, implementation, and testing of a pulse oxygen saturation detection device employing an Arduino microcontroller with an integrated circuit sensor as the major portion of the system are discussed in this research report. </a:t>
          </a:r>
        </a:p>
      </dsp:txBody>
      <dsp:txXfrm>
        <a:off x="410301" y="1614152"/>
        <a:ext cx="3045568" cy="1890989"/>
      </dsp:txXfrm>
    </dsp:sp>
    <dsp:sp modelId="{5E8D2D1D-21CE-4E69-97BE-17827672EB96}">
      <dsp:nvSpPr>
        <dsp:cNvPr id="0" name=""/>
        <dsp:cNvSpPr/>
      </dsp:nvSpPr>
      <dsp:spPr>
        <a:xfrm>
          <a:off x="3866170" y="1221424"/>
          <a:ext cx="3163230" cy="2008651"/>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692F1687-F468-4471-8367-56C85F299133}">
      <dsp:nvSpPr>
        <dsp:cNvPr id="0" name=""/>
        <dsp:cNvSpPr/>
      </dsp:nvSpPr>
      <dsp:spPr>
        <a:xfrm>
          <a:off x="4217640" y="1555321"/>
          <a:ext cx="3163230" cy="200865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Pulse rate and blood oxygen immersion state (SpO</a:t>
          </a:r>
          <a:r>
            <a:rPr lang="en-US" sz="1400" kern="1200" baseline="-25000"/>
            <a:t>2</a:t>
          </a:r>
          <a:r>
            <a:rPr lang="en-US" sz="1400" kern="1200"/>
            <a:t>) from </a:t>
          </a:r>
          <a:r>
            <a:rPr lang="en-IN" sz="1400" kern="1200"/>
            <a:t>peripheral capillary </a:t>
          </a:r>
          <a:r>
            <a:rPr lang="en-US" sz="1400" kern="1200"/>
            <a:t>are the physiological boundaries that are checked. Arduino Uno  microcontroller is the heart of this system, processing electrical impulses and converting them to the required SpO</a:t>
          </a:r>
          <a:r>
            <a:rPr lang="en-US" sz="1400" kern="1200" baseline="-25000"/>
            <a:t>2</a:t>
          </a:r>
          <a:r>
            <a:rPr lang="en-US" sz="1400" kern="1200"/>
            <a:t> value. </a:t>
          </a:r>
        </a:p>
      </dsp:txBody>
      <dsp:txXfrm>
        <a:off x="4276471" y="1614152"/>
        <a:ext cx="3045568" cy="1890989"/>
      </dsp:txXfrm>
    </dsp:sp>
    <dsp:sp modelId="{E638074C-3C33-4028-B6A8-239A6A28A95B}">
      <dsp:nvSpPr>
        <dsp:cNvPr id="0" name=""/>
        <dsp:cNvSpPr/>
      </dsp:nvSpPr>
      <dsp:spPr>
        <a:xfrm>
          <a:off x="7732340" y="1221424"/>
          <a:ext cx="3163230" cy="2008651"/>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E82226A6-56FC-4013-8293-D62BB907670C}">
      <dsp:nvSpPr>
        <dsp:cNvPr id="0" name=""/>
        <dsp:cNvSpPr/>
      </dsp:nvSpPr>
      <dsp:spPr>
        <a:xfrm>
          <a:off x="8083809" y="1555321"/>
          <a:ext cx="3163230" cy="200865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The optical sort sensor faculties the blood vessel oxygen immersion status from the circulatory system of the fingertips of a patient and changes it into the proper computerized organization to be perused by the microcontroller's ports as per its guidance sets. </a:t>
          </a:r>
        </a:p>
      </dsp:txBody>
      <dsp:txXfrm>
        <a:off x="8142640" y="1614152"/>
        <a:ext cx="3045568" cy="18909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503359-06E6-4C68-932C-228534D760C4}">
      <dsp:nvSpPr>
        <dsp:cNvPr id="0" name=""/>
        <dsp:cNvSpPr/>
      </dsp:nvSpPr>
      <dsp:spPr>
        <a:xfrm>
          <a:off x="0" y="214221"/>
          <a:ext cx="10972800" cy="1319759"/>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In 2019, Wuhan, China, was impacted by the continuous novel (COVID-19) pandemic. The COVID-19 pandemic was spread practically all over the world by the beginning of 2020. It was labelled a pandemic by the World Health Organization (WHO).</a:t>
          </a:r>
        </a:p>
      </dsp:txBody>
      <dsp:txXfrm>
        <a:off x="64425" y="278646"/>
        <a:ext cx="10843950" cy="1190909"/>
      </dsp:txXfrm>
    </dsp:sp>
    <dsp:sp modelId="{42B1BA59-29F1-4FF1-B73E-B87300AB27D3}">
      <dsp:nvSpPr>
        <dsp:cNvPr id="0" name=""/>
        <dsp:cNvSpPr/>
      </dsp:nvSpPr>
      <dsp:spPr>
        <a:xfrm>
          <a:off x="0" y="1603101"/>
          <a:ext cx="10972800" cy="1319759"/>
        </a:xfrm>
        <a:prstGeom prst="roundRect">
          <a:avLst/>
        </a:prstGeom>
        <a:gradFill rotWithShape="0">
          <a:gsLst>
            <a:gs pos="0">
              <a:schemeClr val="accent5">
                <a:hueOff val="-4966938"/>
                <a:satOff val="19906"/>
                <a:lumOff val="4314"/>
                <a:alphaOff val="0"/>
                <a:tint val="50000"/>
                <a:satMod val="300000"/>
              </a:schemeClr>
            </a:gs>
            <a:gs pos="35000">
              <a:schemeClr val="accent5">
                <a:hueOff val="-4966938"/>
                <a:satOff val="19906"/>
                <a:lumOff val="4314"/>
                <a:alphaOff val="0"/>
                <a:tint val="37000"/>
                <a:satMod val="300000"/>
              </a:schemeClr>
            </a:gs>
            <a:gs pos="100000">
              <a:schemeClr val="accent5">
                <a:hueOff val="-4966938"/>
                <a:satOff val="19906"/>
                <a:lumOff val="431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In closed cases, the current death rate owing to coronavirus infection is roughly 2.2 percent. Regardless, the loss rate can be reduced if a COVID-19 patient's oxygen submersion and pulse rate is evaluated properly and consistently.</a:t>
          </a:r>
        </a:p>
      </dsp:txBody>
      <dsp:txXfrm>
        <a:off x="64425" y="1667526"/>
        <a:ext cx="10843950" cy="1190909"/>
      </dsp:txXfrm>
    </dsp:sp>
    <dsp:sp modelId="{EEAA6CD9-DB12-4774-AD9D-DF9F0F3021E4}">
      <dsp:nvSpPr>
        <dsp:cNvPr id="0" name=""/>
        <dsp:cNvSpPr/>
      </dsp:nvSpPr>
      <dsp:spPr>
        <a:xfrm>
          <a:off x="0" y="2991981"/>
          <a:ext cx="10972800" cy="1319759"/>
        </a:xfrm>
        <a:prstGeom prst="roundRect">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This would lower the probability of treatment failure, resulting in fewer uncommon fatalities and advantages for frontline medical personnel.</a:t>
          </a:r>
        </a:p>
      </dsp:txBody>
      <dsp:txXfrm>
        <a:off x="64425" y="3056406"/>
        <a:ext cx="10843950" cy="11909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FAFE18-0100-4A40-BC1E-BA0019C0E76A}">
      <dsp:nvSpPr>
        <dsp:cNvPr id="0" name=""/>
        <dsp:cNvSpPr/>
      </dsp:nvSpPr>
      <dsp:spPr>
        <a:xfrm>
          <a:off x="0" y="552"/>
          <a:ext cx="10972800" cy="1292816"/>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382EDA-1711-4E8D-A1D0-9A4F36A97E6D}">
      <dsp:nvSpPr>
        <dsp:cNvPr id="0" name=""/>
        <dsp:cNvSpPr/>
      </dsp:nvSpPr>
      <dsp:spPr>
        <a:xfrm>
          <a:off x="391077" y="291436"/>
          <a:ext cx="711049" cy="7110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3E29AE-273B-403E-ADF7-F0E260411318}">
      <dsp:nvSpPr>
        <dsp:cNvPr id="0" name=""/>
        <dsp:cNvSpPr/>
      </dsp:nvSpPr>
      <dsp:spPr>
        <a:xfrm>
          <a:off x="1493203" y="552"/>
          <a:ext cx="94795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1111250">
            <a:lnSpc>
              <a:spcPct val="100000"/>
            </a:lnSpc>
            <a:spcBef>
              <a:spcPct val="0"/>
            </a:spcBef>
            <a:spcAft>
              <a:spcPct val="35000"/>
            </a:spcAft>
            <a:buNone/>
          </a:pPr>
          <a:r>
            <a:rPr lang="en-US" sz="2500" b="1" kern="1200" dirty="0"/>
            <a:t>Portability </a:t>
          </a:r>
          <a:r>
            <a:rPr lang="en-US" sz="2500" kern="1200" dirty="0"/>
            <a:t>In the existing method the device is not portable as the photodiode and other LEDs are exposed.</a:t>
          </a:r>
        </a:p>
      </dsp:txBody>
      <dsp:txXfrm>
        <a:off x="1493203" y="552"/>
        <a:ext cx="9479596" cy="1292816"/>
      </dsp:txXfrm>
    </dsp:sp>
    <dsp:sp modelId="{524C3D5C-2C1B-4C56-B97E-5470136CD1AC}">
      <dsp:nvSpPr>
        <dsp:cNvPr id="0" name=""/>
        <dsp:cNvSpPr/>
      </dsp:nvSpPr>
      <dsp:spPr>
        <a:xfrm>
          <a:off x="0" y="1616573"/>
          <a:ext cx="10972800" cy="1292816"/>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638091-4C36-44C3-B13A-943FD518202F}">
      <dsp:nvSpPr>
        <dsp:cNvPr id="0" name=""/>
        <dsp:cNvSpPr/>
      </dsp:nvSpPr>
      <dsp:spPr>
        <a:xfrm>
          <a:off x="391077" y="1907456"/>
          <a:ext cx="711049" cy="7110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81725A-51A4-4B52-8B87-328F87CFA786}">
      <dsp:nvSpPr>
        <dsp:cNvPr id="0" name=""/>
        <dsp:cNvSpPr/>
      </dsp:nvSpPr>
      <dsp:spPr>
        <a:xfrm>
          <a:off x="1493203" y="1616573"/>
          <a:ext cx="94795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1111250">
            <a:lnSpc>
              <a:spcPct val="100000"/>
            </a:lnSpc>
            <a:spcBef>
              <a:spcPct val="0"/>
            </a:spcBef>
            <a:spcAft>
              <a:spcPct val="35000"/>
            </a:spcAft>
            <a:buNone/>
          </a:pPr>
          <a:r>
            <a:rPr lang="en-IN" sz="2500" b="1" kern="1200"/>
            <a:t>Major drawback </a:t>
          </a:r>
          <a:r>
            <a:rPr lang="en-IN" sz="2500" kern="1200"/>
            <a:t>They have only measured the oxygen saturation levels</a:t>
          </a:r>
          <a:endParaRPr lang="en-US" sz="2500" kern="1200"/>
        </a:p>
      </dsp:txBody>
      <dsp:txXfrm>
        <a:off x="1493203" y="1616573"/>
        <a:ext cx="9479596" cy="1292816"/>
      </dsp:txXfrm>
    </dsp:sp>
    <dsp:sp modelId="{152C7C04-F758-4A15-A8DD-EC73A1072BE1}">
      <dsp:nvSpPr>
        <dsp:cNvPr id="0" name=""/>
        <dsp:cNvSpPr/>
      </dsp:nvSpPr>
      <dsp:spPr>
        <a:xfrm>
          <a:off x="0" y="3232593"/>
          <a:ext cx="10972800" cy="1292816"/>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B87030-7F6F-4DA5-A2BF-34EA638FA4D1}">
      <dsp:nvSpPr>
        <dsp:cNvPr id="0" name=""/>
        <dsp:cNvSpPr/>
      </dsp:nvSpPr>
      <dsp:spPr>
        <a:xfrm>
          <a:off x="391077" y="3523477"/>
          <a:ext cx="711049" cy="7110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662AA6-347E-413B-B826-90E126150EFE}">
      <dsp:nvSpPr>
        <dsp:cNvPr id="0" name=""/>
        <dsp:cNvSpPr/>
      </dsp:nvSpPr>
      <dsp:spPr>
        <a:xfrm>
          <a:off x="1493203" y="3232593"/>
          <a:ext cx="94795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1111250">
            <a:lnSpc>
              <a:spcPct val="100000"/>
            </a:lnSpc>
            <a:spcBef>
              <a:spcPct val="0"/>
            </a:spcBef>
            <a:spcAft>
              <a:spcPct val="35000"/>
            </a:spcAft>
            <a:buNone/>
          </a:pPr>
          <a:r>
            <a:rPr lang="en-US" sz="2500" b="1" kern="1200"/>
            <a:t>Accuracy </a:t>
          </a:r>
          <a:r>
            <a:rPr lang="en-US" sz="2500" kern="1200"/>
            <a:t>Because different lights are taken separately the accuracy of the system decreases.</a:t>
          </a:r>
        </a:p>
      </dsp:txBody>
      <dsp:txXfrm>
        <a:off x="1493203" y="3232593"/>
        <a:ext cx="9479596" cy="12928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CDA15-C134-4877-B57D-056999CF9485}">
      <dsp:nvSpPr>
        <dsp:cNvPr id="0" name=""/>
        <dsp:cNvSpPr/>
      </dsp:nvSpPr>
      <dsp:spPr>
        <a:xfrm>
          <a:off x="0" y="735468"/>
          <a:ext cx="10972800" cy="1357788"/>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83DC06-4743-4B3F-85AF-D984B54B9C90}">
      <dsp:nvSpPr>
        <dsp:cNvPr id="0" name=""/>
        <dsp:cNvSpPr/>
      </dsp:nvSpPr>
      <dsp:spPr>
        <a:xfrm>
          <a:off x="410731" y="1040971"/>
          <a:ext cx="746783" cy="7467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4F90DEF4-7510-4B18-8EAF-30372BA434AC}">
      <dsp:nvSpPr>
        <dsp:cNvPr id="0" name=""/>
        <dsp:cNvSpPr/>
      </dsp:nvSpPr>
      <dsp:spPr>
        <a:xfrm>
          <a:off x="1568246" y="735468"/>
          <a:ext cx="9404553" cy="1357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699" tIns="143699" rIns="143699" bIns="143699" numCol="1" spcCol="1270" anchor="ctr" anchorCtr="0">
          <a:noAutofit/>
        </a:bodyPr>
        <a:lstStyle/>
        <a:p>
          <a:pPr marL="0" lvl="0" indent="0" algn="l" defTabSz="1111250">
            <a:lnSpc>
              <a:spcPct val="100000"/>
            </a:lnSpc>
            <a:spcBef>
              <a:spcPct val="0"/>
            </a:spcBef>
            <a:spcAft>
              <a:spcPct val="35000"/>
            </a:spcAft>
            <a:buNone/>
          </a:pPr>
          <a:r>
            <a:rPr lang="en-US" sz="2500" kern="1200" dirty="0"/>
            <a:t>The main objective of this project is to design SpO2 &amp; heart rate measurement device</a:t>
          </a:r>
        </a:p>
      </dsp:txBody>
      <dsp:txXfrm>
        <a:off x="1568246" y="735468"/>
        <a:ext cx="9404553" cy="1357788"/>
      </dsp:txXfrm>
    </dsp:sp>
    <dsp:sp modelId="{5DF999AB-5434-4119-931F-C384AF2AF39F}">
      <dsp:nvSpPr>
        <dsp:cNvPr id="0" name=""/>
        <dsp:cNvSpPr/>
      </dsp:nvSpPr>
      <dsp:spPr>
        <a:xfrm>
          <a:off x="0" y="2432705"/>
          <a:ext cx="10972800" cy="1357788"/>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7E324E-4F01-4189-B537-5CDE560EF2D4}">
      <dsp:nvSpPr>
        <dsp:cNvPr id="0" name=""/>
        <dsp:cNvSpPr/>
      </dsp:nvSpPr>
      <dsp:spPr>
        <a:xfrm>
          <a:off x="410731" y="2738207"/>
          <a:ext cx="746783" cy="7467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8BA7EC33-379B-49C6-81E6-93BAD3F708E9}">
      <dsp:nvSpPr>
        <dsp:cNvPr id="0" name=""/>
        <dsp:cNvSpPr/>
      </dsp:nvSpPr>
      <dsp:spPr>
        <a:xfrm>
          <a:off x="1568246" y="2432705"/>
          <a:ext cx="9404553" cy="1357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699" tIns="143699" rIns="143699" bIns="143699" numCol="1" spcCol="1270" anchor="ctr" anchorCtr="0">
          <a:noAutofit/>
        </a:bodyPr>
        <a:lstStyle/>
        <a:p>
          <a:pPr marL="0" lvl="0" indent="0" algn="l" defTabSz="1111250">
            <a:lnSpc>
              <a:spcPct val="100000"/>
            </a:lnSpc>
            <a:spcBef>
              <a:spcPct val="0"/>
            </a:spcBef>
            <a:spcAft>
              <a:spcPct val="35000"/>
            </a:spcAft>
            <a:buNone/>
          </a:pPr>
          <a:r>
            <a:rPr lang="en-US" sz="2500" kern="1200"/>
            <a:t>To make it portable and increase the accuracy</a:t>
          </a:r>
        </a:p>
      </dsp:txBody>
      <dsp:txXfrm>
        <a:off x="1568246" y="2432705"/>
        <a:ext cx="9404553" cy="13577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A7DFA-787D-498B-9402-7A97F96C1A61}">
      <dsp:nvSpPr>
        <dsp:cNvPr id="0" name=""/>
        <dsp:cNvSpPr/>
      </dsp:nvSpPr>
      <dsp:spPr>
        <a:xfrm>
          <a:off x="0" y="155105"/>
          <a:ext cx="4572778" cy="164151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dirty="0"/>
            <a:t>Arduino Uno microcontroller is utilized here to have low power utilization, higher effectiveness, in-assembled ADC office, and USART mode correspondence ability.</a:t>
          </a:r>
          <a:endParaRPr lang="en-US" sz="1600" kern="1200" dirty="0"/>
        </a:p>
      </dsp:txBody>
      <dsp:txXfrm>
        <a:off x="80132" y="235237"/>
        <a:ext cx="4412514" cy="1481246"/>
      </dsp:txXfrm>
    </dsp:sp>
    <dsp:sp modelId="{9E14D511-EF78-40D7-90AE-29B7C1931451}">
      <dsp:nvSpPr>
        <dsp:cNvPr id="0" name=""/>
        <dsp:cNvSpPr/>
      </dsp:nvSpPr>
      <dsp:spPr>
        <a:xfrm>
          <a:off x="0" y="1842696"/>
          <a:ext cx="4572778" cy="164151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dirty="0"/>
            <a:t>In-constructed ADC can change over the Pulse Amplitude Modulated sign into a computerized design. The serial data transmission can be facilitated by using the USART mode communication to send and receive pulse oximetry data into and out of the microcontroller. </a:t>
          </a:r>
          <a:endParaRPr lang="en-US" sz="1600" kern="1200" dirty="0"/>
        </a:p>
      </dsp:txBody>
      <dsp:txXfrm>
        <a:off x="80132" y="1922828"/>
        <a:ext cx="4412514" cy="148124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5439" tIns="47720" rIns="95439" bIns="47720" rtlCol="0"/>
          <a:lstStyle>
            <a:lvl1pPr algn="l">
              <a:defRPr sz="13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29762" y="0"/>
            <a:ext cx="2929837" cy="497126"/>
          </a:xfrm>
          <a:prstGeom prst="rect">
            <a:avLst/>
          </a:prstGeom>
        </p:spPr>
        <p:txBody>
          <a:bodyPr vert="horz" lIns="95439" tIns="47720" rIns="95439" bIns="47720" rtlCol="0"/>
          <a:lstStyle>
            <a:lvl1pPr algn="r">
              <a:defRPr sz="1300">
                <a:latin typeface="Arial" charset="0"/>
                <a:cs typeface="Arial" charset="0"/>
              </a:defRPr>
            </a:lvl1pPr>
          </a:lstStyle>
          <a:p>
            <a:pPr>
              <a:defRPr/>
            </a:pPr>
            <a:fld id="{4EB745A5-3952-4467-A039-FB9EA0AFC76E}" type="datetimeFigureOut">
              <a:rPr lang="en-US"/>
              <a:pPr>
                <a:defRPr/>
              </a:pPr>
              <a:t>2/27/2022</a:t>
            </a:fld>
            <a:endParaRPr lang="en-US"/>
          </a:p>
        </p:txBody>
      </p:sp>
      <p:sp>
        <p:nvSpPr>
          <p:cNvPr id="4" name="Footer Placeholder 3"/>
          <p:cNvSpPr>
            <a:spLocks noGrp="1"/>
          </p:cNvSpPr>
          <p:nvPr>
            <p:ph type="ftr" sz="quarter" idx="2"/>
          </p:nvPr>
        </p:nvSpPr>
        <p:spPr>
          <a:xfrm>
            <a:off x="0" y="9443662"/>
            <a:ext cx="2929837" cy="497126"/>
          </a:xfrm>
          <a:prstGeom prst="rect">
            <a:avLst/>
          </a:prstGeom>
        </p:spPr>
        <p:txBody>
          <a:bodyPr vert="horz" lIns="95439" tIns="47720" rIns="95439" bIns="47720" rtlCol="0" anchor="b"/>
          <a:lstStyle>
            <a:lvl1pPr algn="l">
              <a:defRPr sz="130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29762" y="9443662"/>
            <a:ext cx="2929837" cy="497126"/>
          </a:xfrm>
          <a:prstGeom prst="rect">
            <a:avLst/>
          </a:prstGeom>
        </p:spPr>
        <p:txBody>
          <a:bodyPr vert="horz" lIns="95439" tIns="47720" rIns="95439" bIns="47720" rtlCol="0" anchor="b"/>
          <a:lstStyle>
            <a:lvl1pPr algn="r">
              <a:defRPr sz="1300">
                <a:latin typeface="Arial" charset="0"/>
                <a:cs typeface="Arial" charset="0"/>
              </a:defRPr>
            </a:lvl1pPr>
          </a:lstStyle>
          <a:p>
            <a:pPr>
              <a:defRPr/>
            </a:pPr>
            <a:fld id="{2BAE9AA9-BB6B-4AF6-9F4B-D9B5067D11BD}" type="slidenum">
              <a:rPr lang="en-US"/>
              <a:pPr>
                <a:defRPr/>
              </a:pPr>
              <a:t>‹#›</a:t>
            </a:fld>
            <a:endParaRPr lang="en-US"/>
          </a:p>
        </p:txBody>
      </p:sp>
    </p:spTree>
    <p:extLst>
      <p:ext uri="{BB962C8B-B14F-4D97-AF65-F5344CB8AC3E}">
        <p14:creationId xmlns:p14="http://schemas.microsoft.com/office/powerpoint/2010/main" val="2636810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5439" tIns="47720" rIns="95439" bIns="47720"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3829762" y="0"/>
            <a:ext cx="2929837" cy="497126"/>
          </a:xfrm>
          <a:prstGeom prst="rect">
            <a:avLst/>
          </a:prstGeom>
        </p:spPr>
        <p:txBody>
          <a:bodyPr vert="horz" lIns="95439" tIns="47720" rIns="95439" bIns="47720" rtlCol="0"/>
          <a:lstStyle>
            <a:lvl1pPr algn="r" fontAlgn="auto">
              <a:spcBef>
                <a:spcPts val="0"/>
              </a:spcBef>
              <a:spcAft>
                <a:spcPts val="0"/>
              </a:spcAft>
              <a:defRPr sz="1300">
                <a:latin typeface="+mn-lt"/>
                <a:cs typeface="+mn-cs"/>
              </a:defRPr>
            </a:lvl1pPr>
          </a:lstStyle>
          <a:p>
            <a:pPr>
              <a:defRPr/>
            </a:pPr>
            <a:fld id="{1948D6C1-579C-43E6-BA90-5DE48973DA98}" type="datetimeFigureOut">
              <a:rPr lang="en-US"/>
              <a:pPr>
                <a:defRPr/>
              </a:pPr>
              <a:t>2/27/2022</a:t>
            </a:fld>
            <a:endParaRPr lang="en-US"/>
          </a:p>
        </p:txBody>
      </p:sp>
      <p:sp>
        <p:nvSpPr>
          <p:cNvPr id="4" name="Slide Image Placeholder 3"/>
          <p:cNvSpPr>
            <a:spLocks noGrp="1" noRot="1" noChangeAspect="1"/>
          </p:cNvSpPr>
          <p:nvPr>
            <p:ph type="sldImg" idx="2"/>
          </p:nvPr>
        </p:nvSpPr>
        <p:spPr>
          <a:xfrm>
            <a:off x="68263" y="746125"/>
            <a:ext cx="6624637" cy="3727450"/>
          </a:xfrm>
          <a:prstGeom prst="rect">
            <a:avLst/>
          </a:prstGeom>
          <a:noFill/>
          <a:ln w="12700">
            <a:solidFill>
              <a:prstClr val="black"/>
            </a:solidFill>
          </a:ln>
        </p:spPr>
        <p:txBody>
          <a:bodyPr vert="horz" lIns="95439" tIns="47720" rIns="95439" bIns="47720" rtlCol="0" anchor="ctr"/>
          <a:lstStyle/>
          <a:p>
            <a:pPr lvl="0"/>
            <a:endParaRPr lang="en-US" noProof="0"/>
          </a:p>
        </p:txBody>
      </p:sp>
      <p:sp>
        <p:nvSpPr>
          <p:cNvPr id="5" name="Notes Placeholder 4"/>
          <p:cNvSpPr>
            <a:spLocks noGrp="1"/>
          </p:cNvSpPr>
          <p:nvPr>
            <p:ph type="body" sz="quarter" idx="3"/>
          </p:nvPr>
        </p:nvSpPr>
        <p:spPr>
          <a:xfrm>
            <a:off x="676117" y="4722694"/>
            <a:ext cx="5408930" cy="4474131"/>
          </a:xfrm>
          <a:prstGeom prst="rect">
            <a:avLst/>
          </a:prstGeom>
        </p:spPr>
        <p:txBody>
          <a:bodyPr vert="horz" lIns="95439" tIns="47720" rIns="95439" bIns="47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43662"/>
            <a:ext cx="2929837" cy="497126"/>
          </a:xfrm>
          <a:prstGeom prst="rect">
            <a:avLst/>
          </a:prstGeom>
        </p:spPr>
        <p:txBody>
          <a:bodyPr vert="horz" lIns="95439" tIns="47720" rIns="95439" bIns="47720"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29762" y="9443662"/>
            <a:ext cx="2929837" cy="497126"/>
          </a:xfrm>
          <a:prstGeom prst="rect">
            <a:avLst/>
          </a:prstGeom>
        </p:spPr>
        <p:txBody>
          <a:bodyPr vert="horz" lIns="95439" tIns="47720" rIns="95439" bIns="47720" rtlCol="0" anchor="b"/>
          <a:lstStyle>
            <a:lvl1pPr algn="r" fontAlgn="auto">
              <a:spcBef>
                <a:spcPts val="0"/>
              </a:spcBef>
              <a:spcAft>
                <a:spcPts val="0"/>
              </a:spcAft>
              <a:defRPr sz="1300">
                <a:latin typeface="+mn-lt"/>
                <a:cs typeface="+mn-cs"/>
              </a:defRPr>
            </a:lvl1pPr>
          </a:lstStyle>
          <a:p>
            <a:pPr>
              <a:defRPr/>
            </a:pPr>
            <a:fld id="{E7A35FBF-25E3-40BE-9E2D-5992AD91964A}" type="slidenum">
              <a:rPr lang="en-US"/>
              <a:pPr>
                <a:defRPr/>
              </a:pPr>
              <a:t>‹#›</a:t>
            </a:fld>
            <a:endParaRPr lang="en-US"/>
          </a:p>
        </p:txBody>
      </p:sp>
    </p:spTree>
    <p:extLst>
      <p:ext uri="{BB962C8B-B14F-4D97-AF65-F5344CB8AC3E}">
        <p14:creationId xmlns:p14="http://schemas.microsoft.com/office/powerpoint/2010/main" val="1895925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lvl1pPr>
              <a:defRPr>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2691D047-FF56-44EB-BEA4-FC55E9E81576}" type="datetime1">
              <a:rPr lang="en-US"/>
              <a:pPr>
                <a:defRPr/>
              </a:pPr>
              <a:t>2/27/2022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71373300-274E-453B-87C3-DFAD840521EE}" type="slidenum">
              <a:rPr lang="en-US"/>
              <a:pPr/>
              <a:t>‹#›</a:t>
            </a:fld>
            <a:endParaRPr lang="en-US"/>
          </a:p>
        </p:txBody>
      </p:sp>
      <p:sp>
        <p:nvSpPr>
          <p:cNvPr id="7" name="Title 1">
            <a:extLst>
              <a:ext uri="{FF2B5EF4-FFF2-40B4-BE49-F238E27FC236}">
                <a16:creationId xmlns:a16="http://schemas.microsoft.com/office/drawing/2014/main" id="{63803D69-2B0D-4E1E-BB40-F5346A29EBAA}"/>
              </a:ext>
            </a:extLst>
          </p:cNvPr>
          <p:cNvSpPr txBox="1">
            <a:spLocks/>
          </p:cNvSpPr>
          <p:nvPr userDrawn="1"/>
        </p:nvSpPr>
        <p:spPr bwMode="auto">
          <a:xfrm>
            <a:off x="50800" y="52388"/>
            <a:ext cx="10972800" cy="766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lvl1pPr algn="l" rtl="0" fontAlgn="base">
              <a:spcBef>
                <a:spcPct val="0"/>
              </a:spcBef>
              <a:spcAft>
                <a:spcPct val="0"/>
              </a:spcAft>
              <a:defRPr lang="en-US" sz="2800" b="1" kern="1200" dirty="0">
                <a:solidFill>
                  <a:schemeClr val="bg1"/>
                </a:solidFill>
                <a:latin typeface="+mj-lt"/>
                <a:ea typeface="+mj-ea"/>
                <a:cs typeface="+mj-cs"/>
              </a:defRPr>
            </a:lvl1pPr>
            <a:lvl2pPr algn="l" rtl="0" fontAlgn="base">
              <a:spcBef>
                <a:spcPct val="0"/>
              </a:spcBef>
              <a:spcAft>
                <a:spcPct val="0"/>
              </a:spcAft>
              <a:defRPr sz="2800" b="1">
                <a:solidFill>
                  <a:schemeClr val="bg1"/>
                </a:solidFill>
                <a:latin typeface="Calibri" pitchFamily="34" charset="0"/>
              </a:defRPr>
            </a:lvl2pPr>
            <a:lvl3pPr algn="l" rtl="0" fontAlgn="base">
              <a:spcBef>
                <a:spcPct val="0"/>
              </a:spcBef>
              <a:spcAft>
                <a:spcPct val="0"/>
              </a:spcAft>
              <a:defRPr sz="2800" b="1">
                <a:solidFill>
                  <a:schemeClr val="bg1"/>
                </a:solidFill>
                <a:latin typeface="Calibri" pitchFamily="34" charset="0"/>
              </a:defRPr>
            </a:lvl3pPr>
            <a:lvl4pPr algn="l" rtl="0" fontAlgn="base">
              <a:spcBef>
                <a:spcPct val="0"/>
              </a:spcBef>
              <a:spcAft>
                <a:spcPct val="0"/>
              </a:spcAft>
              <a:defRPr sz="2800" b="1">
                <a:solidFill>
                  <a:schemeClr val="bg1"/>
                </a:solidFill>
                <a:latin typeface="Calibri" pitchFamily="34" charset="0"/>
              </a:defRPr>
            </a:lvl4pPr>
            <a:lvl5pPr algn="l" rtl="0" fontAlgn="base">
              <a:spcBef>
                <a:spcPct val="0"/>
              </a:spcBef>
              <a:spcAft>
                <a:spcPct val="0"/>
              </a:spcAft>
              <a:defRPr sz="2800" b="1">
                <a:solidFill>
                  <a:schemeClr val="bg1"/>
                </a:solidFill>
                <a:latin typeface="Calibri" pitchFamily="34" charset="0"/>
              </a:defRPr>
            </a:lvl5pPr>
            <a:lvl6pPr marL="457200" algn="l" rtl="0" fontAlgn="base">
              <a:spcBef>
                <a:spcPct val="0"/>
              </a:spcBef>
              <a:spcAft>
                <a:spcPct val="0"/>
              </a:spcAft>
              <a:defRPr sz="2800" b="1">
                <a:solidFill>
                  <a:schemeClr val="bg1"/>
                </a:solidFill>
                <a:latin typeface="Calibri" pitchFamily="34" charset="0"/>
              </a:defRPr>
            </a:lvl6pPr>
            <a:lvl7pPr marL="914400" algn="l" rtl="0" fontAlgn="base">
              <a:spcBef>
                <a:spcPct val="0"/>
              </a:spcBef>
              <a:spcAft>
                <a:spcPct val="0"/>
              </a:spcAft>
              <a:defRPr sz="2800" b="1">
                <a:solidFill>
                  <a:schemeClr val="bg1"/>
                </a:solidFill>
                <a:latin typeface="Calibri" pitchFamily="34" charset="0"/>
              </a:defRPr>
            </a:lvl7pPr>
            <a:lvl8pPr marL="1371600" algn="l" rtl="0" fontAlgn="base">
              <a:spcBef>
                <a:spcPct val="0"/>
              </a:spcBef>
              <a:spcAft>
                <a:spcPct val="0"/>
              </a:spcAft>
              <a:defRPr sz="2800" b="1">
                <a:solidFill>
                  <a:schemeClr val="bg1"/>
                </a:solidFill>
                <a:latin typeface="Calibri" pitchFamily="34" charset="0"/>
              </a:defRPr>
            </a:lvl8pPr>
            <a:lvl9pPr marL="1828800" algn="l" rtl="0" fontAlgn="base">
              <a:spcBef>
                <a:spcPct val="0"/>
              </a:spcBef>
              <a:spcAft>
                <a:spcPct val="0"/>
              </a:spcAft>
              <a:defRPr sz="2800" b="1">
                <a:solidFill>
                  <a:schemeClr val="bg1"/>
                </a:solidFill>
                <a:latin typeface="Calibri" pitchFamily="34" charset="0"/>
              </a:defRPr>
            </a:lvl9pPr>
          </a:lstStyle>
          <a:p>
            <a:r>
              <a:rPr lang="en-US" sz="2800" dirty="0"/>
              <a:t>Click to edit Master title style</a:t>
            </a:r>
          </a:p>
        </p:txBody>
      </p:sp>
      <p:sp>
        <p:nvSpPr>
          <p:cNvPr id="8" name="Rectangle 7">
            <a:extLst>
              <a:ext uri="{FF2B5EF4-FFF2-40B4-BE49-F238E27FC236}">
                <a16:creationId xmlns:a16="http://schemas.microsoft.com/office/drawing/2014/main" id="{6C95535F-FB0E-423C-A497-8270A7D437EF}"/>
              </a:ext>
            </a:extLst>
          </p:cNvPr>
          <p:cNvSpPr/>
          <p:nvPr userDrawn="1"/>
        </p:nvSpPr>
        <p:spPr>
          <a:xfrm>
            <a:off x="0" y="-11113"/>
            <a:ext cx="12192000" cy="914401"/>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Arial" panose="020B0604020202020204"/>
            </a:endParaRPr>
          </a:p>
        </p:txBody>
      </p:sp>
      <p:pic>
        <p:nvPicPr>
          <p:cNvPr id="9" name="Picture 4">
            <a:extLst>
              <a:ext uri="{FF2B5EF4-FFF2-40B4-BE49-F238E27FC236}">
                <a16:creationId xmlns:a16="http://schemas.microsoft.com/office/drawing/2014/main" id="{FB6C6CED-CB50-425A-B024-0616AE18BA57}"/>
              </a:ext>
            </a:extLst>
          </p:cNvPr>
          <p:cNvPicPr>
            <a:picLocks noChangeAspect="1"/>
          </p:cNvPicPr>
          <p:nvPr userDrawn="1"/>
        </p:nvPicPr>
        <p:blipFill>
          <a:blip r:embed="rId2" cstate="print"/>
          <a:srcRect/>
          <a:stretch>
            <a:fillRect/>
          </a:stretch>
        </p:blipFill>
        <p:spPr bwMode="auto">
          <a:xfrm>
            <a:off x="11328400" y="37447"/>
            <a:ext cx="812800" cy="833438"/>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800" y="52388"/>
            <a:ext cx="10972800" cy="766762"/>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35F139F6-9969-460F-BCF6-A966AC9F092B}" type="datetime1">
              <a:rPr lang="en-US"/>
              <a:pPr>
                <a:defRPr/>
              </a:pPr>
              <a:t>2/27/2022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8F6A8466-6471-4BFF-B2DB-1B9BF6972E6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3CA912EC-6A01-475F-B3B8-19813CC46BBE}" type="datetime1">
              <a:rPr lang="en-US"/>
              <a:pPr>
                <a:defRPr/>
              </a:pPr>
              <a:t>2/27/2022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E695E433-A34E-4866-AE28-50BD5B170EA4}"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939635" y="36513"/>
            <a:ext cx="184730" cy="369332"/>
          </a:xfrm>
          <a:prstGeom prst="rect">
            <a:avLst/>
          </a:prstGeom>
          <a:noFill/>
          <a:ln>
            <a:noFill/>
          </a:ln>
        </p:spPr>
        <p:txBody>
          <a:bodyPr wrap="none">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fontAlgn="auto" hangingPunct="1">
              <a:spcBef>
                <a:spcPts val="0"/>
              </a:spcBef>
              <a:spcAft>
                <a:spcPts val="0"/>
              </a:spcAft>
              <a:defRPr/>
            </a:pPr>
            <a:endParaRPr lang="en-US" sz="1800">
              <a:solidFill>
                <a:srgbClr val="000000"/>
              </a:solidFill>
            </a:endParaRPr>
          </a:p>
        </p:txBody>
      </p:sp>
      <p:sp>
        <p:nvSpPr>
          <p:cNvPr id="3" name="Text Box 5"/>
          <p:cNvSpPr txBox="1">
            <a:spLocks noChangeArrowheads="1"/>
          </p:cNvSpPr>
          <p:nvPr/>
        </p:nvSpPr>
        <p:spPr bwMode="auto">
          <a:xfrm>
            <a:off x="2112434" y="265113"/>
            <a:ext cx="9266767" cy="366712"/>
          </a:xfrm>
          <a:prstGeom prst="rect">
            <a:avLst/>
          </a:prstGeom>
          <a:noFill/>
          <a:ln>
            <a:noFill/>
          </a:ln>
        </p:spPr>
        <p:txBody>
          <a:bodyPr>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fontAlgn="auto" hangingPunct="1">
              <a:spcBef>
                <a:spcPts val="0"/>
              </a:spcBef>
              <a:spcAft>
                <a:spcPts val="0"/>
              </a:spcAft>
              <a:defRPr/>
            </a:pPr>
            <a:endParaRPr lang="en-US" sz="1800">
              <a:solidFill>
                <a:srgbClr val="000000"/>
              </a:solidFill>
            </a:endParaRPr>
          </a:p>
        </p:txBody>
      </p:sp>
      <p:sp>
        <p:nvSpPr>
          <p:cNvPr id="4" name="Text Box 6"/>
          <p:cNvSpPr txBox="1">
            <a:spLocks noChangeArrowheads="1"/>
          </p:cNvSpPr>
          <p:nvPr/>
        </p:nvSpPr>
        <p:spPr bwMode="auto">
          <a:xfrm>
            <a:off x="203201" y="1"/>
            <a:ext cx="11705167" cy="366713"/>
          </a:xfrm>
          <a:prstGeom prst="rect">
            <a:avLst/>
          </a:prstGeom>
          <a:noFill/>
          <a:ln>
            <a:noFill/>
          </a:ln>
        </p:spPr>
        <p:txBody>
          <a:bodyPr>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fontAlgn="auto" hangingPunct="1">
              <a:spcBef>
                <a:spcPts val="0"/>
              </a:spcBef>
              <a:spcAft>
                <a:spcPts val="0"/>
              </a:spcAft>
              <a:defRPr/>
            </a:pPr>
            <a:endParaRPr lang="en-US" sz="1800">
              <a:solidFill>
                <a:srgbClr val="000000"/>
              </a:solidFill>
            </a:endParaRPr>
          </a:p>
        </p:txBody>
      </p:sp>
      <p:sp>
        <p:nvSpPr>
          <p:cNvPr id="5" name="Text Box 7"/>
          <p:cNvSpPr txBox="1">
            <a:spLocks noChangeArrowheads="1"/>
          </p:cNvSpPr>
          <p:nvPr/>
        </p:nvSpPr>
        <p:spPr bwMode="auto">
          <a:xfrm>
            <a:off x="1939635" y="265113"/>
            <a:ext cx="184730" cy="369332"/>
          </a:xfrm>
          <a:prstGeom prst="rect">
            <a:avLst/>
          </a:prstGeom>
          <a:noFill/>
          <a:ln>
            <a:noFill/>
          </a:ln>
        </p:spPr>
        <p:txBody>
          <a:bodyPr wrap="none">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fontAlgn="auto" hangingPunct="1">
              <a:spcBef>
                <a:spcPts val="0"/>
              </a:spcBef>
              <a:spcAft>
                <a:spcPts val="0"/>
              </a:spcAft>
              <a:defRPr/>
            </a:pPr>
            <a:endParaRPr lang="en-US" sz="1800">
              <a:solidFill>
                <a:srgbClr val="000000"/>
              </a:solidFill>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smtClean="0">
                <a:latin typeface="Arial" panose="020B0604020202020204" pitchFamily="34" charset="0"/>
                <a:cs typeface="Arial" panose="020B0604020202020204" pitchFamily="34" charset="0"/>
              </a:defRPr>
            </a:lvl1pPr>
          </a:lstStyle>
          <a:p>
            <a:pPr>
              <a:defRPr/>
            </a:pPr>
            <a:fld id="{AE0BC9E8-4B57-4343-855C-A0FCE914477D}" type="datetime1">
              <a:rPr lang="en-US"/>
              <a:pPr>
                <a:defRPr/>
              </a:pPr>
              <a:t>2/27/2022</a:t>
            </a:fld>
            <a:endParaRPr lang="en-US"/>
          </a:p>
        </p:txBody>
      </p:sp>
      <p:sp>
        <p:nvSpPr>
          <p:cNvPr id="3" name="Footer Placeholder 21"/>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4" name="Slide Number Placeholder 17"/>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34D16C93-1A69-4A82-A767-9EBB8AB6B5DE}" type="slidenum">
              <a:rPr lang="en-US"/>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 y="52388"/>
            <a:ext cx="10972800" cy="766762"/>
          </a:xfrm>
          <a:prstGeom prst="rect">
            <a:avLst/>
          </a:prstGeom>
        </p:spPr>
        <p:txBody>
          <a:bodyPr>
            <a:normAutofit/>
          </a:bodyPr>
          <a:lstStyle>
            <a:lvl1pPr>
              <a:defRPr lang="en-US" sz="2800" b="1" kern="1200" dirty="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5BFA03E2-432A-4CEB-90F5-DABA8EB56D23}" type="datetime1">
              <a:rPr lang="en-US"/>
              <a:pPr>
                <a:defRPr/>
              </a:pPr>
              <a:t>2/27/2022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FBBF61CF-E01E-4A46-BB21-3455A7373A30}" type="slidenum">
              <a:rPr lang="en-US"/>
              <a:pPr/>
              <a:t>‹#›</a:t>
            </a:fld>
            <a:endParaRPr lang="en-US"/>
          </a:p>
        </p:txBody>
      </p:sp>
      <p:sp>
        <p:nvSpPr>
          <p:cNvPr id="7" name="Rectangle 6">
            <a:extLst>
              <a:ext uri="{FF2B5EF4-FFF2-40B4-BE49-F238E27FC236}">
                <a16:creationId xmlns:a16="http://schemas.microsoft.com/office/drawing/2014/main" id="{B54A42BD-1738-490C-ACCE-58B57800458C}"/>
              </a:ext>
            </a:extLst>
          </p:cNvPr>
          <p:cNvSpPr/>
          <p:nvPr userDrawn="1"/>
        </p:nvSpPr>
        <p:spPr>
          <a:xfrm>
            <a:off x="0" y="-11113"/>
            <a:ext cx="12192000" cy="914401"/>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Arial" panose="020B0604020202020204"/>
            </a:endParaRPr>
          </a:p>
        </p:txBody>
      </p:sp>
      <p:pic>
        <p:nvPicPr>
          <p:cNvPr id="12" name="Picture 11" descr="Logo, icon&#10;&#10;Description automatically generated">
            <a:extLst>
              <a:ext uri="{FF2B5EF4-FFF2-40B4-BE49-F238E27FC236}">
                <a16:creationId xmlns:a16="http://schemas.microsoft.com/office/drawing/2014/main" id="{A1FD569B-269F-4DC4-BA93-17352055DD9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15514" y="-41275"/>
            <a:ext cx="1030572" cy="103057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8F1A2404-0419-4993-8C2E-229857E74A0A}" type="datetime1">
              <a:rPr lang="en-US"/>
              <a:pPr>
                <a:defRPr/>
              </a:pPr>
              <a:t>2/27/2022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A75401F7-19DE-4F0A-81F3-1DFE22F935D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 y="52388"/>
            <a:ext cx="10972800" cy="766762"/>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BBAB9522-EA16-40D3-A0E2-93829D461890}" type="datetime1">
              <a:rPr lang="en-US"/>
              <a:pPr>
                <a:defRPr/>
              </a:pPr>
              <a:t>2/27/2022</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9DFE6787-3750-4410-80B8-E929710E746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 y="52388"/>
            <a:ext cx="10972800" cy="766762"/>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E1790398-E95A-4F9E-B947-1C982CF1C0F8}" type="datetime1">
              <a:rPr lang="en-US"/>
              <a:pPr>
                <a:defRPr/>
              </a:pPr>
              <a:t>2/27/2022</a:t>
            </a:fld>
            <a:endParaRPr lang="en-US"/>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9" name="Slide Number Placeholder 8"/>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4310523E-808F-43BE-A399-E05342151F1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 y="26353"/>
            <a:ext cx="10972800" cy="767080"/>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BBED98F6-3582-4BC6-AF7B-EC7889601913}" type="datetime1">
              <a:rPr lang="en-US"/>
              <a:pPr>
                <a:defRPr/>
              </a:pPr>
              <a:t>2/27/2022</a:t>
            </a:fld>
            <a:endParaRPr lang="en-US"/>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95C3E875-8613-4FA0-971B-DAFC1FE5CF8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itle 1"/>
          <p:cNvSpPr>
            <a:spLocks noGrp="1"/>
          </p:cNvSpPr>
          <p:nvPr>
            <p:ph type="title"/>
          </p:nvPr>
        </p:nvSpPr>
        <p:spPr>
          <a:xfrm>
            <a:off x="50800" y="26353"/>
            <a:ext cx="10972800" cy="767080"/>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3" name="Date Placeholder 1"/>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D5224C0C-2120-423D-B5CB-CC4E69E87D93}" type="datetime1">
              <a:rPr lang="en-US"/>
              <a:pPr>
                <a:defRPr/>
              </a:pPr>
              <a:t>2/27/2022</a:t>
            </a:fld>
            <a:endParaRPr lang="en-US"/>
          </a:p>
        </p:txBody>
      </p:sp>
      <p:sp>
        <p:nvSpPr>
          <p:cNvPr id="4" name="Footer Placeholder 2"/>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3"/>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16983C56-CC76-44A7-A1C1-1DB460E1FE9C}"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100312DD-51DB-4A1E-BBDB-626D6F8A7B4E}" type="datetime1">
              <a:rPr lang="en-US"/>
              <a:pPr>
                <a:defRPr/>
              </a:pPr>
              <a:t>2/27/2022</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5C373E89-6B56-4A6E-A586-5BDD1BD318A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DD61A62B-E79A-4037-A077-DB738974E417}" type="datetime1">
              <a:rPr lang="en-US"/>
              <a:pPr>
                <a:defRPr/>
              </a:pPr>
              <a:t>2/27/2022</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6A2FDE5A-A7BC-4B13-BE3B-B8BC780DCA7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lide Number Placeholder 17"/>
          <p:cNvSpPr txBox="1">
            <a:spLocks/>
          </p:cNvSpPr>
          <p:nvPr userDrawn="1"/>
        </p:nvSpPr>
        <p:spPr>
          <a:xfrm>
            <a:off x="10871200" y="6421439"/>
            <a:ext cx="1016000" cy="365125"/>
          </a:xfrm>
          <a:prstGeom prst="rect">
            <a:avLst/>
          </a:prstGeom>
        </p:spPr>
        <p:txBody>
          <a:bodyPr lIns="0" tIns="0" rIns="0" bIns="0" anchor="b"/>
          <a:lstStyle/>
          <a:p>
            <a:pPr algn="r"/>
            <a:fld id="{9F76C259-0E96-4B48-9EF6-D8797AC6BCA0}" type="slidenum">
              <a:rPr lang="en-US" sz="1000" b="1" smtClean="0">
                <a:solidFill>
                  <a:srgbClr val="FFFFFF"/>
                </a:solidFill>
                <a:latin typeface="Arial" charset="0"/>
                <a:cs typeface="Arial" charset="0"/>
              </a:rPr>
              <a:pPr algn="r"/>
              <a:t>‹#›</a:t>
            </a:fld>
            <a:endParaRPr lang="en-US" sz="1000" b="1">
              <a:solidFill>
                <a:srgbClr val="FFFFFF"/>
              </a:solidFill>
              <a:latin typeface="Arial" charset="0"/>
              <a:cs typeface="Arial" charset="0"/>
            </a:endParaRPr>
          </a:p>
        </p:txBody>
      </p:sp>
      <p:sp>
        <p:nvSpPr>
          <p:cNvPr id="15" name="Rectangle 14">
            <a:extLst>
              <a:ext uri="{FF2B5EF4-FFF2-40B4-BE49-F238E27FC236}">
                <a16:creationId xmlns:a16="http://schemas.microsoft.com/office/drawing/2014/main" id="{591C914C-36ED-48FB-92F3-A363D14A43BF}"/>
              </a:ext>
            </a:extLst>
          </p:cNvPr>
          <p:cNvSpPr/>
          <p:nvPr userDrawn="1"/>
        </p:nvSpPr>
        <p:spPr>
          <a:xfrm>
            <a:off x="0" y="-11113"/>
            <a:ext cx="12192000" cy="914401"/>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Arial" panose="020B0604020202020204"/>
            </a:endParaRPr>
          </a:p>
        </p:txBody>
      </p:sp>
      <p:pic>
        <p:nvPicPr>
          <p:cNvPr id="16" name="Picture 4">
            <a:extLst>
              <a:ext uri="{FF2B5EF4-FFF2-40B4-BE49-F238E27FC236}">
                <a16:creationId xmlns:a16="http://schemas.microsoft.com/office/drawing/2014/main" id="{B7B25442-9D6A-4CD7-9AB1-33C4A240BB58}"/>
              </a:ext>
            </a:extLst>
          </p:cNvPr>
          <p:cNvPicPr>
            <a:picLocks noChangeAspect="1"/>
          </p:cNvPicPr>
          <p:nvPr userDrawn="1"/>
        </p:nvPicPr>
        <p:blipFill>
          <a:blip r:embed="rId15" cstate="print"/>
          <a:srcRect/>
          <a:stretch>
            <a:fillRect/>
          </a:stretch>
        </p:blipFill>
        <p:spPr bwMode="auto">
          <a:xfrm>
            <a:off x="11328400" y="37447"/>
            <a:ext cx="812800" cy="8334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660" r:id="rId1"/>
    <p:sldLayoutId id="2147485661" r:id="rId2"/>
    <p:sldLayoutId id="2147485662" r:id="rId3"/>
    <p:sldLayoutId id="2147485663" r:id="rId4"/>
    <p:sldLayoutId id="2147485664" r:id="rId5"/>
    <p:sldLayoutId id="2147485665" r:id="rId6"/>
    <p:sldLayoutId id="2147485666" r:id="rId7"/>
    <p:sldLayoutId id="2147485667" r:id="rId8"/>
    <p:sldLayoutId id="2147485668" r:id="rId9"/>
    <p:sldLayoutId id="2147485669" r:id="rId10"/>
    <p:sldLayoutId id="2147485670" r:id="rId11"/>
    <p:sldLayoutId id="2147485671" r:id="rId12"/>
    <p:sldLayoutId id="2147485672" r:id="rId13"/>
  </p:sldLayoutIdLst>
  <p:hf hdr="0" ftr="0" dt="0"/>
  <p:txStyles>
    <p:titleStyle>
      <a:lvl1pPr algn="l" rtl="0" fontAlgn="base">
        <a:spcBef>
          <a:spcPct val="0"/>
        </a:spcBef>
        <a:spcAft>
          <a:spcPct val="0"/>
        </a:spcAft>
        <a:defRPr sz="2800" b="1" kern="1200">
          <a:solidFill>
            <a:schemeClr val="bg1"/>
          </a:solidFill>
          <a:latin typeface="+mj-lt"/>
          <a:ea typeface="+mj-ea"/>
          <a:cs typeface="+mj-cs"/>
        </a:defRPr>
      </a:lvl1pPr>
      <a:lvl2pPr algn="l" rtl="0" fontAlgn="base">
        <a:spcBef>
          <a:spcPct val="0"/>
        </a:spcBef>
        <a:spcAft>
          <a:spcPct val="0"/>
        </a:spcAft>
        <a:defRPr sz="2800" b="1">
          <a:solidFill>
            <a:schemeClr val="bg1"/>
          </a:solidFill>
          <a:latin typeface="Calibri" pitchFamily="34" charset="0"/>
        </a:defRPr>
      </a:lvl2pPr>
      <a:lvl3pPr algn="l" rtl="0" fontAlgn="base">
        <a:spcBef>
          <a:spcPct val="0"/>
        </a:spcBef>
        <a:spcAft>
          <a:spcPct val="0"/>
        </a:spcAft>
        <a:defRPr sz="2800" b="1">
          <a:solidFill>
            <a:schemeClr val="bg1"/>
          </a:solidFill>
          <a:latin typeface="Calibri" pitchFamily="34" charset="0"/>
        </a:defRPr>
      </a:lvl3pPr>
      <a:lvl4pPr algn="l" rtl="0" fontAlgn="base">
        <a:spcBef>
          <a:spcPct val="0"/>
        </a:spcBef>
        <a:spcAft>
          <a:spcPct val="0"/>
        </a:spcAft>
        <a:defRPr sz="2800" b="1">
          <a:solidFill>
            <a:schemeClr val="bg1"/>
          </a:solidFill>
          <a:latin typeface="Calibri" pitchFamily="34" charset="0"/>
        </a:defRPr>
      </a:lvl4pPr>
      <a:lvl5pPr algn="l" rtl="0" fontAlgn="base">
        <a:spcBef>
          <a:spcPct val="0"/>
        </a:spcBef>
        <a:spcAft>
          <a:spcPct val="0"/>
        </a:spcAft>
        <a:defRPr sz="2800" b="1">
          <a:solidFill>
            <a:schemeClr val="bg1"/>
          </a:solidFill>
          <a:latin typeface="Calibri" pitchFamily="34" charset="0"/>
        </a:defRPr>
      </a:lvl5pPr>
      <a:lvl6pPr marL="457200" algn="l" rtl="0" fontAlgn="base">
        <a:spcBef>
          <a:spcPct val="0"/>
        </a:spcBef>
        <a:spcAft>
          <a:spcPct val="0"/>
        </a:spcAft>
        <a:defRPr sz="2800" b="1">
          <a:solidFill>
            <a:schemeClr val="bg1"/>
          </a:solidFill>
          <a:latin typeface="Calibri" pitchFamily="34" charset="0"/>
        </a:defRPr>
      </a:lvl6pPr>
      <a:lvl7pPr marL="914400" algn="l" rtl="0" fontAlgn="base">
        <a:spcBef>
          <a:spcPct val="0"/>
        </a:spcBef>
        <a:spcAft>
          <a:spcPct val="0"/>
        </a:spcAft>
        <a:defRPr sz="2800" b="1">
          <a:solidFill>
            <a:schemeClr val="bg1"/>
          </a:solidFill>
          <a:latin typeface="Calibri" pitchFamily="34" charset="0"/>
        </a:defRPr>
      </a:lvl7pPr>
      <a:lvl8pPr marL="1371600" algn="l" rtl="0" fontAlgn="base">
        <a:spcBef>
          <a:spcPct val="0"/>
        </a:spcBef>
        <a:spcAft>
          <a:spcPct val="0"/>
        </a:spcAft>
        <a:defRPr sz="2800" b="1">
          <a:solidFill>
            <a:schemeClr val="bg1"/>
          </a:solidFill>
          <a:latin typeface="Calibri" pitchFamily="34" charset="0"/>
        </a:defRPr>
      </a:lvl8pPr>
      <a:lvl9pPr marL="1828800" algn="l" rtl="0" fontAlgn="base">
        <a:spcBef>
          <a:spcPct val="0"/>
        </a:spcBef>
        <a:spcAft>
          <a:spcPct val="0"/>
        </a:spcAft>
        <a:defRPr sz="2800" b="1">
          <a:solidFill>
            <a:schemeClr val="bg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accent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accent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accent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accent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EC5584-B5CB-4C3A-9F8D-F715DD02FDBD}"/>
              </a:ext>
            </a:extLst>
          </p:cNvPr>
          <p:cNvSpPr txBox="1"/>
          <p:nvPr/>
        </p:nvSpPr>
        <p:spPr>
          <a:xfrm>
            <a:off x="2639616" y="189639"/>
            <a:ext cx="7040710" cy="984885"/>
          </a:xfrm>
          <a:prstGeom prst="rect">
            <a:avLst/>
          </a:prstGeom>
          <a:noFill/>
        </p:spPr>
        <p:txBody>
          <a:bodyPr wrap="none" rtlCol="0">
            <a:spAutoFit/>
          </a:bodyPr>
          <a:lstStyle/>
          <a:p>
            <a:pPr algn="ctr"/>
            <a:r>
              <a:rPr lang="en-IN" sz="4400" b="1" dirty="0">
                <a:solidFill>
                  <a:srgbClr val="0070C0"/>
                </a:solidFill>
                <a:latin typeface="Bahnschrift SemiBold Condensed" panose="020B0502040204020203" pitchFamily="34" charset="0"/>
              </a:rPr>
              <a:t>Institute of Aeronautical Engineering</a:t>
            </a:r>
          </a:p>
          <a:p>
            <a:pPr algn="ctr"/>
            <a:r>
              <a:rPr lang="en-IN" sz="1400" b="1" dirty="0">
                <a:solidFill>
                  <a:srgbClr val="0070C0"/>
                </a:solidFill>
                <a:latin typeface="Bahnschrift SemiBold Condensed" panose="020B0502040204020203" pitchFamily="34" charset="0"/>
              </a:rPr>
              <a:t>(Autonomous)</a:t>
            </a:r>
          </a:p>
        </p:txBody>
      </p:sp>
      <p:sp>
        <p:nvSpPr>
          <p:cNvPr id="7" name="TextBox 6">
            <a:extLst>
              <a:ext uri="{FF2B5EF4-FFF2-40B4-BE49-F238E27FC236}">
                <a16:creationId xmlns:a16="http://schemas.microsoft.com/office/drawing/2014/main" id="{5264DF67-1646-450B-AB3A-EDDF9F58C530}"/>
              </a:ext>
            </a:extLst>
          </p:cNvPr>
          <p:cNvSpPr txBox="1"/>
          <p:nvPr/>
        </p:nvSpPr>
        <p:spPr>
          <a:xfrm>
            <a:off x="2282307" y="3001840"/>
            <a:ext cx="7755328" cy="461665"/>
          </a:xfrm>
          <a:prstGeom prst="rect">
            <a:avLst/>
          </a:prstGeom>
          <a:noFill/>
        </p:spPr>
        <p:txBody>
          <a:bodyPr wrap="none" rtlCol="0">
            <a:spAutoFit/>
          </a:bodyPr>
          <a:lstStyle/>
          <a:p>
            <a:r>
              <a:rPr lang="en-IN" sz="2400" b="1" dirty="0">
                <a:solidFill>
                  <a:srgbClr val="C00000"/>
                </a:solidFill>
                <a:latin typeface="Dubai Medium" panose="020B0603030403030204" pitchFamily="34" charset="-78"/>
                <a:cs typeface="Dubai Medium" panose="020B0603030403030204" pitchFamily="34" charset="-78"/>
              </a:rPr>
              <a:t>Department of Electronics and Communication Engineering</a:t>
            </a:r>
          </a:p>
        </p:txBody>
      </p:sp>
      <p:sp>
        <p:nvSpPr>
          <p:cNvPr id="13" name="TextBox 12">
            <a:extLst>
              <a:ext uri="{FF2B5EF4-FFF2-40B4-BE49-F238E27FC236}">
                <a16:creationId xmlns:a16="http://schemas.microsoft.com/office/drawing/2014/main" id="{CDA42EE5-0F35-4E70-9FA0-0250956EDD1C}"/>
              </a:ext>
            </a:extLst>
          </p:cNvPr>
          <p:cNvSpPr txBox="1"/>
          <p:nvPr/>
        </p:nvSpPr>
        <p:spPr>
          <a:xfrm>
            <a:off x="343559" y="4797152"/>
            <a:ext cx="4068457" cy="1138773"/>
          </a:xfrm>
          <a:prstGeom prst="rect">
            <a:avLst/>
          </a:prstGeom>
          <a:noFill/>
        </p:spPr>
        <p:txBody>
          <a:bodyPr wrap="square" rtlCol="0">
            <a:spAutoFit/>
          </a:bodyPr>
          <a:lstStyle/>
          <a:p>
            <a:r>
              <a:rPr lang="en-US" b="1" dirty="0">
                <a:latin typeface="Times New Roman" panose="02020603050405020304" pitchFamily="18" charset="0"/>
                <a:ea typeface="Tahoma" panose="020B0604030504040204" pitchFamily="34" charset="0"/>
                <a:cs typeface="Times New Roman" panose="02020603050405020304" pitchFamily="18" charset="0"/>
              </a:rPr>
              <a:t>STUDENT</a:t>
            </a:r>
          </a:p>
          <a:p>
            <a:endParaRPr lang="en-US" sz="14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19951A04K7 – Vaishnavi S					</a:t>
            </a:r>
            <a:endParaRPr lang="en-IN"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0E4ECE8-2A89-42E1-9432-A4FDB4212023}"/>
              </a:ext>
            </a:extLst>
          </p:cNvPr>
          <p:cNvSpPr txBox="1"/>
          <p:nvPr/>
        </p:nvSpPr>
        <p:spPr>
          <a:xfrm>
            <a:off x="4763857" y="3573016"/>
            <a:ext cx="3348367" cy="792088"/>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4DFF6A48-171D-4E3D-A5DC-181409AA3D8B}"/>
              </a:ext>
            </a:extLst>
          </p:cNvPr>
          <p:cNvSpPr txBox="1"/>
          <p:nvPr/>
        </p:nvSpPr>
        <p:spPr>
          <a:xfrm>
            <a:off x="299355" y="3503927"/>
            <a:ext cx="11593289" cy="769441"/>
          </a:xfrm>
          <a:prstGeom prst="rect">
            <a:avLst/>
          </a:prstGeom>
          <a:noFill/>
        </p:spPr>
        <p:txBody>
          <a:bodyPr wrap="square" rtlCol="0">
            <a:spAutoFit/>
          </a:bodyPr>
          <a:lstStyle/>
          <a:p>
            <a:pPr algn="ctr"/>
            <a:r>
              <a:rPr lang="en-US" sz="2200" b="1" dirty="0"/>
              <a:t>DESIGNING A PORTABLE OXIMETER USING</a:t>
            </a:r>
          </a:p>
          <a:p>
            <a:pPr algn="ctr"/>
            <a:r>
              <a:rPr lang="en-US" sz="2200" b="1" dirty="0"/>
              <a:t> ARDUINO MICROCONTROLLER &amp; MAX30102</a:t>
            </a:r>
          </a:p>
        </p:txBody>
      </p:sp>
      <p:pic>
        <p:nvPicPr>
          <p:cNvPr id="6" name="Picture 5" descr="Logo, icon&#10;&#10;Description automatically generated">
            <a:extLst>
              <a:ext uri="{FF2B5EF4-FFF2-40B4-BE49-F238E27FC236}">
                <a16:creationId xmlns:a16="http://schemas.microsoft.com/office/drawing/2014/main" id="{EEFEA22E-2AD0-43F1-8C00-BF48AFFB78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33333" y="1174524"/>
            <a:ext cx="2141355" cy="2141355"/>
          </a:xfrm>
          <a:prstGeom prst="rect">
            <a:avLst/>
          </a:prstGeom>
        </p:spPr>
      </p:pic>
      <p:sp>
        <p:nvSpPr>
          <p:cNvPr id="9" name="TextBox 8">
            <a:extLst>
              <a:ext uri="{FF2B5EF4-FFF2-40B4-BE49-F238E27FC236}">
                <a16:creationId xmlns:a16="http://schemas.microsoft.com/office/drawing/2014/main" id="{BAAF29E7-9B15-4223-8830-9BAC0CE1ADC9}"/>
              </a:ext>
            </a:extLst>
          </p:cNvPr>
          <p:cNvSpPr txBox="1"/>
          <p:nvPr/>
        </p:nvSpPr>
        <p:spPr>
          <a:xfrm>
            <a:off x="8688288" y="4504764"/>
            <a:ext cx="4228542" cy="2862322"/>
          </a:xfrm>
          <a:prstGeom prst="rect">
            <a:avLst/>
          </a:prstGeom>
          <a:noFill/>
        </p:spPr>
        <p:txBody>
          <a:bodyPr wrap="square" rtlCol="0">
            <a:spAutoFit/>
          </a:bodyPr>
          <a:lstStyle/>
          <a:p>
            <a:r>
              <a:rPr lang="en-IN" b="1" dirty="0" err="1">
                <a:latin typeface="Times New Roman" panose="02020603050405020304" pitchFamily="18" charset="0"/>
                <a:cs typeface="Times New Roman" panose="02020603050405020304" pitchFamily="18" charset="0"/>
              </a:rPr>
              <a:t>Supervisior</a:t>
            </a:r>
            <a:r>
              <a:rPr lang="en-IN" b="1"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V </a:t>
            </a:r>
            <a:r>
              <a:rPr lang="en-IN" dirty="0" err="1">
                <a:latin typeface="Times New Roman" panose="02020603050405020304" pitchFamily="18" charset="0"/>
                <a:cs typeface="Times New Roman" panose="02020603050405020304" pitchFamily="18" charset="0"/>
              </a:rPr>
              <a:t>Padmanabha</a:t>
            </a:r>
            <a:r>
              <a:rPr lang="en-IN" dirty="0">
                <a:latin typeface="Times New Roman" panose="02020603050405020304" pitchFamily="18" charset="0"/>
                <a:cs typeface="Times New Roman" panose="02020603050405020304" pitchFamily="18" charset="0"/>
              </a:rPr>
              <a:t> Reddy</a:t>
            </a:r>
          </a:p>
          <a:p>
            <a:r>
              <a:rPr lang="en-IN" dirty="0">
                <a:latin typeface="Times New Roman" panose="02020603050405020304" pitchFamily="18" charset="0"/>
                <a:cs typeface="Times New Roman" panose="02020603050405020304" pitchFamily="18" charset="0"/>
              </a:rPr>
              <a:t>Professor of ECE </a:t>
            </a:r>
          </a:p>
          <a:p>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D </a:t>
            </a:r>
            <a:r>
              <a:rPr lang="en-IN" dirty="0" err="1">
                <a:latin typeface="Times New Roman" panose="02020603050405020304" pitchFamily="18" charset="0"/>
                <a:cs typeface="Times New Roman" panose="02020603050405020304" pitchFamily="18" charset="0"/>
              </a:rPr>
              <a:t>Srikar</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Assistant Professor of ECE</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C42737D-265C-4990-97A8-545F814DC6AB}"/>
              </a:ext>
            </a:extLst>
          </p:cNvPr>
          <p:cNvPicPr>
            <a:picLocks noChangeAspect="1"/>
          </p:cNvPicPr>
          <p:nvPr/>
        </p:nvPicPr>
        <p:blipFill rotWithShape="1">
          <a:blip r:embed="rId2"/>
          <a:srcRect t="3492" r="19842" b="5600"/>
          <a:stretch/>
        </p:blipFill>
        <p:spPr>
          <a:xfrm>
            <a:off x="3786378" y="10"/>
            <a:ext cx="8669532" cy="6857990"/>
          </a:xfrm>
          <a:prstGeom prst="rect">
            <a:avLst/>
          </a:prstGeom>
        </p:spPr>
      </p:pic>
      <p:sp>
        <p:nvSpPr>
          <p:cNvPr id="16" name="Rectangle 15">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68B2E1-80D5-4A85-9488-1AD2B1CD6CDC}"/>
              </a:ext>
            </a:extLst>
          </p:cNvPr>
          <p:cNvSpPr>
            <a:spLocks noGrp="1"/>
          </p:cNvSpPr>
          <p:nvPr>
            <p:ph type="title"/>
          </p:nvPr>
        </p:nvSpPr>
        <p:spPr>
          <a:xfrm>
            <a:off x="371094" y="1161288"/>
            <a:ext cx="3438144" cy="1124712"/>
          </a:xfrm>
        </p:spPr>
        <p:txBody>
          <a:bodyPr vert="horz" lIns="91440" tIns="45720" rIns="91440" bIns="45720" rtlCol="0" anchor="b">
            <a:normAutofit/>
          </a:bodyPr>
          <a:lstStyle/>
          <a:p>
            <a:pPr>
              <a:lnSpc>
                <a:spcPct val="90000"/>
              </a:lnSpc>
            </a:pPr>
            <a:r>
              <a:rPr lang="en-US" b="1" dirty="0">
                <a:solidFill>
                  <a:schemeClr val="tx1"/>
                </a:solidFill>
              </a:rPr>
              <a:t>Arduino microcontroller</a:t>
            </a:r>
          </a:p>
        </p:txBody>
      </p:sp>
      <p:sp>
        <p:nvSpPr>
          <p:cNvPr id="21"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F1A041A2-3067-45D0-9711-EAFCA1952F07}"/>
              </a:ext>
            </a:extLst>
          </p:cNvPr>
          <p:cNvSpPr>
            <a:spLocks noGrp="1"/>
          </p:cNvSpPr>
          <p:nvPr>
            <p:ph type="sldNum" sz="quarter" idx="12"/>
          </p:nvPr>
        </p:nvSpPr>
        <p:spPr>
          <a:xfrm>
            <a:off x="9077706" y="6356350"/>
            <a:ext cx="2743200" cy="365125"/>
          </a:xfrm>
        </p:spPr>
        <p:txBody>
          <a:bodyPr vert="horz" lIns="91440" tIns="45720" rIns="91440" bIns="45720" rtlCol="0" anchor="ctr">
            <a:normAutofit/>
          </a:bodyPr>
          <a:lstStyle/>
          <a:p>
            <a:pPr algn="r" eaLnBrk="1" fontAlgn="auto" hangingPunct="1">
              <a:spcBef>
                <a:spcPts val="0"/>
              </a:spcBef>
              <a:spcAft>
                <a:spcPts val="600"/>
              </a:spcAft>
              <a:defRPr/>
            </a:pPr>
            <a:fld id="{FBBF61CF-E01E-4A46-BB21-3455A7373A30}" type="slidenum">
              <a:rPr lang="en-US" sz="1200">
                <a:latin typeface="Calibri" panose="020F0502020204030204"/>
                <a:cs typeface="+mn-cs"/>
              </a:rPr>
              <a:pPr algn="r" eaLnBrk="1" fontAlgn="auto" hangingPunct="1">
                <a:spcBef>
                  <a:spcPts val="0"/>
                </a:spcBef>
                <a:spcAft>
                  <a:spcPts val="600"/>
                </a:spcAft>
                <a:defRPr/>
              </a:pPr>
              <a:t>10</a:t>
            </a:fld>
            <a:endParaRPr lang="en-US" sz="1200">
              <a:latin typeface="Calibri" panose="020F0502020204030204"/>
              <a:cs typeface="+mn-cs"/>
            </a:endParaRPr>
          </a:p>
        </p:txBody>
      </p:sp>
      <p:graphicFrame>
        <p:nvGraphicFramePr>
          <p:cNvPr id="6" name="TextBox 2">
            <a:extLst>
              <a:ext uri="{FF2B5EF4-FFF2-40B4-BE49-F238E27FC236}">
                <a16:creationId xmlns:a16="http://schemas.microsoft.com/office/drawing/2014/main" id="{F8954514-A1AA-46B5-A08A-F764C098EC49}"/>
              </a:ext>
            </a:extLst>
          </p:cNvPr>
          <p:cNvGraphicFramePr/>
          <p:nvPr>
            <p:extLst>
              <p:ext uri="{D42A27DB-BD31-4B8C-83A1-F6EECF244321}">
                <p14:modId xmlns:p14="http://schemas.microsoft.com/office/powerpoint/2010/main" val="368607249"/>
              </p:ext>
            </p:extLst>
          </p:nvPr>
        </p:nvGraphicFramePr>
        <p:xfrm>
          <a:off x="191344" y="2840228"/>
          <a:ext cx="4572778" cy="3639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578365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B8FD2C4-36A7-4D11-B47B-54EE7A89650E}"/>
              </a:ext>
            </a:extLst>
          </p:cNvPr>
          <p:cNvSpPr>
            <a:spLocks noGrp="1"/>
          </p:cNvSpPr>
          <p:nvPr>
            <p:ph type="sldNum" sz="quarter" idx="12"/>
          </p:nvPr>
        </p:nvSpPr>
        <p:spPr/>
        <p:txBody>
          <a:bodyPr/>
          <a:lstStyle/>
          <a:p>
            <a:fld id="{FBBF61CF-E01E-4A46-BB21-3455A7373A30}" type="slidenum">
              <a:rPr lang="en-US" smtClean="0"/>
              <a:pPr/>
              <a:t>11</a:t>
            </a:fld>
            <a:endParaRPr lang="en-US"/>
          </a:p>
        </p:txBody>
      </p:sp>
      <p:sp>
        <p:nvSpPr>
          <p:cNvPr id="8" name="Title 7">
            <a:extLst>
              <a:ext uri="{FF2B5EF4-FFF2-40B4-BE49-F238E27FC236}">
                <a16:creationId xmlns:a16="http://schemas.microsoft.com/office/drawing/2014/main" id="{17EEF101-2A17-425D-B007-7D33BC069E72}"/>
              </a:ext>
            </a:extLst>
          </p:cNvPr>
          <p:cNvSpPr>
            <a:spLocks noGrp="1"/>
          </p:cNvSpPr>
          <p:nvPr>
            <p:ph type="title"/>
          </p:nvPr>
        </p:nvSpPr>
        <p:spPr/>
        <p:txBody>
          <a:bodyPr/>
          <a:lstStyle/>
          <a:p>
            <a:r>
              <a:rPr lang="en-IN"/>
              <a:t>MAX30102 SENSOR</a:t>
            </a:r>
            <a:endParaRPr lang="en-IN" dirty="0"/>
          </a:p>
        </p:txBody>
      </p:sp>
      <p:sp>
        <p:nvSpPr>
          <p:cNvPr id="2" name="TextBox 1">
            <a:extLst>
              <a:ext uri="{FF2B5EF4-FFF2-40B4-BE49-F238E27FC236}">
                <a16:creationId xmlns:a16="http://schemas.microsoft.com/office/drawing/2014/main" id="{8E80E15A-3E4D-411D-9C64-347251A075A6}"/>
              </a:ext>
            </a:extLst>
          </p:cNvPr>
          <p:cNvSpPr txBox="1"/>
          <p:nvPr/>
        </p:nvSpPr>
        <p:spPr>
          <a:xfrm>
            <a:off x="623392" y="1628800"/>
            <a:ext cx="4680520" cy="3416320"/>
          </a:xfrm>
          <a:prstGeom prst="rect">
            <a:avLst/>
          </a:prstGeom>
          <a:noFill/>
        </p:spPr>
        <p:txBody>
          <a:bodyPr wrap="square" rtlCol="0">
            <a:spAutoFit/>
          </a:bodyPr>
          <a:lstStyle/>
          <a:p>
            <a:pPr algn="just"/>
            <a:r>
              <a:rPr lang="en-US" sz="2400" b="0" i="0" dirty="0">
                <a:solidFill>
                  <a:srgbClr val="3A3A3A"/>
                </a:solidFill>
                <a:effectLst/>
                <a:latin typeface="Times New Roman" panose="02020603050405020304" pitchFamily="18" charset="0"/>
                <a:cs typeface="Times New Roman" panose="02020603050405020304" pitchFamily="18" charset="0"/>
              </a:rPr>
              <a:t>MAX30102 sensor is used to detect blood oxygen and heart rate. Here, infrared radiation is sent and reflected by hitting the finger, and then the amount of oxygen in the blood is determined by measuring the wave amplitude. Heart rate is also obtained by analyzing the time series response of this radiation.</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331EE63-4476-4DA8-9CE1-2770D4B464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0056" y="1767696"/>
            <a:ext cx="4572396" cy="3322608"/>
          </a:xfrm>
          <a:prstGeom prst="rect">
            <a:avLst/>
          </a:prstGeom>
        </p:spPr>
      </p:pic>
    </p:spTree>
    <p:extLst>
      <p:ext uri="{BB962C8B-B14F-4D97-AF65-F5344CB8AC3E}">
        <p14:creationId xmlns:p14="http://schemas.microsoft.com/office/powerpoint/2010/main" val="3974652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FFC8E-88EB-40AF-958E-52EECB73D0FB}"/>
              </a:ext>
            </a:extLst>
          </p:cNvPr>
          <p:cNvSpPr>
            <a:spLocks noGrp="1"/>
          </p:cNvSpPr>
          <p:nvPr>
            <p:ph type="title"/>
          </p:nvPr>
        </p:nvSpPr>
        <p:spPr/>
        <p:txBody>
          <a:bodyPr>
            <a:normAutofit/>
          </a:bodyPr>
          <a:lstStyle/>
          <a:p>
            <a:r>
              <a:rPr lang="en-US" b="1" dirty="0">
                <a:effectLst/>
                <a:latin typeface="Times New Roman" panose="02020603050405020304" pitchFamily="18" charset="0"/>
                <a:ea typeface="Times New Roman" panose="02020603050405020304" pitchFamily="18" charset="0"/>
              </a:rPr>
              <a:t>The final</a:t>
            </a:r>
            <a:r>
              <a:rPr lang="en-US" b="1" spc="-3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version</a:t>
            </a:r>
            <a:r>
              <a:rPr lang="en-US" b="1" spc="-4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of</a:t>
            </a:r>
            <a:r>
              <a:rPr lang="en-US" b="1" spc="-2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prototype/product:</a:t>
            </a:r>
            <a:endParaRPr lang="en-US" dirty="0"/>
          </a:p>
        </p:txBody>
      </p:sp>
      <p:sp>
        <p:nvSpPr>
          <p:cNvPr id="4" name="Slide Number Placeholder 3">
            <a:extLst>
              <a:ext uri="{FF2B5EF4-FFF2-40B4-BE49-F238E27FC236}">
                <a16:creationId xmlns:a16="http://schemas.microsoft.com/office/drawing/2014/main" id="{F9086EFD-C333-4048-8EE1-4E43089A74F6}"/>
              </a:ext>
            </a:extLst>
          </p:cNvPr>
          <p:cNvSpPr>
            <a:spLocks noGrp="1"/>
          </p:cNvSpPr>
          <p:nvPr>
            <p:ph type="sldNum" sz="quarter" idx="12"/>
          </p:nvPr>
        </p:nvSpPr>
        <p:spPr/>
        <p:txBody>
          <a:bodyPr/>
          <a:lstStyle/>
          <a:p>
            <a:fld id="{FBBF61CF-E01E-4A46-BB21-3455A7373A30}" type="slidenum">
              <a:rPr lang="en-US" smtClean="0"/>
              <a:pPr/>
              <a:t>12</a:t>
            </a:fld>
            <a:endParaRPr lang="en-US"/>
          </a:p>
        </p:txBody>
      </p:sp>
      <p:pic>
        <p:nvPicPr>
          <p:cNvPr id="7" name="Picture 6" descr="A picture containing electronics&#10;&#10;Description automatically generated">
            <a:extLst>
              <a:ext uri="{FF2B5EF4-FFF2-40B4-BE49-F238E27FC236}">
                <a16:creationId xmlns:a16="http://schemas.microsoft.com/office/drawing/2014/main" id="{74BCA605-4F72-4EBA-96C5-BC595AE3F4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49928" y="1634669"/>
            <a:ext cx="2832472" cy="3905404"/>
          </a:xfrm>
          <a:prstGeom prst="rect">
            <a:avLst/>
          </a:prstGeom>
        </p:spPr>
      </p:pic>
      <p:pic>
        <p:nvPicPr>
          <p:cNvPr id="11" name="Picture 10">
            <a:extLst>
              <a:ext uri="{FF2B5EF4-FFF2-40B4-BE49-F238E27FC236}">
                <a16:creationId xmlns:a16="http://schemas.microsoft.com/office/drawing/2014/main" id="{F8F5189F-F32C-40BB-B663-57946DCF21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9764" y="1579911"/>
            <a:ext cx="2832472" cy="3960162"/>
          </a:xfrm>
          <a:prstGeom prst="rect">
            <a:avLst/>
          </a:prstGeom>
        </p:spPr>
      </p:pic>
      <p:pic>
        <p:nvPicPr>
          <p:cNvPr id="13" name="Picture 12" descr="A picture containing electronics, adapter&#10;&#10;Description automatically generated">
            <a:extLst>
              <a:ext uri="{FF2B5EF4-FFF2-40B4-BE49-F238E27FC236}">
                <a16:creationId xmlns:a16="http://schemas.microsoft.com/office/drawing/2014/main" id="{E4BD2807-D48E-4C28-809D-3D8CEEFE568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9376" y="1579911"/>
            <a:ext cx="2962696" cy="3960162"/>
          </a:xfrm>
          <a:prstGeom prst="rect">
            <a:avLst/>
          </a:prstGeom>
        </p:spPr>
      </p:pic>
      <p:sp>
        <p:nvSpPr>
          <p:cNvPr id="15" name="Arrow: Right 14">
            <a:extLst>
              <a:ext uri="{FF2B5EF4-FFF2-40B4-BE49-F238E27FC236}">
                <a16:creationId xmlns:a16="http://schemas.microsoft.com/office/drawing/2014/main" id="{C71D0B19-33EA-495B-998B-02C7304AE18B}"/>
              </a:ext>
            </a:extLst>
          </p:cNvPr>
          <p:cNvSpPr/>
          <p:nvPr/>
        </p:nvSpPr>
        <p:spPr>
          <a:xfrm>
            <a:off x="3442072" y="2996952"/>
            <a:ext cx="1237692" cy="648072"/>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6" name="Arrow: Right 15">
            <a:extLst>
              <a:ext uri="{FF2B5EF4-FFF2-40B4-BE49-F238E27FC236}">
                <a16:creationId xmlns:a16="http://schemas.microsoft.com/office/drawing/2014/main" id="{9089CF61-949E-48B7-9D08-ADA6FE44113E}"/>
              </a:ext>
            </a:extLst>
          </p:cNvPr>
          <p:cNvSpPr/>
          <p:nvPr/>
        </p:nvSpPr>
        <p:spPr>
          <a:xfrm>
            <a:off x="7514495" y="2996952"/>
            <a:ext cx="1237692" cy="648072"/>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60612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40688-7EEF-4968-9D95-B29EDF01F413}"/>
              </a:ext>
            </a:extLst>
          </p:cNvPr>
          <p:cNvSpPr>
            <a:spLocks noGrp="1"/>
          </p:cNvSpPr>
          <p:nvPr>
            <p:ph type="title"/>
          </p:nvPr>
        </p:nvSpPr>
        <p:spPr/>
        <p:txBody>
          <a:bodyPr/>
          <a:lstStyle/>
          <a:p>
            <a:r>
              <a:rPr lang="en-US" dirty="0"/>
              <a:t>Results</a:t>
            </a:r>
            <a:endParaRPr lang="en-IN" dirty="0"/>
          </a:p>
        </p:txBody>
      </p:sp>
      <p:sp>
        <p:nvSpPr>
          <p:cNvPr id="4" name="Slide Number Placeholder 3">
            <a:extLst>
              <a:ext uri="{FF2B5EF4-FFF2-40B4-BE49-F238E27FC236}">
                <a16:creationId xmlns:a16="http://schemas.microsoft.com/office/drawing/2014/main" id="{FFFF8A5B-309C-4C92-BCC4-C290ABC94678}"/>
              </a:ext>
            </a:extLst>
          </p:cNvPr>
          <p:cNvSpPr>
            <a:spLocks noGrp="1"/>
          </p:cNvSpPr>
          <p:nvPr>
            <p:ph type="sldNum" sz="quarter" idx="12"/>
          </p:nvPr>
        </p:nvSpPr>
        <p:spPr/>
        <p:txBody>
          <a:bodyPr/>
          <a:lstStyle/>
          <a:p>
            <a:r>
              <a:rPr lang="en-US" dirty="0"/>
              <a:t>11</a:t>
            </a:r>
          </a:p>
        </p:txBody>
      </p:sp>
      <p:sp>
        <p:nvSpPr>
          <p:cNvPr id="3" name="TextBox 2">
            <a:extLst>
              <a:ext uri="{FF2B5EF4-FFF2-40B4-BE49-F238E27FC236}">
                <a16:creationId xmlns:a16="http://schemas.microsoft.com/office/drawing/2014/main" id="{938155D1-3080-4926-AD18-C3FAAEAABA5A}"/>
              </a:ext>
            </a:extLst>
          </p:cNvPr>
          <p:cNvSpPr txBox="1"/>
          <p:nvPr/>
        </p:nvSpPr>
        <p:spPr>
          <a:xfrm>
            <a:off x="983432" y="2348880"/>
            <a:ext cx="9689528" cy="2308324"/>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We have designed, simulated, implemented, and tested a simple and low-cost pulse oxygen saturation level measuring device using a microcontroller and a sensor. The system is portable and no medical personnel is required to measure the oxygen level of a patient. The patient can easily measure and monitor his oxygen level and send the data for taking advice or treatment from any remote places without going to the doctors or physicians.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3051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Arduino 1080P, 2K, 4K, 5K HD wallpapers free download | Wallpaper Flare">
            <a:extLst>
              <a:ext uri="{FF2B5EF4-FFF2-40B4-BE49-F238E27FC236}">
                <a16:creationId xmlns:a16="http://schemas.microsoft.com/office/drawing/2014/main" id="{64735DB9-1D3E-4BC0-AFA7-0BD6E4C3CC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73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BCBC2CF-5D6B-4871-A61E-D504BDBA4CBC}"/>
              </a:ext>
            </a:extLst>
          </p:cNvPr>
          <p:cNvSpPr txBox="1"/>
          <p:nvPr/>
        </p:nvSpPr>
        <p:spPr>
          <a:xfrm>
            <a:off x="6095999" y="1346268"/>
            <a:ext cx="5618431" cy="3285207"/>
          </a:xfrm>
          <a:prstGeom prst="rect">
            <a:avLst/>
          </a:prstGeom>
        </p:spPr>
        <p:txBody>
          <a:bodyPr vert="horz" lIns="109728" tIns="109728" rIns="109728" bIns="91440" rtlCol="0" anchor="b">
            <a:normAutofit/>
          </a:bodyPr>
          <a:lstStyle/>
          <a:p>
            <a:pPr>
              <a:lnSpc>
                <a:spcPct val="120000"/>
              </a:lnSpc>
              <a:spcBef>
                <a:spcPct val="0"/>
              </a:spcBef>
              <a:spcAft>
                <a:spcPts val="600"/>
              </a:spcAft>
            </a:pPr>
            <a:r>
              <a:rPr lang="en-US" sz="5400" b="1" spc="150">
                <a:solidFill>
                  <a:schemeClr val="bg1"/>
                </a:solidFill>
                <a:latin typeface="+mj-lt"/>
                <a:ea typeface="+mj-ea"/>
                <a:cs typeface="+mj-cs"/>
              </a:rPr>
              <a:t>Thank you</a:t>
            </a:r>
          </a:p>
        </p:txBody>
      </p:sp>
    </p:spTree>
    <p:extLst>
      <p:ext uri="{BB962C8B-B14F-4D97-AF65-F5344CB8AC3E}">
        <p14:creationId xmlns:p14="http://schemas.microsoft.com/office/powerpoint/2010/main" val="393515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B674C-C64D-4896-B51F-281F454CE356}"/>
              </a:ext>
            </a:extLst>
          </p:cNvPr>
          <p:cNvSpPr>
            <a:spLocks noGrp="1"/>
          </p:cNvSpPr>
          <p:nvPr>
            <p:ph type="title"/>
          </p:nvPr>
        </p:nvSpPr>
        <p:spPr>
          <a:xfrm>
            <a:off x="50800" y="52388"/>
            <a:ext cx="10972800" cy="766762"/>
          </a:xfrm>
        </p:spPr>
        <p:txBody>
          <a:bodyPr>
            <a:normAutofit/>
          </a:bodyPr>
          <a:lstStyle/>
          <a:p>
            <a:r>
              <a:rPr lang="en-US" b="1" kern="1200"/>
              <a:t>Abstract</a:t>
            </a:r>
          </a:p>
        </p:txBody>
      </p:sp>
      <p:sp>
        <p:nvSpPr>
          <p:cNvPr id="4" name="Slide Number Placeholder 3">
            <a:extLst>
              <a:ext uri="{FF2B5EF4-FFF2-40B4-BE49-F238E27FC236}">
                <a16:creationId xmlns:a16="http://schemas.microsoft.com/office/drawing/2014/main" id="{E7B71885-FBBF-47BC-AB68-5AC68924E26E}"/>
              </a:ext>
            </a:extLst>
          </p:cNvPr>
          <p:cNvSpPr>
            <a:spLocks noGrp="1"/>
          </p:cNvSpPr>
          <p:nvPr>
            <p:ph type="sldNum" sz="quarter" idx="12"/>
          </p:nvPr>
        </p:nvSpPr>
        <p:spPr>
          <a:xfrm>
            <a:off x="8737600" y="6356351"/>
            <a:ext cx="2844800" cy="365125"/>
          </a:xfrm>
        </p:spPr>
        <p:txBody>
          <a:bodyPr>
            <a:normAutofit/>
          </a:bodyPr>
          <a:lstStyle/>
          <a:p>
            <a:pPr>
              <a:lnSpc>
                <a:spcPct val="90000"/>
              </a:lnSpc>
              <a:spcAft>
                <a:spcPts val="600"/>
              </a:spcAft>
            </a:pPr>
            <a:fld id="{FBBF61CF-E01E-4A46-BB21-3455A7373A30}" type="slidenum">
              <a:rPr lang="en-US" kern="1200"/>
              <a:pPr>
                <a:lnSpc>
                  <a:spcPct val="90000"/>
                </a:lnSpc>
                <a:spcAft>
                  <a:spcPts val="600"/>
                </a:spcAft>
              </a:pPr>
              <a:t>2</a:t>
            </a:fld>
            <a:endParaRPr lang="en-US" kern="1200"/>
          </a:p>
        </p:txBody>
      </p:sp>
      <p:graphicFrame>
        <p:nvGraphicFramePr>
          <p:cNvPr id="9" name="TextBox 6">
            <a:extLst>
              <a:ext uri="{FF2B5EF4-FFF2-40B4-BE49-F238E27FC236}">
                <a16:creationId xmlns:a16="http://schemas.microsoft.com/office/drawing/2014/main" id="{07DCED33-0B0F-4E5E-87A3-A43D89960519}"/>
              </a:ext>
            </a:extLst>
          </p:cNvPr>
          <p:cNvGraphicFramePr/>
          <p:nvPr>
            <p:extLst>
              <p:ext uri="{D42A27DB-BD31-4B8C-83A1-F6EECF244321}">
                <p14:modId xmlns:p14="http://schemas.microsoft.com/office/powerpoint/2010/main" val="2235280353"/>
              </p:ext>
            </p:extLst>
          </p:nvPr>
        </p:nvGraphicFramePr>
        <p:xfrm>
          <a:off x="609600" y="1340768"/>
          <a:ext cx="11247040" cy="47853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3172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D3B3B-FC1B-47D2-B53A-EF2085B85E7C}"/>
              </a:ext>
            </a:extLst>
          </p:cNvPr>
          <p:cNvSpPr>
            <a:spLocks noGrp="1"/>
          </p:cNvSpPr>
          <p:nvPr>
            <p:ph type="title"/>
          </p:nvPr>
        </p:nvSpPr>
        <p:spPr>
          <a:xfrm>
            <a:off x="50800" y="52388"/>
            <a:ext cx="10972800" cy="766762"/>
          </a:xfrm>
        </p:spPr>
        <p:txBody>
          <a:bodyPr>
            <a:normAutofit/>
          </a:bodyPr>
          <a:lstStyle/>
          <a:p>
            <a:r>
              <a:rPr lang="en-US" b="1" kern="1200"/>
              <a:t>Introduction</a:t>
            </a:r>
          </a:p>
        </p:txBody>
      </p:sp>
      <p:sp>
        <p:nvSpPr>
          <p:cNvPr id="4" name="Slide Number Placeholder 3">
            <a:extLst>
              <a:ext uri="{FF2B5EF4-FFF2-40B4-BE49-F238E27FC236}">
                <a16:creationId xmlns:a16="http://schemas.microsoft.com/office/drawing/2014/main" id="{F726C438-947A-4A1C-95B9-95CA38A76C2B}"/>
              </a:ext>
            </a:extLst>
          </p:cNvPr>
          <p:cNvSpPr>
            <a:spLocks noGrp="1"/>
          </p:cNvSpPr>
          <p:nvPr>
            <p:ph type="sldNum" sz="quarter" idx="12"/>
          </p:nvPr>
        </p:nvSpPr>
        <p:spPr>
          <a:xfrm>
            <a:off x="8737600" y="6356351"/>
            <a:ext cx="2844800" cy="365125"/>
          </a:xfrm>
        </p:spPr>
        <p:txBody>
          <a:bodyPr>
            <a:normAutofit/>
          </a:bodyPr>
          <a:lstStyle/>
          <a:p>
            <a:pPr>
              <a:lnSpc>
                <a:spcPct val="90000"/>
              </a:lnSpc>
              <a:spcAft>
                <a:spcPts val="600"/>
              </a:spcAft>
            </a:pPr>
            <a:fld id="{FBBF61CF-E01E-4A46-BB21-3455A7373A30}" type="slidenum">
              <a:rPr lang="en-US" kern="1200"/>
              <a:pPr>
                <a:lnSpc>
                  <a:spcPct val="90000"/>
                </a:lnSpc>
                <a:spcAft>
                  <a:spcPts val="600"/>
                </a:spcAft>
              </a:pPr>
              <a:t>3</a:t>
            </a:fld>
            <a:endParaRPr lang="en-US" kern="1200"/>
          </a:p>
        </p:txBody>
      </p:sp>
      <p:graphicFrame>
        <p:nvGraphicFramePr>
          <p:cNvPr id="17" name="TextBox 4">
            <a:extLst>
              <a:ext uri="{FF2B5EF4-FFF2-40B4-BE49-F238E27FC236}">
                <a16:creationId xmlns:a16="http://schemas.microsoft.com/office/drawing/2014/main" id="{2EF40000-EFC6-456C-8930-BF3CD4509A43}"/>
              </a:ext>
            </a:extLst>
          </p:cNvPr>
          <p:cNvGraphicFramePr/>
          <p:nvPr>
            <p:extLst>
              <p:ext uri="{D42A27DB-BD31-4B8C-83A1-F6EECF244321}">
                <p14:modId xmlns:p14="http://schemas.microsoft.com/office/powerpoint/2010/main" val="772451976"/>
              </p:ext>
            </p:extLst>
          </p:nvPr>
        </p:nvGraphicFramePr>
        <p:xfrm>
          <a:off x="609600" y="1600201"/>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9140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A09D9-1552-45EC-B5C7-FA80E258FE42}"/>
              </a:ext>
            </a:extLst>
          </p:cNvPr>
          <p:cNvSpPr>
            <a:spLocks noGrp="1"/>
          </p:cNvSpPr>
          <p:nvPr>
            <p:ph type="title"/>
          </p:nvPr>
        </p:nvSpPr>
        <p:spPr/>
        <p:txBody>
          <a:bodyPr/>
          <a:lstStyle/>
          <a:p>
            <a:r>
              <a:rPr lang="en-IN" dirty="0"/>
              <a:t>Existing Method Block Diagram</a:t>
            </a:r>
          </a:p>
        </p:txBody>
      </p:sp>
      <p:sp>
        <p:nvSpPr>
          <p:cNvPr id="4" name="Slide Number Placeholder 3">
            <a:extLst>
              <a:ext uri="{FF2B5EF4-FFF2-40B4-BE49-F238E27FC236}">
                <a16:creationId xmlns:a16="http://schemas.microsoft.com/office/drawing/2014/main" id="{9E1A3C36-5019-46F4-AB54-20C58B9F3AE6}"/>
              </a:ext>
            </a:extLst>
          </p:cNvPr>
          <p:cNvSpPr>
            <a:spLocks noGrp="1"/>
          </p:cNvSpPr>
          <p:nvPr>
            <p:ph type="sldNum" sz="quarter" idx="12"/>
          </p:nvPr>
        </p:nvSpPr>
        <p:spPr/>
        <p:txBody>
          <a:bodyPr/>
          <a:lstStyle/>
          <a:p>
            <a:fld id="{FBBF61CF-E01E-4A46-BB21-3455A7373A30}" type="slidenum">
              <a:rPr lang="en-US" smtClean="0"/>
              <a:pPr/>
              <a:t>4</a:t>
            </a:fld>
            <a:endParaRPr lang="en-US"/>
          </a:p>
        </p:txBody>
      </p:sp>
      <p:pic>
        <p:nvPicPr>
          <p:cNvPr id="8" name="Picture 7">
            <a:extLst>
              <a:ext uri="{FF2B5EF4-FFF2-40B4-BE49-F238E27FC236}">
                <a16:creationId xmlns:a16="http://schemas.microsoft.com/office/drawing/2014/main" id="{47C6AB7D-26A4-46D8-9286-F8D63D8D53AC}"/>
              </a:ext>
            </a:extLst>
          </p:cNvPr>
          <p:cNvPicPr>
            <a:picLocks noChangeAspect="1"/>
          </p:cNvPicPr>
          <p:nvPr/>
        </p:nvPicPr>
        <p:blipFill rotWithShape="1">
          <a:blip r:embed="rId2"/>
          <a:srcRect r="1425"/>
          <a:stretch/>
        </p:blipFill>
        <p:spPr bwMode="auto">
          <a:xfrm>
            <a:off x="479376" y="998682"/>
            <a:ext cx="10441160" cy="517813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08927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C7D64-7605-4876-8221-ECBCA227AFA6}"/>
              </a:ext>
            </a:extLst>
          </p:cNvPr>
          <p:cNvSpPr>
            <a:spLocks noGrp="1"/>
          </p:cNvSpPr>
          <p:nvPr>
            <p:ph type="title"/>
          </p:nvPr>
        </p:nvSpPr>
        <p:spPr>
          <a:xfrm>
            <a:off x="50800" y="52388"/>
            <a:ext cx="10972800" cy="766762"/>
          </a:xfrm>
        </p:spPr>
        <p:txBody>
          <a:bodyPr>
            <a:normAutofit/>
          </a:bodyPr>
          <a:lstStyle/>
          <a:p>
            <a:r>
              <a:rPr lang="en-US" b="1" kern="1200"/>
              <a:t>Problem Defined</a:t>
            </a:r>
          </a:p>
        </p:txBody>
      </p:sp>
      <p:sp>
        <p:nvSpPr>
          <p:cNvPr id="4" name="Slide Number Placeholder 3">
            <a:extLst>
              <a:ext uri="{FF2B5EF4-FFF2-40B4-BE49-F238E27FC236}">
                <a16:creationId xmlns:a16="http://schemas.microsoft.com/office/drawing/2014/main" id="{74B9B0A1-6700-4270-B518-51C019819F59}"/>
              </a:ext>
            </a:extLst>
          </p:cNvPr>
          <p:cNvSpPr>
            <a:spLocks noGrp="1"/>
          </p:cNvSpPr>
          <p:nvPr>
            <p:ph type="sldNum" sz="quarter" idx="12"/>
          </p:nvPr>
        </p:nvSpPr>
        <p:spPr>
          <a:xfrm>
            <a:off x="8737600" y="6356351"/>
            <a:ext cx="2844800" cy="365125"/>
          </a:xfrm>
        </p:spPr>
        <p:txBody>
          <a:bodyPr>
            <a:normAutofit/>
          </a:bodyPr>
          <a:lstStyle/>
          <a:p>
            <a:pPr>
              <a:lnSpc>
                <a:spcPct val="90000"/>
              </a:lnSpc>
              <a:spcAft>
                <a:spcPts val="600"/>
              </a:spcAft>
            </a:pPr>
            <a:fld id="{FBBF61CF-E01E-4A46-BB21-3455A7373A30}" type="slidenum">
              <a:rPr lang="en-US" kern="1200"/>
              <a:pPr>
                <a:lnSpc>
                  <a:spcPct val="90000"/>
                </a:lnSpc>
                <a:spcAft>
                  <a:spcPts val="600"/>
                </a:spcAft>
              </a:pPr>
              <a:t>5</a:t>
            </a:fld>
            <a:endParaRPr lang="en-US" kern="1200"/>
          </a:p>
        </p:txBody>
      </p:sp>
      <p:sp>
        <p:nvSpPr>
          <p:cNvPr id="6" name="TextBox 5">
            <a:extLst>
              <a:ext uri="{FF2B5EF4-FFF2-40B4-BE49-F238E27FC236}">
                <a16:creationId xmlns:a16="http://schemas.microsoft.com/office/drawing/2014/main" id="{1235E623-3D5E-422C-B659-D90765515943}"/>
              </a:ext>
            </a:extLst>
          </p:cNvPr>
          <p:cNvSpPr txBox="1"/>
          <p:nvPr/>
        </p:nvSpPr>
        <p:spPr>
          <a:xfrm>
            <a:off x="6197600" y="1600201"/>
            <a:ext cx="5384800" cy="2404863"/>
          </a:xfrm>
          <a:prstGeom prst="rect">
            <a:avLst/>
          </a:prstGeom>
        </p:spPr>
        <p:txBody>
          <a:bodyPr>
            <a:normAutofit/>
          </a:bodyPr>
          <a:lstStyle/>
          <a:p>
            <a:pPr>
              <a:spcBef>
                <a:spcPct val="20000"/>
              </a:spcBef>
              <a:buFont typeface="Arial" charset="0"/>
            </a:pPr>
            <a:endParaRPr lang="en-US"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25D026F-81C4-4322-AAD9-002B86496641}"/>
              </a:ext>
            </a:extLst>
          </p:cNvPr>
          <p:cNvSpPr txBox="1"/>
          <p:nvPr/>
        </p:nvSpPr>
        <p:spPr>
          <a:xfrm>
            <a:off x="767408" y="4725144"/>
            <a:ext cx="6552728" cy="461665"/>
          </a:xfrm>
          <a:prstGeom prst="rect">
            <a:avLst/>
          </a:prstGeom>
          <a:noFill/>
        </p:spPr>
        <p:txBody>
          <a:bodyPr wrap="square" rtlCol="0">
            <a:spAutoFit/>
          </a:bodyPr>
          <a:lstStyle/>
          <a:p>
            <a:endParaRPr lang="en-IN" sz="2400" dirty="0"/>
          </a:p>
        </p:txBody>
      </p:sp>
      <p:graphicFrame>
        <p:nvGraphicFramePr>
          <p:cNvPr id="8" name="TextBox 4">
            <a:extLst>
              <a:ext uri="{FF2B5EF4-FFF2-40B4-BE49-F238E27FC236}">
                <a16:creationId xmlns:a16="http://schemas.microsoft.com/office/drawing/2014/main" id="{B5EB2444-3F2B-49CF-84D1-C70A84D106D2}"/>
              </a:ext>
            </a:extLst>
          </p:cNvPr>
          <p:cNvGraphicFramePr/>
          <p:nvPr>
            <p:extLst>
              <p:ext uri="{D42A27DB-BD31-4B8C-83A1-F6EECF244321}">
                <p14:modId xmlns:p14="http://schemas.microsoft.com/office/powerpoint/2010/main" val="1737567420"/>
              </p:ext>
            </p:extLst>
          </p:nvPr>
        </p:nvGraphicFramePr>
        <p:xfrm>
          <a:off x="609600" y="1600201"/>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8211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B321B-D213-4031-AECB-BEB85BC116D3}"/>
              </a:ext>
            </a:extLst>
          </p:cNvPr>
          <p:cNvSpPr>
            <a:spLocks noGrp="1"/>
          </p:cNvSpPr>
          <p:nvPr>
            <p:ph type="title"/>
          </p:nvPr>
        </p:nvSpPr>
        <p:spPr>
          <a:xfrm>
            <a:off x="50800" y="52388"/>
            <a:ext cx="10972800" cy="766762"/>
          </a:xfrm>
        </p:spPr>
        <p:txBody>
          <a:bodyPr>
            <a:normAutofit/>
          </a:bodyPr>
          <a:lstStyle/>
          <a:p>
            <a:r>
              <a:rPr lang="en-US" b="1" kern="1200"/>
              <a:t>Objective</a:t>
            </a:r>
          </a:p>
        </p:txBody>
      </p:sp>
      <p:sp>
        <p:nvSpPr>
          <p:cNvPr id="4" name="Slide Number Placeholder 3">
            <a:extLst>
              <a:ext uri="{FF2B5EF4-FFF2-40B4-BE49-F238E27FC236}">
                <a16:creationId xmlns:a16="http://schemas.microsoft.com/office/drawing/2014/main" id="{B2EDC75D-3D35-44AE-9307-D9733105E767}"/>
              </a:ext>
            </a:extLst>
          </p:cNvPr>
          <p:cNvSpPr>
            <a:spLocks noGrp="1"/>
          </p:cNvSpPr>
          <p:nvPr>
            <p:ph type="sldNum" sz="quarter" idx="12"/>
          </p:nvPr>
        </p:nvSpPr>
        <p:spPr>
          <a:xfrm>
            <a:off x="8737600" y="6356351"/>
            <a:ext cx="2844800" cy="365125"/>
          </a:xfrm>
        </p:spPr>
        <p:txBody>
          <a:bodyPr>
            <a:normAutofit/>
          </a:bodyPr>
          <a:lstStyle/>
          <a:p>
            <a:pPr>
              <a:lnSpc>
                <a:spcPct val="90000"/>
              </a:lnSpc>
              <a:spcAft>
                <a:spcPts val="600"/>
              </a:spcAft>
            </a:pPr>
            <a:fld id="{FBBF61CF-E01E-4A46-BB21-3455A7373A30}" type="slidenum">
              <a:rPr lang="en-US" kern="1200"/>
              <a:pPr>
                <a:lnSpc>
                  <a:spcPct val="90000"/>
                </a:lnSpc>
                <a:spcAft>
                  <a:spcPts val="600"/>
                </a:spcAft>
              </a:pPr>
              <a:t>6</a:t>
            </a:fld>
            <a:endParaRPr lang="en-US" kern="1200"/>
          </a:p>
        </p:txBody>
      </p:sp>
      <p:graphicFrame>
        <p:nvGraphicFramePr>
          <p:cNvPr id="8" name="TextBox 5">
            <a:extLst>
              <a:ext uri="{FF2B5EF4-FFF2-40B4-BE49-F238E27FC236}">
                <a16:creationId xmlns:a16="http://schemas.microsoft.com/office/drawing/2014/main" id="{1B48C98B-6B7A-4D0E-9327-95FC85DD54A3}"/>
              </a:ext>
            </a:extLst>
          </p:cNvPr>
          <p:cNvGraphicFramePr/>
          <p:nvPr>
            <p:extLst>
              <p:ext uri="{D42A27DB-BD31-4B8C-83A1-F6EECF244321}">
                <p14:modId xmlns:p14="http://schemas.microsoft.com/office/powerpoint/2010/main" val="1270430561"/>
              </p:ext>
            </p:extLst>
          </p:nvPr>
        </p:nvGraphicFramePr>
        <p:xfrm>
          <a:off x="609600" y="1600201"/>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6608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4A18C80-0685-460E-BE64-3D40757FE79A}"/>
              </a:ext>
            </a:extLst>
          </p:cNvPr>
          <p:cNvSpPr>
            <a:spLocks noGrp="1"/>
          </p:cNvSpPr>
          <p:nvPr>
            <p:ph type="sldNum" sz="quarter" idx="12"/>
          </p:nvPr>
        </p:nvSpPr>
        <p:spPr/>
        <p:txBody>
          <a:bodyPr/>
          <a:lstStyle/>
          <a:p>
            <a:fld id="{FBBF61CF-E01E-4A46-BB21-3455A7373A30}" type="slidenum">
              <a:rPr lang="en-US" smtClean="0"/>
              <a:pPr/>
              <a:t>7</a:t>
            </a:fld>
            <a:endParaRPr lang="en-US"/>
          </a:p>
        </p:txBody>
      </p:sp>
      <p:sp>
        <p:nvSpPr>
          <p:cNvPr id="5" name="Title 4">
            <a:extLst>
              <a:ext uri="{FF2B5EF4-FFF2-40B4-BE49-F238E27FC236}">
                <a16:creationId xmlns:a16="http://schemas.microsoft.com/office/drawing/2014/main" id="{BC3986C3-44E6-445B-87E0-5295F07F29EB}"/>
              </a:ext>
            </a:extLst>
          </p:cNvPr>
          <p:cNvSpPr>
            <a:spLocks noGrp="1"/>
          </p:cNvSpPr>
          <p:nvPr>
            <p:ph type="title"/>
          </p:nvPr>
        </p:nvSpPr>
        <p:spPr/>
        <p:txBody>
          <a:bodyPr/>
          <a:lstStyle/>
          <a:p>
            <a:r>
              <a:rPr lang="en-IN" dirty="0"/>
              <a:t>Proposed Block Diagram </a:t>
            </a:r>
          </a:p>
        </p:txBody>
      </p:sp>
      <p:pic>
        <p:nvPicPr>
          <p:cNvPr id="30" name="Picture 29">
            <a:extLst>
              <a:ext uri="{FF2B5EF4-FFF2-40B4-BE49-F238E27FC236}">
                <a16:creationId xmlns:a16="http://schemas.microsoft.com/office/drawing/2014/main" id="{EAA745A8-549D-463D-95AD-26E9B3625D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464" y="1700808"/>
            <a:ext cx="9145015" cy="3888432"/>
          </a:xfrm>
          <a:prstGeom prst="rect">
            <a:avLst/>
          </a:prstGeom>
        </p:spPr>
      </p:pic>
      <p:sp>
        <p:nvSpPr>
          <p:cNvPr id="2" name="TextBox 1">
            <a:extLst>
              <a:ext uri="{FF2B5EF4-FFF2-40B4-BE49-F238E27FC236}">
                <a16:creationId xmlns:a16="http://schemas.microsoft.com/office/drawing/2014/main" id="{80AF4809-7FF4-4CAE-BD91-C70DE4FF9259}"/>
              </a:ext>
            </a:extLst>
          </p:cNvPr>
          <p:cNvSpPr txBox="1"/>
          <p:nvPr/>
        </p:nvSpPr>
        <p:spPr>
          <a:xfrm>
            <a:off x="7704832" y="2420888"/>
            <a:ext cx="2065536" cy="861774"/>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br>
              <a:rPr lang="en-US" sz="2500" dirty="0">
                <a:latin typeface="Times New Roman" panose="02020603050405020304" pitchFamily="18" charset="0"/>
                <a:cs typeface="Times New Roman" panose="02020603050405020304" pitchFamily="18" charset="0"/>
              </a:rPr>
            </a:br>
            <a:r>
              <a:rPr lang="en-US" sz="2500" dirty="0">
                <a:latin typeface="Times New Roman" panose="02020603050405020304" pitchFamily="18" charset="0"/>
                <a:cs typeface="Times New Roman" panose="02020603050405020304" pitchFamily="18" charset="0"/>
              </a:rPr>
              <a:t>OLED</a:t>
            </a:r>
          </a:p>
        </p:txBody>
      </p:sp>
      <p:sp>
        <p:nvSpPr>
          <p:cNvPr id="3" name="Oval 2">
            <a:extLst>
              <a:ext uri="{FF2B5EF4-FFF2-40B4-BE49-F238E27FC236}">
                <a16:creationId xmlns:a16="http://schemas.microsoft.com/office/drawing/2014/main" id="{6A200A12-17BA-4DC1-A0ED-ECD13CD10D5F}"/>
              </a:ext>
            </a:extLst>
          </p:cNvPr>
          <p:cNvSpPr/>
          <p:nvPr/>
        </p:nvSpPr>
        <p:spPr>
          <a:xfrm>
            <a:off x="6816080" y="3789040"/>
            <a:ext cx="504056" cy="5760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E7ECE55-162F-429F-A4E2-1289AE458682}"/>
              </a:ext>
            </a:extLst>
          </p:cNvPr>
          <p:cNvSpPr/>
          <p:nvPr/>
        </p:nvSpPr>
        <p:spPr>
          <a:xfrm>
            <a:off x="6924092" y="3212976"/>
            <a:ext cx="396044" cy="20162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04D2498-37C8-4936-AD40-51F2BCB8E3D3}"/>
              </a:ext>
            </a:extLst>
          </p:cNvPr>
          <p:cNvSpPr txBox="1"/>
          <p:nvPr/>
        </p:nvSpPr>
        <p:spPr>
          <a:xfrm>
            <a:off x="1919536" y="3429000"/>
            <a:ext cx="1278142" cy="338554"/>
          </a:xfrm>
          <a:prstGeom prst="rect">
            <a:avLst/>
          </a:prstGeom>
          <a:solidFill>
            <a:schemeClr val="bg1"/>
          </a:solidFill>
        </p:spPr>
        <p:txBody>
          <a:bodyPr wrap="square" rtlCol="0">
            <a:spAutoFit/>
          </a:bodyPr>
          <a:lstStyle/>
          <a:p>
            <a:r>
              <a:rPr lang="en-IN" sz="1600" b="1" dirty="0"/>
              <a:t>MAX30102</a:t>
            </a:r>
          </a:p>
        </p:txBody>
      </p:sp>
      <p:sp>
        <p:nvSpPr>
          <p:cNvPr id="8" name="Oval 7">
            <a:extLst>
              <a:ext uri="{FF2B5EF4-FFF2-40B4-BE49-F238E27FC236}">
                <a16:creationId xmlns:a16="http://schemas.microsoft.com/office/drawing/2014/main" id="{F261579B-9E37-492A-B12A-B7340D39E079}"/>
              </a:ext>
            </a:extLst>
          </p:cNvPr>
          <p:cNvSpPr/>
          <p:nvPr/>
        </p:nvSpPr>
        <p:spPr>
          <a:xfrm>
            <a:off x="2927648" y="3356992"/>
            <a:ext cx="216024" cy="14401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DDDDDA5-20CD-4F83-8C56-EACB5C4D5C50}"/>
              </a:ext>
            </a:extLst>
          </p:cNvPr>
          <p:cNvSpPr txBox="1"/>
          <p:nvPr/>
        </p:nvSpPr>
        <p:spPr>
          <a:xfrm>
            <a:off x="5205958" y="3156863"/>
            <a:ext cx="216024" cy="861774"/>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535127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9E9FE-9AB3-4D71-98FE-DADEA962BE3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Used</a:t>
            </a:r>
          </a:p>
        </p:txBody>
      </p:sp>
      <p:sp>
        <p:nvSpPr>
          <p:cNvPr id="3" name="Content Placeholder 2">
            <a:extLst>
              <a:ext uri="{FF2B5EF4-FFF2-40B4-BE49-F238E27FC236}">
                <a16:creationId xmlns:a16="http://schemas.microsoft.com/office/drawing/2014/main" id="{7FD244C0-23C3-4E78-989A-D7259F48FF3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Arduino IDE</a:t>
            </a:r>
          </a:p>
        </p:txBody>
      </p:sp>
      <p:sp>
        <p:nvSpPr>
          <p:cNvPr id="4" name="Slide Number Placeholder 3">
            <a:extLst>
              <a:ext uri="{FF2B5EF4-FFF2-40B4-BE49-F238E27FC236}">
                <a16:creationId xmlns:a16="http://schemas.microsoft.com/office/drawing/2014/main" id="{96AF3F17-AB52-4CA6-B779-83001EF51F66}"/>
              </a:ext>
            </a:extLst>
          </p:cNvPr>
          <p:cNvSpPr>
            <a:spLocks noGrp="1"/>
          </p:cNvSpPr>
          <p:nvPr>
            <p:ph type="sldNum" sz="quarter" idx="12"/>
          </p:nvPr>
        </p:nvSpPr>
        <p:spPr/>
        <p:txBody>
          <a:bodyPr/>
          <a:lstStyle/>
          <a:p>
            <a:fld id="{FBBF61CF-E01E-4A46-BB21-3455A7373A30}" type="slidenum">
              <a:rPr lang="en-US" smtClean="0">
                <a:latin typeface="Times New Roman" panose="02020603050405020304" pitchFamily="18" charset="0"/>
                <a:cs typeface="Times New Roman" panose="02020603050405020304" pitchFamily="18" charset="0"/>
              </a:rPr>
              <a:pPr/>
              <a:t>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0746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032E5-0D05-472E-A866-3787BED41600}"/>
              </a:ext>
            </a:extLst>
          </p:cNvPr>
          <p:cNvSpPr>
            <a:spLocks noGrp="1"/>
          </p:cNvSpPr>
          <p:nvPr>
            <p:ph type="title"/>
          </p:nvPr>
        </p:nvSpPr>
        <p:spPr/>
        <p:txBody>
          <a:bodyPr/>
          <a:lstStyle/>
          <a:p>
            <a:r>
              <a:rPr lang="en-US" dirty="0"/>
              <a:t>Circuit Diagram</a:t>
            </a:r>
          </a:p>
        </p:txBody>
      </p:sp>
      <p:sp>
        <p:nvSpPr>
          <p:cNvPr id="4" name="Slide Number Placeholder 3">
            <a:extLst>
              <a:ext uri="{FF2B5EF4-FFF2-40B4-BE49-F238E27FC236}">
                <a16:creationId xmlns:a16="http://schemas.microsoft.com/office/drawing/2014/main" id="{2846026B-C184-4D78-ADC0-F54BC390EACD}"/>
              </a:ext>
            </a:extLst>
          </p:cNvPr>
          <p:cNvSpPr>
            <a:spLocks noGrp="1"/>
          </p:cNvSpPr>
          <p:nvPr>
            <p:ph type="sldNum" sz="quarter" idx="12"/>
          </p:nvPr>
        </p:nvSpPr>
        <p:spPr/>
        <p:txBody>
          <a:bodyPr/>
          <a:lstStyle/>
          <a:p>
            <a:fld id="{FBBF61CF-E01E-4A46-BB21-3455A7373A30}" type="slidenum">
              <a:rPr lang="en-US" smtClean="0"/>
              <a:pPr/>
              <a:t>9</a:t>
            </a:fld>
            <a:endParaRPr lang="en-US"/>
          </a:p>
        </p:txBody>
      </p:sp>
      <p:pic>
        <p:nvPicPr>
          <p:cNvPr id="6" name="Picture 5" descr="A screenshot of a computer&#10;&#10;Description automatically generated with low confidence">
            <a:extLst>
              <a:ext uri="{FF2B5EF4-FFF2-40B4-BE49-F238E27FC236}">
                <a16:creationId xmlns:a16="http://schemas.microsoft.com/office/drawing/2014/main" id="{D1B8D09B-0A6D-4C33-967A-4892C47A4C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424" y="1251111"/>
            <a:ext cx="10560496" cy="5287802"/>
          </a:xfrm>
          <a:prstGeom prst="rect">
            <a:avLst/>
          </a:prstGeom>
        </p:spPr>
      </p:pic>
    </p:spTree>
    <p:extLst>
      <p:ext uri="{BB962C8B-B14F-4D97-AF65-F5344CB8AC3E}">
        <p14:creationId xmlns:p14="http://schemas.microsoft.com/office/powerpoint/2010/main" val="593797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24328</TotalTime>
  <Words>596</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Bahnschrift SemiBold Condensed</vt:lpstr>
      <vt:lpstr>Berlin Sans FB</vt:lpstr>
      <vt:lpstr>Calibri</vt:lpstr>
      <vt:lpstr>Dubai Medium</vt:lpstr>
      <vt:lpstr>Tahoma</vt:lpstr>
      <vt:lpstr>Times New Roman</vt:lpstr>
      <vt:lpstr>Office Theme</vt:lpstr>
      <vt:lpstr>PowerPoint Presentation</vt:lpstr>
      <vt:lpstr>Abstract</vt:lpstr>
      <vt:lpstr>Introduction</vt:lpstr>
      <vt:lpstr>Existing Method Block Diagram</vt:lpstr>
      <vt:lpstr>Problem Defined</vt:lpstr>
      <vt:lpstr>Objective</vt:lpstr>
      <vt:lpstr>Proposed Block Diagram </vt:lpstr>
      <vt:lpstr>Software Used</vt:lpstr>
      <vt:lpstr>Circuit Diagram</vt:lpstr>
      <vt:lpstr>Arduino microcontroller</vt:lpstr>
      <vt:lpstr>MAX30102 SENSOR</vt:lpstr>
      <vt:lpstr>The final version of prototype/product:</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med el</dc:creator>
  <cp:lastModifiedBy>Sriharsha Paruchuri</cp:lastModifiedBy>
  <cp:revision>2234</cp:revision>
  <dcterms:created xsi:type="dcterms:W3CDTF">2011-03-29T09:15:57Z</dcterms:created>
  <dcterms:modified xsi:type="dcterms:W3CDTF">2022-02-27T17:44:38Z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8189099</vt:lpwstr>
  </property>
  <property fmtid="{D5CDD505-2E9C-101B-9397-08002B2CF9AE}" pid="3" name="NXPowerLiteSettings">
    <vt:lpwstr>C7000400038000</vt:lpwstr>
  </property>
  <property fmtid="{D5CDD505-2E9C-101B-9397-08002B2CF9AE}" pid="4" name="NXPowerLiteVersion">
    <vt:lpwstr>S9.0.3</vt:lpwstr>
  </property>
</Properties>
</file>