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Churn Analysis Of Bank Customers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1752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Springboard DSC</a:t>
            </a:r>
          </a:p>
          <a:p>
            <a:endParaRPr lang="en-IN" sz="2800" dirty="0"/>
          </a:p>
          <a:p>
            <a:pPr algn="r"/>
            <a:r>
              <a:rPr lang="en-IN" sz="2400" dirty="0" smtClean="0"/>
              <a:t>- </a:t>
            </a:r>
            <a:r>
              <a:rPr lang="en-IN" sz="2400" dirty="0" err="1" smtClean="0"/>
              <a:t>Vaibhav</a:t>
            </a:r>
            <a:r>
              <a:rPr lang="en-IN" sz="2400" dirty="0" smtClean="0"/>
              <a:t> </a:t>
            </a:r>
            <a:r>
              <a:rPr lang="en-IN" sz="2400" dirty="0" err="1" smtClean="0"/>
              <a:t>Agarwal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929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9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9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95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8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3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7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10</Words>
  <Application>Microsoft Office PowerPoint</Application>
  <PresentationFormat>On-screen Show 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Churn Analysis Of Bank Customers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Of Bank Customers</dc:title>
  <dc:creator>Vaibhav Agarwal</dc:creator>
  <cp:lastModifiedBy>Vaibhav Agarwal</cp:lastModifiedBy>
  <cp:revision>4</cp:revision>
  <dcterms:created xsi:type="dcterms:W3CDTF">2006-08-16T00:00:00Z</dcterms:created>
  <dcterms:modified xsi:type="dcterms:W3CDTF">2019-10-12T11:19:56Z</dcterms:modified>
</cp:coreProperties>
</file>