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9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96180-E75F-4A9F-A12B-E66A8C056BC5}" type="datetimeFigureOut">
              <a:rPr lang="en-US" smtClean="0"/>
              <a:pPr/>
              <a:t>3/28/2018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A9B3D3-5B27-4BFE-A9B5-85A3D737B0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96180-E75F-4A9F-A12B-E66A8C056BC5}" type="datetimeFigureOut">
              <a:rPr lang="en-US" smtClean="0"/>
              <a:pPr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B3D3-5B27-4BFE-A9B5-85A3D737B0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96180-E75F-4A9F-A12B-E66A8C056BC5}" type="datetimeFigureOut">
              <a:rPr lang="en-US" smtClean="0"/>
              <a:pPr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B3D3-5B27-4BFE-A9B5-85A3D737B0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  <a:latin typeface="Bell MT" pitchFamily="18" charset="0"/>
              </a:defRPr>
            </a:lvl1pPr>
            <a:lvl2pPr>
              <a:defRPr>
                <a:solidFill>
                  <a:schemeClr val="accent5">
                    <a:lumMod val="50000"/>
                  </a:schemeClr>
                </a:solidFill>
                <a:latin typeface="Bell MT" pitchFamily="18" charset="0"/>
              </a:defRPr>
            </a:lvl2pPr>
            <a:lvl3pPr>
              <a:defRPr>
                <a:solidFill>
                  <a:schemeClr val="accent5">
                    <a:lumMod val="50000"/>
                  </a:schemeClr>
                </a:solidFill>
                <a:latin typeface="Bell MT" pitchFamily="18" charset="0"/>
              </a:defRPr>
            </a:lvl3pPr>
            <a:lvl4pPr>
              <a:defRPr>
                <a:solidFill>
                  <a:schemeClr val="accent5">
                    <a:lumMod val="50000"/>
                  </a:schemeClr>
                </a:solidFill>
                <a:latin typeface="Bell MT" pitchFamily="18" charset="0"/>
              </a:defRPr>
            </a:lvl4pPr>
            <a:lvl5pPr>
              <a:defRPr>
                <a:solidFill>
                  <a:schemeClr val="accent5">
                    <a:lumMod val="50000"/>
                  </a:schemeClr>
                </a:solidFill>
                <a:latin typeface="Bell MT" pitchFamily="18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96180-E75F-4A9F-A12B-E66A8C056BC5}" type="datetimeFigureOut">
              <a:rPr lang="en-US" smtClean="0"/>
              <a:pPr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B3D3-5B27-4BFE-A9B5-85A3D737B0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96180-E75F-4A9F-A12B-E66A8C056BC5}" type="datetimeFigureOut">
              <a:rPr lang="en-US" smtClean="0"/>
              <a:pPr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B3D3-5B27-4BFE-A9B5-85A3D737B0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96180-E75F-4A9F-A12B-E66A8C056BC5}" type="datetimeFigureOut">
              <a:rPr lang="en-US" smtClean="0"/>
              <a:pPr/>
              <a:t>3/28/2018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B3D3-5B27-4BFE-A9B5-85A3D737B0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96180-E75F-4A9F-A12B-E66A8C056BC5}" type="datetimeFigureOut">
              <a:rPr lang="en-US" smtClean="0"/>
              <a:pPr/>
              <a:t>3/28/2018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B3D3-5B27-4BFE-A9B5-85A3D737B0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96180-E75F-4A9F-A12B-E66A8C056BC5}" type="datetimeFigureOut">
              <a:rPr lang="en-US" smtClean="0"/>
              <a:pPr/>
              <a:t>3/28/2018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B3D3-5B27-4BFE-A9B5-85A3D737B0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96180-E75F-4A9F-A12B-E66A8C056BC5}" type="datetimeFigureOut">
              <a:rPr lang="en-US" smtClean="0"/>
              <a:pPr/>
              <a:t>3/28/2018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B3D3-5B27-4BFE-A9B5-85A3D737B0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96180-E75F-4A9F-A12B-E66A8C056BC5}" type="datetimeFigureOut">
              <a:rPr lang="en-US" smtClean="0"/>
              <a:pPr/>
              <a:t>3/28/2018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B3D3-5B27-4BFE-A9B5-85A3D737B0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96180-E75F-4A9F-A12B-E66A8C056BC5}" type="datetimeFigureOut">
              <a:rPr lang="en-US" smtClean="0"/>
              <a:pPr/>
              <a:t>3/28/2018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B3D3-5B27-4BFE-A9B5-85A3D737B0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9196180-E75F-4A9F-A12B-E66A8C056BC5}" type="datetimeFigureOut">
              <a:rPr lang="en-US" smtClean="0"/>
              <a:pPr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FA9B3D3-5B27-4BFE-A9B5-85A3D737B0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uiswing/components/list.html" TargetMode="External"/><Relationship Id="rId2" Type="http://schemas.openxmlformats.org/officeDocument/2006/relationships/hyperlink" Target="https://docs.oracle.com/javase/tutorial/uiswing/components/combobo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oracle.com/javase/tutorial/uiswing/components/toolbar.html" TargetMode="External"/><Relationship Id="rId4" Type="http://schemas.openxmlformats.org/officeDocument/2006/relationships/hyperlink" Target="https://docs.oracle.com/javase/tutorial/uiswing/components/button.html#radiobutto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Menu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A. M. Bhave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539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334000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en-US" dirty="0" err="1"/>
              <a:t>cities.add</a:t>
            </a:r>
            <a:r>
              <a:rPr lang="en-US" dirty="0"/>
              <a:t>(new </a:t>
            </a:r>
            <a:r>
              <a:rPr lang="en-US" dirty="0" err="1"/>
              <a:t>MenuItem</a:t>
            </a:r>
            <a:r>
              <a:rPr lang="en-US" dirty="0"/>
              <a:t>("Hyderabad"));</a:t>
            </a:r>
          </a:p>
          <a:p>
            <a:pPr marL="0" indent="0" algn="just">
              <a:buNone/>
            </a:pPr>
            <a:r>
              <a:rPr lang="en-US" dirty="0"/>
              <a:t>    </a:t>
            </a:r>
            <a:r>
              <a:rPr lang="en-US" dirty="0" err="1"/>
              <a:t>cities.add</a:t>
            </a:r>
            <a:r>
              <a:rPr lang="en-US" dirty="0"/>
              <a:t>(new </a:t>
            </a:r>
            <a:r>
              <a:rPr lang="en-US" dirty="0" err="1"/>
              <a:t>MenuItem</a:t>
            </a:r>
            <a:r>
              <a:rPr lang="en-US" dirty="0"/>
              <a:t>("Chennai"));</a:t>
            </a:r>
          </a:p>
          <a:p>
            <a:pPr marL="0" indent="0" algn="just">
              <a:buNone/>
            </a:pPr>
            <a:r>
              <a:rPr lang="en-US" dirty="0"/>
              <a:t>    </a:t>
            </a:r>
            <a:r>
              <a:rPr lang="en-US" dirty="0" err="1"/>
              <a:t>cities.add</a:t>
            </a:r>
            <a:r>
              <a:rPr lang="en-US" dirty="0"/>
              <a:t>(new </a:t>
            </a:r>
            <a:r>
              <a:rPr lang="en-US" dirty="0" err="1"/>
              <a:t>MenuItem</a:t>
            </a:r>
            <a:r>
              <a:rPr lang="en-US" dirty="0"/>
              <a:t>("Bengaluru"));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    </a:t>
            </a:r>
            <a:r>
              <a:rPr lang="en-US" dirty="0" err="1"/>
              <a:t>setTitle</a:t>
            </a:r>
            <a:r>
              <a:rPr lang="en-US" dirty="0"/>
              <a:t>("Simple Menu Program");		// frame creation methods</a:t>
            </a:r>
          </a:p>
          <a:p>
            <a:pPr marL="0" indent="0" algn="just">
              <a:buNone/>
            </a:pPr>
            <a:r>
              <a:rPr lang="en-US" dirty="0"/>
              <a:t>    </a:t>
            </a:r>
            <a:r>
              <a:rPr lang="en-US" dirty="0" err="1"/>
              <a:t>setSize</a:t>
            </a:r>
            <a:r>
              <a:rPr lang="en-US" dirty="0"/>
              <a:t>(300, 300);</a:t>
            </a:r>
          </a:p>
          <a:p>
            <a:pPr marL="0" indent="0" algn="just">
              <a:buNone/>
            </a:pPr>
            <a:r>
              <a:rPr lang="en-US" dirty="0"/>
              <a:t>        </a:t>
            </a:r>
            <a:r>
              <a:rPr lang="en-US" dirty="0" err="1"/>
              <a:t>setLayout</a:t>
            </a:r>
            <a:r>
              <a:rPr lang="en-US" dirty="0"/>
              <a:t>(null);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    </a:t>
            </a:r>
            <a:r>
              <a:rPr lang="en-US" dirty="0" err="1"/>
              <a:t>setVisible</a:t>
            </a:r>
            <a:r>
              <a:rPr lang="en-US" dirty="0"/>
              <a:t>(true);</a:t>
            </a:r>
          </a:p>
          <a:p>
            <a:pPr marL="0" indent="0" algn="just">
              <a:buNone/>
            </a:pPr>
            <a:r>
              <a:rPr lang="en-US" dirty="0"/>
              <a:t>  }</a:t>
            </a:r>
          </a:p>
          <a:p>
            <a:pPr marL="0" indent="0" algn="just">
              <a:buNone/>
            </a:pPr>
            <a:r>
              <a:rPr lang="en-US" dirty="0"/>
              <a:t>  public void </a:t>
            </a:r>
            <a:r>
              <a:rPr lang="en-US" dirty="0" err="1"/>
              <a:t>actionPerformed</a:t>
            </a:r>
            <a:r>
              <a:rPr lang="en-US" dirty="0"/>
              <a:t>(</a:t>
            </a:r>
            <a:r>
              <a:rPr lang="en-US" dirty="0" err="1"/>
              <a:t>ActionEvent</a:t>
            </a:r>
            <a:r>
              <a:rPr lang="en-US" dirty="0"/>
              <a:t> e)</a:t>
            </a:r>
          </a:p>
          <a:p>
            <a:pPr marL="0" indent="0" algn="just">
              <a:buNone/>
            </a:pPr>
            <a:r>
              <a:rPr lang="en-US" dirty="0"/>
              <a:t>  {</a:t>
            </a:r>
          </a:p>
          <a:p>
            <a:pPr marL="0" indent="0" algn="just">
              <a:buNone/>
            </a:pPr>
            <a:r>
              <a:rPr lang="en-US" dirty="0"/>
              <a:t>    String </a:t>
            </a:r>
            <a:r>
              <a:rPr lang="en-US" dirty="0" err="1"/>
              <a:t>str</a:t>
            </a:r>
            <a:r>
              <a:rPr lang="en-US" dirty="0"/>
              <a:t> = </a:t>
            </a:r>
            <a:r>
              <a:rPr lang="en-US" dirty="0" err="1"/>
              <a:t>e.getActionCommand</a:t>
            </a:r>
            <a:r>
              <a:rPr lang="en-US" dirty="0"/>
              <a:t>();		// know the menu item selected by the user</a:t>
            </a:r>
          </a:p>
          <a:p>
            <a:pPr marL="0" indent="0" algn="just">
              <a:buNone/>
            </a:pPr>
            <a:r>
              <a:rPr lang="en-US" dirty="0"/>
              <a:t>    </a:t>
            </a:r>
            <a:r>
              <a:rPr lang="en-US" dirty="0" err="1"/>
              <a:t>l.setText</a:t>
            </a:r>
            <a:r>
              <a:rPr lang="en-US" dirty="0"/>
              <a:t>("You selected " +</a:t>
            </a:r>
            <a:r>
              <a:rPr lang="en-US" dirty="0" err="1"/>
              <a:t>str</a:t>
            </a:r>
            <a:r>
              <a:rPr lang="en-US" dirty="0"/>
              <a:t>);</a:t>
            </a:r>
          </a:p>
          <a:p>
            <a:pPr marL="0" indent="0" algn="just">
              <a:buNone/>
            </a:pPr>
            <a:r>
              <a:rPr lang="en-US" dirty="0"/>
              <a:t>    </a:t>
            </a:r>
            <a:r>
              <a:rPr lang="en-US" dirty="0" err="1"/>
              <a:t>l.setForeground</a:t>
            </a:r>
            <a:r>
              <a:rPr lang="en-US" dirty="0"/>
              <a:t>(</a:t>
            </a:r>
            <a:r>
              <a:rPr lang="en-US" dirty="0" err="1"/>
              <a:t>Color.red</a:t>
            </a:r>
            <a:r>
              <a:rPr lang="en-US" dirty="0"/>
              <a:t>);</a:t>
            </a:r>
          </a:p>
          <a:p>
            <a:pPr marL="0" indent="0" algn="just">
              <a:buNone/>
            </a:pPr>
            <a:r>
              <a:rPr lang="en-US" dirty="0"/>
              <a:t>  }</a:t>
            </a:r>
          </a:p>
          <a:p>
            <a:pPr marL="0" indent="0" algn="just">
              <a:buNone/>
            </a:pPr>
            <a:r>
              <a:rPr lang="en-US" dirty="0"/>
              <a:t>  public static void main(String </a:t>
            </a:r>
            <a:r>
              <a:rPr lang="en-US" dirty="0" err="1"/>
              <a:t>args</a:t>
            </a:r>
            <a:r>
              <a:rPr lang="en-US" dirty="0"/>
              <a:t>[])</a:t>
            </a:r>
          </a:p>
          <a:p>
            <a:pPr marL="0" indent="0" algn="just">
              <a:buNone/>
            </a:pPr>
            <a:r>
              <a:rPr lang="en-US" dirty="0"/>
              <a:t>  {</a:t>
            </a:r>
          </a:p>
          <a:p>
            <a:pPr marL="0" indent="0" algn="just">
              <a:buNone/>
            </a:pPr>
            <a:r>
              <a:rPr lang="en-US" dirty="0"/>
              <a:t>    new </a:t>
            </a:r>
            <a:r>
              <a:rPr lang="en-US" dirty="0" err="1"/>
              <a:t>SimpleMenuExample</a:t>
            </a:r>
            <a:r>
              <a:rPr lang="en-US" dirty="0"/>
              <a:t>();</a:t>
            </a:r>
          </a:p>
          <a:p>
            <a:pPr marL="0" indent="0" algn="just">
              <a:buNone/>
            </a:pPr>
            <a:r>
              <a:rPr lang="en-US" dirty="0"/>
              <a:t>  }</a:t>
            </a:r>
          </a:p>
          <a:p>
            <a:pPr marL="0" indent="0" algn="just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65278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57538" y="1985963"/>
            <a:ext cx="4233862" cy="4319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99548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 AWT Dialog</a:t>
            </a:r>
            <a:br>
              <a:rPr lang="en-US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Dialog control represents a top level window with a border and a title used to take some form of input from the user. It inherits the Window class.</a:t>
            </a:r>
          </a:p>
          <a:p>
            <a:r>
              <a:rPr lang="en-US" dirty="0"/>
              <a:t>Unlike Frame, it doesn't have maximize and minimize buttons.</a:t>
            </a:r>
          </a:p>
          <a:p>
            <a:r>
              <a:rPr lang="en-US" dirty="0"/>
              <a:t>Frame </a:t>
            </a:r>
            <a:r>
              <a:rPr lang="en-US" dirty="0" err="1"/>
              <a:t>vs</a:t>
            </a:r>
            <a:r>
              <a:rPr lang="en-US" dirty="0"/>
              <a:t> Dialog</a:t>
            </a:r>
          </a:p>
          <a:p>
            <a:r>
              <a:rPr lang="en-US" dirty="0"/>
              <a:t>Frame and Dialog both inherits Window class. Frame has maximize and minimize buttons but Dialog doesn't have.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97219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 AWT Dialog</a:t>
            </a:r>
            <a:br>
              <a:rPr lang="en-US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 constructors</a:t>
            </a:r>
          </a:p>
          <a:p>
            <a:pPr fontAlgn="t"/>
            <a:r>
              <a:rPr lang="en-US" b="1" dirty="0" smtClean="0"/>
              <a:t>Dialog(Dialog </a:t>
            </a:r>
            <a:r>
              <a:rPr lang="en-US" b="1" dirty="0" smtClean="0"/>
              <a:t>owner)</a:t>
            </a:r>
            <a:endParaRPr lang="en-US" dirty="0" smtClean="0"/>
          </a:p>
          <a:p>
            <a:pPr lvl="1" fontAlgn="t"/>
            <a:r>
              <a:rPr lang="en-US" dirty="0" smtClean="0"/>
              <a:t>Constructs an initially invisible, modeless Dialog with the specified owner Dialog and an empty title.</a:t>
            </a:r>
          </a:p>
          <a:p>
            <a:pPr fontAlgn="t"/>
            <a:r>
              <a:rPr lang="en-US" b="1" dirty="0" smtClean="0"/>
              <a:t>Dialog(Dialog </a:t>
            </a:r>
            <a:r>
              <a:rPr lang="en-US" b="1" dirty="0" smtClean="0"/>
              <a:t>owner, String title)</a:t>
            </a:r>
            <a:endParaRPr lang="en-US" dirty="0" smtClean="0"/>
          </a:p>
          <a:p>
            <a:pPr lvl="1" fontAlgn="t"/>
            <a:r>
              <a:rPr lang="en-US" dirty="0" smtClean="0"/>
              <a:t>Constructs an initially invisible, modeless Dialog with the specified owner Dialog and title.</a:t>
            </a:r>
          </a:p>
          <a:p>
            <a:pPr fontAlgn="t"/>
            <a:r>
              <a:rPr lang="en-US" b="1" dirty="0" smtClean="0"/>
              <a:t>Dialog(Dialog </a:t>
            </a:r>
            <a:r>
              <a:rPr lang="en-US" b="1" dirty="0" smtClean="0"/>
              <a:t>owner, String title, </a:t>
            </a:r>
            <a:r>
              <a:rPr lang="en-US" b="1" dirty="0" err="1" smtClean="0"/>
              <a:t>boolean</a:t>
            </a:r>
            <a:r>
              <a:rPr lang="en-US" b="1" dirty="0" smtClean="0"/>
              <a:t> modal)</a:t>
            </a:r>
            <a:endParaRPr lang="en-US" dirty="0" smtClean="0"/>
          </a:p>
          <a:p>
            <a:pPr lvl="1" fontAlgn="t"/>
            <a:r>
              <a:rPr lang="en-US" dirty="0" smtClean="0"/>
              <a:t>Constructs an initially invisible Dialog with the specified owner Dialog, title, and modality.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97219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 AWT Dialog</a:t>
            </a:r>
            <a:br>
              <a:rPr lang="en-US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864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import java.awt.*;  </a:t>
            </a:r>
          </a:p>
          <a:p>
            <a:pPr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java.awt.event</a:t>
            </a:r>
            <a:r>
              <a:rPr lang="en-US" dirty="0" smtClean="0"/>
              <a:t>.*;  </a:t>
            </a:r>
          </a:p>
          <a:p>
            <a:pPr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DialogExample</a:t>
            </a:r>
            <a:r>
              <a:rPr lang="en-US" dirty="0" smtClean="0"/>
              <a:t> {  </a:t>
            </a:r>
          </a:p>
          <a:p>
            <a:pPr>
              <a:buNone/>
            </a:pPr>
            <a:r>
              <a:rPr lang="en-US" dirty="0" smtClean="0"/>
              <a:t>    private static Dialog d; 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DialogExample</a:t>
            </a:r>
            <a:r>
              <a:rPr lang="en-US" dirty="0" smtClean="0"/>
              <a:t>() {  </a:t>
            </a:r>
          </a:p>
          <a:p>
            <a:pPr>
              <a:buNone/>
            </a:pPr>
            <a:r>
              <a:rPr lang="en-US" dirty="0" smtClean="0"/>
              <a:t>        Frame f= new Frame();  </a:t>
            </a:r>
          </a:p>
          <a:p>
            <a:pPr>
              <a:buNone/>
            </a:pPr>
            <a:r>
              <a:rPr lang="en-US" dirty="0" smtClean="0"/>
              <a:t>        d = new Dialog(f , "Dialog Example", true);  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d.setLayout</a:t>
            </a:r>
            <a:r>
              <a:rPr lang="en-US" dirty="0" smtClean="0"/>
              <a:t>( new </a:t>
            </a:r>
            <a:r>
              <a:rPr lang="en-US" dirty="0" err="1" smtClean="0"/>
              <a:t>FlowLayout</a:t>
            </a:r>
            <a:r>
              <a:rPr lang="en-US" dirty="0" smtClean="0"/>
              <a:t>() );  </a:t>
            </a:r>
          </a:p>
          <a:p>
            <a:pPr>
              <a:buNone/>
            </a:pPr>
            <a:r>
              <a:rPr lang="en-US" dirty="0" smtClean="0"/>
              <a:t>        Button b = new Button ("OK");  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b.addActionListener</a:t>
            </a:r>
            <a:r>
              <a:rPr lang="en-US" dirty="0" smtClean="0"/>
              <a:t> ( new </a:t>
            </a:r>
            <a:r>
              <a:rPr lang="en-US" dirty="0" err="1" smtClean="0"/>
              <a:t>ActionListener</a:t>
            </a:r>
            <a:r>
              <a:rPr lang="en-US" dirty="0" smtClean="0"/>
              <a:t>()  </a:t>
            </a:r>
          </a:p>
          <a:p>
            <a:pPr>
              <a:buNone/>
            </a:pPr>
            <a:r>
              <a:rPr lang="en-US" dirty="0" smtClean="0"/>
              <a:t>        {  </a:t>
            </a:r>
          </a:p>
          <a:p>
            <a:pPr>
              <a:buNone/>
            </a:pPr>
            <a:r>
              <a:rPr lang="en-US" dirty="0" smtClean="0"/>
              <a:t>            public void </a:t>
            </a:r>
            <a:r>
              <a:rPr lang="en-US" dirty="0" err="1" smtClean="0"/>
              <a:t>actionPerformed</a:t>
            </a:r>
            <a:r>
              <a:rPr lang="en-US" dirty="0" smtClean="0"/>
              <a:t>( </a:t>
            </a:r>
            <a:r>
              <a:rPr lang="en-US" dirty="0" err="1" smtClean="0"/>
              <a:t>ActionEvent</a:t>
            </a:r>
            <a:r>
              <a:rPr lang="en-US" dirty="0" smtClean="0"/>
              <a:t> e )  </a:t>
            </a:r>
          </a:p>
          <a:p>
            <a:pPr>
              <a:buNone/>
            </a:pPr>
            <a:r>
              <a:rPr lang="en-US" dirty="0" smtClean="0"/>
              <a:t>            {  </a:t>
            </a:r>
          </a:p>
          <a:p>
            <a:pPr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DialogExample.d.setVisible</a:t>
            </a:r>
            <a:r>
              <a:rPr lang="en-US" dirty="0" smtClean="0"/>
              <a:t>(false);  </a:t>
            </a:r>
          </a:p>
          <a:p>
            <a:pPr>
              <a:buNone/>
            </a:pPr>
            <a:r>
              <a:rPr lang="en-US" dirty="0" smtClean="0"/>
              <a:t>            }  </a:t>
            </a:r>
          </a:p>
          <a:p>
            <a:pPr>
              <a:buNone/>
            </a:pPr>
            <a:r>
              <a:rPr lang="en-US" dirty="0" smtClean="0"/>
              <a:t>        });  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d.add</a:t>
            </a:r>
            <a:r>
              <a:rPr lang="en-US" dirty="0" smtClean="0"/>
              <a:t>( new Label ("Click button to continue."));  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d.add</a:t>
            </a:r>
            <a:r>
              <a:rPr lang="en-US" dirty="0" smtClean="0"/>
              <a:t>(b);   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d.setSize</a:t>
            </a:r>
            <a:r>
              <a:rPr lang="en-US" dirty="0" smtClean="0"/>
              <a:t>(300,300);    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d.setVisible</a:t>
            </a:r>
            <a:r>
              <a:rPr lang="en-US" dirty="0" smtClean="0"/>
              <a:t>(true);  </a:t>
            </a:r>
          </a:p>
          <a:p>
            <a:pPr>
              <a:buNone/>
            </a:pPr>
            <a:r>
              <a:rPr lang="en-US" dirty="0" smtClean="0"/>
              <a:t>    }  </a:t>
            </a:r>
          </a:p>
          <a:p>
            <a:pPr>
              <a:buNone/>
            </a:pPr>
            <a:r>
              <a:rPr lang="en-US" dirty="0" smtClean="0"/>
              <a:t>    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  </a:t>
            </a:r>
          </a:p>
          <a:p>
            <a:pPr>
              <a:buNone/>
            </a:pPr>
            <a:r>
              <a:rPr lang="en-US" dirty="0" smtClean="0"/>
              <a:t>    {  </a:t>
            </a:r>
          </a:p>
          <a:p>
            <a:pPr>
              <a:buNone/>
            </a:pPr>
            <a:r>
              <a:rPr lang="en-US" dirty="0" smtClean="0"/>
              <a:t>        new </a:t>
            </a:r>
            <a:r>
              <a:rPr lang="en-US" dirty="0" err="1" smtClean="0"/>
              <a:t>DialogExample</a:t>
            </a:r>
            <a:r>
              <a:rPr lang="en-US" dirty="0" smtClean="0"/>
              <a:t>();  </a:t>
            </a:r>
          </a:p>
          <a:p>
            <a:pPr>
              <a:buNone/>
            </a:pPr>
            <a:r>
              <a:rPr lang="en-US" dirty="0" smtClean="0"/>
              <a:t>    }  </a:t>
            </a:r>
          </a:p>
          <a:p>
            <a:pPr>
              <a:buNone/>
            </a:pPr>
            <a:r>
              <a:rPr lang="en-US" dirty="0" smtClean="0"/>
              <a:t>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97219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/>
              <a:t>A menu provides a space-saving way to let the user choose one of several options. </a:t>
            </a:r>
            <a:endParaRPr lang="en-US" dirty="0" smtClean="0"/>
          </a:p>
          <a:p>
            <a:pPr algn="just"/>
            <a:r>
              <a:rPr lang="en-US" dirty="0" smtClean="0"/>
              <a:t>Other </a:t>
            </a:r>
            <a:r>
              <a:rPr lang="en-US" dirty="0"/>
              <a:t>components with which the user can make a one-of-many choice include </a:t>
            </a:r>
            <a:r>
              <a:rPr lang="en-US" dirty="0">
                <a:hlinkClick r:id="rId2"/>
              </a:rPr>
              <a:t>combo boxes</a:t>
            </a:r>
            <a:r>
              <a:rPr lang="en-US" dirty="0"/>
              <a:t>, </a:t>
            </a:r>
            <a:r>
              <a:rPr lang="en-US" dirty="0">
                <a:hlinkClick r:id="rId3"/>
              </a:rPr>
              <a:t>lists</a:t>
            </a:r>
            <a:r>
              <a:rPr lang="en-US" dirty="0"/>
              <a:t>, </a:t>
            </a:r>
            <a:r>
              <a:rPr lang="en-US" dirty="0">
                <a:hlinkClick r:id="rId4"/>
              </a:rPr>
              <a:t>radio </a:t>
            </a:r>
            <a:r>
              <a:rPr lang="en-US" dirty="0" smtClean="0">
                <a:hlinkClick r:id="rId4"/>
              </a:rPr>
              <a:t>buttons</a:t>
            </a:r>
            <a:r>
              <a:rPr lang="en-US" dirty="0" smtClean="0"/>
              <a:t> </a:t>
            </a:r>
            <a:r>
              <a:rPr lang="en-US" dirty="0"/>
              <a:t>and </a:t>
            </a:r>
            <a:r>
              <a:rPr lang="en-US" dirty="0">
                <a:hlinkClick r:id="rId5"/>
              </a:rPr>
              <a:t>tool bars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menu usually appears either in a </a:t>
            </a:r>
            <a:r>
              <a:rPr lang="en-US" i="1" dirty="0"/>
              <a:t>menu bar</a:t>
            </a:r>
            <a:r>
              <a:rPr lang="en-US" dirty="0"/>
              <a:t> or as a </a:t>
            </a:r>
            <a:r>
              <a:rPr lang="en-US" i="1" dirty="0"/>
              <a:t>popup menu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A </a:t>
            </a:r>
            <a:r>
              <a:rPr lang="en-US" dirty="0"/>
              <a:t>menu bar contains one or more menus and has a customary, </a:t>
            </a:r>
            <a:r>
              <a:rPr lang="en-US" dirty="0" smtClean="0"/>
              <a:t>platform-dependent </a:t>
            </a:r>
            <a:r>
              <a:rPr lang="en-US" dirty="0"/>
              <a:t>location — usually along the top of a window. </a:t>
            </a:r>
            <a:endParaRPr lang="en-US" dirty="0" smtClean="0"/>
          </a:p>
          <a:p>
            <a:pPr algn="just"/>
            <a:r>
              <a:rPr lang="en-US" dirty="0" smtClean="0"/>
              <a:t>A </a:t>
            </a:r>
            <a:r>
              <a:rPr lang="en-US" dirty="0"/>
              <a:t>popup menu is a menu that is invisible until the user makes a platform-specific mouse action, such as pressing the right mouse button, over a popup-enabled component.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popup menu then appears under the </a:t>
            </a:r>
            <a:r>
              <a:rPr lang="en-US" dirty="0" smtClean="0"/>
              <a:t>cursor.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8728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To </a:t>
            </a:r>
            <a:r>
              <a:rPr lang="en-US" dirty="0"/>
              <a:t>create menus, the </a:t>
            </a:r>
            <a:r>
              <a:rPr lang="en-US" dirty="0" err="1"/>
              <a:t>java.awt</a:t>
            </a:r>
            <a:r>
              <a:rPr lang="en-US" dirty="0"/>
              <a:t> package comes with mainly four classes – </a:t>
            </a:r>
            <a:endParaRPr lang="en-US" dirty="0" smtClean="0"/>
          </a:p>
          <a:p>
            <a:pPr lvl="1" algn="just"/>
            <a:r>
              <a:rPr lang="en-US" dirty="0" err="1" smtClean="0"/>
              <a:t>MenuBar</a:t>
            </a:r>
            <a:r>
              <a:rPr lang="en-US" dirty="0"/>
              <a:t>, </a:t>
            </a:r>
            <a:endParaRPr lang="en-US" dirty="0" smtClean="0"/>
          </a:p>
          <a:p>
            <a:pPr lvl="1" algn="just"/>
            <a:r>
              <a:rPr lang="en-US" dirty="0" smtClean="0"/>
              <a:t>Menu</a:t>
            </a:r>
            <a:r>
              <a:rPr lang="en-US" dirty="0"/>
              <a:t>, </a:t>
            </a:r>
            <a:endParaRPr lang="en-US" dirty="0" smtClean="0"/>
          </a:p>
          <a:p>
            <a:pPr lvl="1" algn="just"/>
            <a:r>
              <a:rPr lang="en-US" dirty="0" err="1" smtClean="0"/>
              <a:t>MenuItem</a:t>
            </a:r>
            <a:r>
              <a:rPr lang="en-US" dirty="0" smtClean="0"/>
              <a:t> </a:t>
            </a:r>
            <a:r>
              <a:rPr lang="en-US" dirty="0"/>
              <a:t>and </a:t>
            </a:r>
            <a:endParaRPr lang="en-US" dirty="0" smtClean="0"/>
          </a:p>
          <a:p>
            <a:pPr lvl="1" algn="just"/>
            <a:r>
              <a:rPr lang="en-US" dirty="0" err="1" smtClean="0"/>
              <a:t>CheckboxMenuItem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All </a:t>
            </a:r>
            <a:r>
              <a:rPr lang="en-US" dirty="0"/>
              <a:t>these four classes are not AWT components as they are not subclasses of </a:t>
            </a:r>
            <a:r>
              <a:rPr lang="en-US" dirty="0" err="1"/>
              <a:t>java.awt.Component</a:t>
            </a:r>
            <a:r>
              <a:rPr lang="en-US" dirty="0"/>
              <a:t> class. </a:t>
            </a:r>
            <a:endParaRPr lang="en-US" dirty="0" smtClean="0"/>
          </a:p>
          <a:p>
            <a:pPr algn="just"/>
            <a:r>
              <a:rPr lang="en-US" dirty="0" smtClean="0"/>
              <a:t>They </a:t>
            </a:r>
            <a:r>
              <a:rPr lang="en-US" dirty="0"/>
              <a:t>are subclasses of </a:t>
            </a:r>
            <a:r>
              <a:rPr lang="en-US" dirty="0" err="1" smtClean="0"/>
              <a:t>java.awt.MenuComponent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9682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 fontAlgn="base"/>
            <a:r>
              <a:rPr lang="en-US" b="1" dirty="0" err="1"/>
              <a:t>MenuBar</a:t>
            </a:r>
            <a:r>
              <a:rPr lang="en-US" b="1" dirty="0"/>
              <a:t>:</a:t>
            </a:r>
            <a:r>
              <a:rPr lang="en-US" dirty="0"/>
              <a:t> </a:t>
            </a:r>
            <a:r>
              <a:rPr lang="en-US" dirty="0" err="1"/>
              <a:t>MenuBar</a:t>
            </a:r>
            <a:r>
              <a:rPr lang="en-US" dirty="0"/>
              <a:t> holds the menus. </a:t>
            </a:r>
            <a:r>
              <a:rPr lang="en-US" dirty="0" err="1"/>
              <a:t>MenuBar</a:t>
            </a:r>
            <a:r>
              <a:rPr lang="en-US" dirty="0"/>
              <a:t> is added to frame with </a:t>
            </a:r>
            <a:r>
              <a:rPr lang="en-US" b="1" dirty="0" err="1"/>
              <a:t>setMenuBar</a:t>
            </a:r>
            <a:r>
              <a:rPr lang="en-US" b="1" dirty="0"/>
              <a:t>()</a:t>
            </a:r>
            <a:r>
              <a:rPr lang="en-US" dirty="0"/>
              <a:t>method. Implicitly, the menu bar is added to the north (top) of the frame. </a:t>
            </a:r>
            <a:r>
              <a:rPr lang="en-US" dirty="0" err="1"/>
              <a:t>MenuBar</a:t>
            </a:r>
            <a:r>
              <a:rPr lang="en-US" dirty="0"/>
              <a:t> cannot be added to other sides like south and west etc.</a:t>
            </a:r>
          </a:p>
          <a:p>
            <a:pPr algn="just" fontAlgn="base"/>
            <a:r>
              <a:rPr lang="en-US" b="1" dirty="0"/>
              <a:t>Menu:</a:t>
            </a:r>
            <a:r>
              <a:rPr lang="en-US" dirty="0"/>
              <a:t> Menu holds the menu items. Menu is added to frame with </a:t>
            </a:r>
            <a:r>
              <a:rPr lang="en-US" b="1" dirty="0"/>
              <a:t>add()</a:t>
            </a:r>
            <a:r>
              <a:rPr lang="en-US" dirty="0"/>
              <a:t> method. A sub-menu can be added to Menu.</a:t>
            </a:r>
          </a:p>
          <a:p>
            <a:pPr algn="just" fontAlgn="base"/>
            <a:r>
              <a:rPr lang="en-US" b="1" dirty="0" err="1"/>
              <a:t>MenuItem</a:t>
            </a:r>
            <a:r>
              <a:rPr lang="en-US" b="1" dirty="0"/>
              <a:t>:</a:t>
            </a:r>
            <a:r>
              <a:rPr lang="en-US" dirty="0"/>
              <a:t> </a:t>
            </a:r>
            <a:r>
              <a:rPr lang="en-US" dirty="0" err="1"/>
              <a:t>MenuItem</a:t>
            </a:r>
            <a:r>
              <a:rPr lang="en-US" dirty="0"/>
              <a:t> displays the actual option user can select. Menu items are added to menu with method </a:t>
            </a:r>
            <a:r>
              <a:rPr lang="en-US" b="1" dirty="0" err="1"/>
              <a:t>addMenuItem</a:t>
            </a:r>
            <a:r>
              <a:rPr lang="en-US" b="1" dirty="0"/>
              <a:t>()</a:t>
            </a:r>
            <a:r>
              <a:rPr lang="en-US" dirty="0"/>
              <a:t>. A dull-colored line can be added in between menu items with </a:t>
            </a:r>
            <a:r>
              <a:rPr lang="en-US" b="1" dirty="0" err="1"/>
              <a:t>addSeparator</a:t>
            </a:r>
            <a:r>
              <a:rPr lang="en-US" b="1" dirty="0"/>
              <a:t>()</a:t>
            </a:r>
            <a:r>
              <a:rPr lang="en-US" dirty="0"/>
              <a:t> method. The dull-colored line groups (or separates from other) menu items with similar functionality like cut, copy and paste.</a:t>
            </a:r>
          </a:p>
          <a:p>
            <a:pPr algn="just" fontAlgn="base"/>
            <a:r>
              <a:rPr lang="en-US" b="1" dirty="0" err="1"/>
              <a:t>CheckboxMenuItem</a:t>
            </a:r>
            <a:r>
              <a:rPr lang="en-US" b="1" dirty="0"/>
              <a:t>:</a:t>
            </a:r>
            <a:r>
              <a:rPr lang="en-US" dirty="0"/>
              <a:t> It differs from </a:t>
            </a:r>
            <a:r>
              <a:rPr lang="en-US" dirty="0" err="1"/>
              <a:t>MenuItem</a:t>
            </a:r>
            <a:r>
              <a:rPr lang="en-US" dirty="0"/>
              <a:t> in that it appears along with a checkbox. The selection can be done with checkbox selected.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0758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 dirty="0"/>
              <a:t>Java AWT Menu Hierarchy</a:t>
            </a:r>
          </a:p>
          <a:p>
            <a:pPr algn="just"/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33747" y="2381250"/>
            <a:ext cx="7056813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92102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dirty="0" smtClean="0"/>
              <a:t>Menu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600" dirty="0"/>
              <a:t>import </a:t>
            </a:r>
            <a:r>
              <a:rPr lang="en-US" sz="1600" dirty="0" err="1"/>
              <a:t>java.awt</a:t>
            </a:r>
            <a:r>
              <a:rPr lang="en-US" sz="1600" dirty="0"/>
              <a:t>.*;</a:t>
            </a:r>
          </a:p>
          <a:p>
            <a:pPr marL="0" indent="0" algn="just">
              <a:buNone/>
            </a:pPr>
            <a:r>
              <a:rPr lang="en-US" sz="1600" dirty="0"/>
              <a:t>class MenuExample1</a:t>
            </a:r>
          </a:p>
          <a:p>
            <a:pPr marL="0" indent="0" algn="just">
              <a:buNone/>
            </a:pPr>
            <a:r>
              <a:rPr lang="en-US" sz="1600" dirty="0"/>
              <a:t>{</a:t>
            </a:r>
          </a:p>
          <a:p>
            <a:pPr marL="0" indent="0" algn="just">
              <a:buNone/>
            </a:pPr>
            <a:r>
              <a:rPr lang="en-US" sz="1600" dirty="0"/>
              <a:t>     MenuExample1(){</a:t>
            </a:r>
          </a:p>
          <a:p>
            <a:pPr marL="0" indent="0" algn="just">
              <a:buNone/>
            </a:pPr>
            <a:r>
              <a:rPr lang="en-US" sz="1600" dirty="0"/>
              <a:t>         Frame f= new Frame("Menu and </a:t>
            </a:r>
            <a:r>
              <a:rPr lang="en-US" sz="1600" dirty="0" err="1"/>
              <a:t>MenuItem</a:t>
            </a:r>
            <a:r>
              <a:rPr lang="en-US" sz="1600" dirty="0"/>
              <a:t> Example");</a:t>
            </a:r>
          </a:p>
          <a:p>
            <a:pPr marL="0" indent="0" algn="just">
              <a:buNone/>
            </a:pPr>
            <a:r>
              <a:rPr lang="en-US" sz="1600" dirty="0"/>
              <a:t>         </a:t>
            </a:r>
            <a:r>
              <a:rPr lang="en-US" sz="1600" dirty="0" err="1"/>
              <a:t>MenuBar</a:t>
            </a:r>
            <a:r>
              <a:rPr lang="en-US" sz="1600" dirty="0"/>
              <a:t> </a:t>
            </a:r>
            <a:r>
              <a:rPr lang="en-US" sz="1600" dirty="0" err="1"/>
              <a:t>mb</a:t>
            </a:r>
            <a:r>
              <a:rPr lang="en-US" sz="1600" dirty="0"/>
              <a:t>=new </a:t>
            </a:r>
            <a:r>
              <a:rPr lang="en-US" sz="1600" dirty="0" err="1"/>
              <a:t>MenuBar</a:t>
            </a:r>
            <a:r>
              <a:rPr lang="en-US" sz="1600" dirty="0"/>
              <a:t>();</a:t>
            </a:r>
          </a:p>
          <a:p>
            <a:pPr marL="0" indent="0" algn="just">
              <a:buNone/>
            </a:pPr>
            <a:r>
              <a:rPr lang="en-US" sz="1600" dirty="0"/>
              <a:t>         Menu menu=new Menu("Menu");</a:t>
            </a:r>
          </a:p>
          <a:p>
            <a:pPr marL="0" indent="0" algn="just">
              <a:buNone/>
            </a:pPr>
            <a:r>
              <a:rPr lang="en-US" sz="1600" dirty="0"/>
              <a:t>         Menu submenu=new Menu("Sub Menu");</a:t>
            </a:r>
          </a:p>
          <a:p>
            <a:pPr marL="0" indent="0" algn="just">
              <a:buNone/>
            </a:pPr>
            <a:r>
              <a:rPr lang="en-US" sz="1600" dirty="0"/>
              <a:t>         </a:t>
            </a:r>
            <a:r>
              <a:rPr lang="en-US" sz="1600" dirty="0" err="1"/>
              <a:t>MenuItem</a:t>
            </a:r>
            <a:r>
              <a:rPr lang="en-US" sz="1600" dirty="0"/>
              <a:t> i1=new </a:t>
            </a:r>
            <a:r>
              <a:rPr lang="en-US" sz="1600" dirty="0" err="1"/>
              <a:t>MenuItem</a:t>
            </a:r>
            <a:r>
              <a:rPr lang="en-US" sz="1600" dirty="0"/>
              <a:t>("Item 1</a:t>
            </a:r>
            <a:r>
              <a:rPr lang="en-US" sz="1600" dirty="0" smtClean="0"/>
              <a:t>");         </a:t>
            </a:r>
            <a:r>
              <a:rPr lang="en-US" sz="1600" dirty="0" err="1" smtClean="0"/>
              <a:t>MenuItem</a:t>
            </a:r>
            <a:r>
              <a:rPr lang="en-US" sz="1600" dirty="0" smtClean="0"/>
              <a:t> </a:t>
            </a:r>
            <a:r>
              <a:rPr lang="en-US" sz="1600" dirty="0"/>
              <a:t>i2=new </a:t>
            </a:r>
            <a:r>
              <a:rPr lang="en-US" sz="1600" dirty="0" err="1"/>
              <a:t>MenuItem</a:t>
            </a:r>
            <a:r>
              <a:rPr lang="en-US" sz="1600" dirty="0"/>
              <a:t>("Item 2");</a:t>
            </a:r>
          </a:p>
          <a:p>
            <a:pPr marL="0" indent="0" algn="just">
              <a:buNone/>
            </a:pPr>
            <a:r>
              <a:rPr lang="en-US" sz="1600" dirty="0"/>
              <a:t>         </a:t>
            </a:r>
            <a:r>
              <a:rPr lang="en-US" sz="1600" dirty="0" err="1"/>
              <a:t>MenuItem</a:t>
            </a:r>
            <a:r>
              <a:rPr lang="en-US" sz="1600" dirty="0"/>
              <a:t> i3=new </a:t>
            </a:r>
            <a:r>
              <a:rPr lang="en-US" sz="1600" dirty="0" err="1"/>
              <a:t>MenuItem</a:t>
            </a:r>
            <a:r>
              <a:rPr lang="en-US" sz="1600" dirty="0"/>
              <a:t>("Item 3</a:t>
            </a:r>
            <a:r>
              <a:rPr lang="en-US" sz="1600" dirty="0" smtClean="0"/>
              <a:t>");         </a:t>
            </a:r>
            <a:r>
              <a:rPr lang="en-US" sz="1600" dirty="0" err="1"/>
              <a:t>MenuItem</a:t>
            </a:r>
            <a:r>
              <a:rPr lang="en-US" sz="1600" dirty="0"/>
              <a:t> i4=new </a:t>
            </a:r>
            <a:r>
              <a:rPr lang="en-US" sz="1600" dirty="0" err="1"/>
              <a:t>MenuItem</a:t>
            </a:r>
            <a:r>
              <a:rPr lang="en-US" sz="1600" dirty="0"/>
              <a:t>("Item 4");</a:t>
            </a:r>
          </a:p>
          <a:p>
            <a:pPr marL="0" indent="0" algn="just">
              <a:buNone/>
            </a:pPr>
            <a:r>
              <a:rPr lang="en-US" sz="1600" dirty="0"/>
              <a:t>         </a:t>
            </a:r>
            <a:r>
              <a:rPr lang="en-US" sz="1600" dirty="0" err="1"/>
              <a:t>MenuItem</a:t>
            </a:r>
            <a:r>
              <a:rPr lang="en-US" sz="1600" dirty="0"/>
              <a:t> i5=new </a:t>
            </a:r>
            <a:r>
              <a:rPr lang="en-US" sz="1600" dirty="0" err="1"/>
              <a:t>MenuItem</a:t>
            </a:r>
            <a:r>
              <a:rPr lang="en-US" sz="1600" dirty="0"/>
              <a:t>("Item 5");</a:t>
            </a:r>
          </a:p>
          <a:p>
            <a:pPr marL="0" indent="0" algn="just">
              <a:buNone/>
            </a:pPr>
            <a:r>
              <a:rPr lang="en-US" sz="1600" dirty="0"/>
              <a:t>         </a:t>
            </a:r>
            <a:r>
              <a:rPr lang="en-US" sz="1600" dirty="0" err="1"/>
              <a:t>menu.add</a:t>
            </a:r>
            <a:r>
              <a:rPr lang="en-US" sz="1600" dirty="0"/>
              <a:t>(i1</a:t>
            </a:r>
            <a:r>
              <a:rPr lang="en-US" sz="1600" dirty="0" smtClean="0"/>
              <a:t>);           </a:t>
            </a:r>
            <a:r>
              <a:rPr lang="en-US" sz="1600" dirty="0" err="1"/>
              <a:t>menu.add</a:t>
            </a:r>
            <a:r>
              <a:rPr lang="en-US" sz="1600" dirty="0"/>
              <a:t>(i2</a:t>
            </a:r>
            <a:r>
              <a:rPr lang="en-US" sz="1600" dirty="0" smtClean="0"/>
              <a:t>);              </a:t>
            </a:r>
            <a:r>
              <a:rPr lang="en-US" sz="1600" dirty="0" err="1"/>
              <a:t>menu.add</a:t>
            </a:r>
            <a:r>
              <a:rPr lang="en-US" sz="1600" dirty="0"/>
              <a:t>(i3);</a:t>
            </a:r>
          </a:p>
          <a:p>
            <a:pPr marL="0" indent="0" algn="just">
              <a:buNone/>
            </a:pPr>
            <a:r>
              <a:rPr lang="en-US" sz="1600" dirty="0"/>
              <a:t>         </a:t>
            </a:r>
            <a:r>
              <a:rPr lang="en-US" sz="1600" dirty="0" err="1"/>
              <a:t>submenu.add</a:t>
            </a:r>
            <a:r>
              <a:rPr lang="en-US" sz="1600" dirty="0"/>
              <a:t>(i4</a:t>
            </a:r>
            <a:r>
              <a:rPr lang="en-US" sz="1600" dirty="0" smtClean="0"/>
              <a:t>);            </a:t>
            </a:r>
            <a:r>
              <a:rPr lang="en-US" sz="1600" dirty="0" err="1"/>
              <a:t>submenu.add</a:t>
            </a:r>
            <a:r>
              <a:rPr lang="en-US" sz="1600" dirty="0"/>
              <a:t>(i5);</a:t>
            </a:r>
          </a:p>
          <a:p>
            <a:pPr marL="0" indent="0" algn="just">
              <a:buNone/>
            </a:pPr>
            <a:r>
              <a:rPr lang="en-US" sz="1600" dirty="0"/>
              <a:t>         </a:t>
            </a:r>
            <a:r>
              <a:rPr lang="en-US" sz="1600" dirty="0" err="1"/>
              <a:t>menu.add</a:t>
            </a:r>
            <a:r>
              <a:rPr lang="en-US" sz="1600" dirty="0"/>
              <a:t>(submenu</a:t>
            </a:r>
            <a:r>
              <a:rPr lang="en-US" sz="1600" dirty="0" smtClean="0"/>
              <a:t>);         </a:t>
            </a:r>
            <a:r>
              <a:rPr lang="en-US" sz="1600" dirty="0" err="1"/>
              <a:t>mb.add</a:t>
            </a:r>
            <a:r>
              <a:rPr lang="en-US" sz="1600" dirty="0"/>
              <a:t>(menu);</a:t>
            </a:r>
          </a:p>
          <a:p>
            <a:pPr marL="0" indent="0" algn="just">
              <a:buNone/>
            </a:pPr>
            <a:r>
              <a:rPr lang="en-US" sz="1600" dirty="0"/>
              <a:t>         </a:t>
            </a:r>
            <a:r>
              <a:rPr lang="en-US" sz="1600" dirty="0" err="1"/>
              <a:t>f.setMenuBar</a:t>
            </a:r>
            <a:r>
              <a:rPr lang="en-US" sz="1600" dirty="0"/>
              <a:t>(</a:t>
            </a:r>
            <a:r>
              <a:rPr lang="en-US" sz="1600" dirty="0" err="1"/>
              <a:t>mb</a:t>
            </a:r>
            <a:r>
              <a:rPr lang="en-US" sz="1600" dirty="0" smtClean="0"/>
              <a:t>);          </a:t>
            </a:r>
            <a:r>
              <a:rPr lang="en-US" sz="1600" dirty="0" err="1"/>
              <a:t>f.setSize</a:t>
            </a:r>
            <a:r>
              <a:rPr lang="en-US" sz="1600" dirty="0"/>
              <a:t>(400,400</a:t>
            </a:r>
            <a:r>
              <a:rPr lang="en-US" sz="1600" dirty="0" smtClean="0"/>
              <a:t>);         </a:t>
            </a:r>
            <a:r>
              <a:rPr lang="en-US" sz="1600" dirty="0" err="1"/>
              <a:t>f.setLayout</a:t>
            </a:r>
            <a:r>
              <a:rPr lang="en-US" sz="1600" dirty="0"/>
              <a:t>(null</a:t>
            </a:r>
            <a:r>
              <a:rPr lang="en-US" sz="1600" dirty="0" smtClean="0"/>
              <a:t>);          </a:t>
            </a:r>
            <a:r>
              <a:rPr lang="en-US" sz="1600" dirty="0" err="1"/>
              <a:t>f.setVisible</a:t>
            </a:r>
            <a:r>
              <a:rPr lang="en-US" sz="1600" dirty="0"/>
              <a:t>(true);</a:t>
            </a:r>
          </a:p>
          <a:p>
            <a:pPr marL="0" indent="0" algn="just">
              <a:buNone/>
            </a:pPr>
            <a:r>
              <a:rPr lang="en-US" sz="1600" dirty="0"/>
              <a:t>}</a:t>
            </a:r>
          </a:p>
          <a:p>
            <a:pPr marL="0" indent="0" algn="just">
              <a:buNone/>
            </a:pPr>
            <a:r>
              <a:rPr lang="en-US" sz="1600" dirty="0" smtClean="0"/>
              <a:t>	public </a:t>
            </a:r>
            <a:r>
              <a:rPr lang="en-US" sz="1600" dirty="0"/>
              <a:t>static void main(String </a:t>
            </a:r>
            <a:r>
              <a:rPr lang="en-US" sz="1600" dirty="0" err="1"/>
              <a:t>args</a:t>
            </a:r>
            <a:r>
              <a:rPr lang="en-US" sz="1600" dirty="0"/>
              <a:t>[])</a:t>
            </a:r>
          </a:p>
          <a:p>
            <a:pPr marL="0" indent="0" algn="just">
              <a:buNone/>
            </a:pPr>
            <a:r>
              <a:rPr lang="en-US" sz="1600" dirty="0" smtClean="0"/>
              <a:t>	{new </a:t>
            </a:r>
            <a:r>
              <a:rPr lang="en-US" sz="1600" dirty="0"/>
              <a:t>MenuExample1</a:t>
            </a:r>
            <a:r>
              <a:rPr lang="en-US" sz="1600" dirty="0" smtClean="0"/>
              <a:t>();}</a:t>
            </a:r>
            <a:endParaRPr lang="en-US" sz="1600" dirty="0"/>
          </a:p>
          <a:p>
            <a:pPr marL="0" indent="0" algn="just">
              <a:buNone/>
            </a:pPr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63354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dirty="0" smtClean="0"/>
              <a:t>Menu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219200"/>
            <a:ext cx="5334000" cy="5400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75706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dirty="0" smtClean="0"/>
              <a:t>Menu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600" dirty="0"/>
              <a:t>import </a:t>
            </a:r>
            <a:r>
              <a:rPr lang="en-US" sz="1600" dirty="0" err="1"/>
              <a:t>java.awt</a:t>
            </a:r>
            <a:r>
              <a:rPr lang="en-US" sz="1600" dirty="0"/>
              <a:t>.*;</a:t>
            </a:r>
          </a:p>
          <a:p>
            <a:pPr marL="0" indent="0" algn="just">
              <a:buNone/>
            </a:pPr>
            <a:r>
              <a:rPr lang="en-US" sz="1600" dirty="0"/>
              <a:t>import </a:t>
            </a:r>
            <a:r>
              <a:rPr lang="en-US" sz="1600" dirty="0" err="1"/>
              <a:t>java.awt.event</a:t>
            </a:r>
            <a:r>
              <a:rPr lang="en-US" sz="1600" dirty="0"/>
              <a:t>.*;</a:t>
            </a:r>
          </a:p>
          <a:p>
            <a:pPr marL="0" indent="0" algn="just">
              <a:buNone/>
            </a:pPr>
            <a:endParaRPr lang="en-US" sz="1600" dirty="0"/>
          </a:p>
          <a:p>
            <a:pPr marL="0" indent="0" algn="just">
              <a:buNone/>
            </a:pPr>
            <a:r>
              <a:rPr lang="en-US" sz="1600" dirty="0"/>
              <a:t>public class </a:t>
            </a:r>
            <a:r>
              <a:rPr lang="en-US" sz="1600" dirty="0" err="1"/>
              <a:t>SimpleMenuExample</a:t>
            </a:r>
            <a:r>
              <a:rPr lang="en-US" sz="1600" dirty="0"/>
              <a:t> extends Frame implements </a:t>
            </a:r>
            <a:r>
              <a:rPr lang="en-US" sz="1600" dirty="0" err="1"/>
              <a:t>ActionListener</a:t>
            </a:r>
            <a:endParaRPr lang="en-US" sz="1600" dirty="0"/>
          </a:p>
          <a:p>
            <a:pPr marL="0" indent="0" algn="just">
              <a:buNone/>
            </a:pPr>
            <a:r>
              <a:rPr lang="en-US" sz="1600" dirty="0"/>
              <a:t>{</a:t>
            </a:r>
          </a:p>
          <a:p>
            <a:pPr marL="0" indent="0" algn="just">
              <a:buNone/>
            </a:pPr>
            <a:r>
              <a:rPr lang="en-US" sz="1600" dirty="0"/>
              <a:t>  Menu states, cities;</a:t>
            </a:r>
          </a:p>
          <a:p>
            <a:pPr marL="0" indent="0" algn="just">
              <a:buNone/>
            </a:pPr>
            <a:r>
              <a:rPr lang="en-US" sz="1600" dirty="0"/>
              <a:t>  Label l=new Label();</a:t>
            </a:r>
          </a:p>
          <a:p>
            <a:pPr marL="0" indent="0" algn="just">
              <a:buNone/>
            </a:pPr>
            <a:endParaRPr lang="en-US" sz="1600" dirty="0"/>
          </a:p>
          <a:p>
            <a:pPr marL="0" indent="0" algn="just">
              <a:buNone/>
            </a:pPr>
            <a:r>
              <a:rPr lang="en-US" sz="1600" dirty="0"/>
              <a:t>  public </a:t>
            </a:r>
            <a:r>
              <a:rPr lang="en-US" sz="1600" dirty="0" err="1"/>
              <a:t>SimpleMenuExample</a:t>
            </a:r>
            <a:r>
              <a:rPr lang="en-US" sz="1600" dirty="0"/>
              <a:t>()</a:t>
            </a:r>
          </a:p>
          <a:p>
            <a:pPr marL="0" indent="0" algn="just">
              <a:buNone/>
            </a:pPr>
            <a:r>
              <a:rPr lang="en-US" sz="1600" dirty="0"/>
              <a:t>  {</a:t>
            </a:r>
          </a:p>
          <a:p>
            <a:pPr marL="0" indent="0" algn="just">
              <a:buNone/>
            </a:pPr>
            <a:r>
              <a:rPr lang="en-US" sz="1600" dirty="0"/>
              <a:t>    </a:t>
            </a:r>
            <a:r>
              <a:rPr lang="en-US" sz="1600" dirty="0" err="1"/>
              <a:t>MenuBar</a:t>
            </a:r>
            <a:r>
              <a:rPr lang="en-US" sz="1600" dirty="0"/>
              <a:t> </a:t>
            </a:r>
            <a:r>
              <a:rPr lang="en-US" sz="1600" dirty="0" err="1"/>
              <a:t>mb</a:t>
            </a:r>
            <a:r>
              <a:rPr lang="en-US" sz="1600" dirty="0"/>
              <a:t> = new </a:t>
            </a:r>
            <a:r>
              <a:rPr lang="en-US" sz="1600" dirty="0" err="1"/>
              <a:t>MenuBar</a:t>
            </a:r>
            <a:r>
              <a:rPr lang="en-US" sz="1600" dirty="0"/>
              <a:t>();		        // begin with creating menu bar</a:t>
            </a:r>
          </a:p>
          <a:p>
            <a:pPr marL="0" indent="0" algn="just">
              <a:buNone/>
            </a:pPr>
            <a:r>
              <a:rPr lang="en-US" sz="1600" dirty="0"/>
              <a:t>    </a:t>
            </a:r>
            <a:r>
              <a:rPr lang="en-US" sz="1600" dirty="0" err="1"/>
              <a:t>setMenuBar</a:t>
            </a:r>
            <a:r>
              <a:rPr lang="en-US" sz="1600" dirty="0"/>
              <a:t>(</a:t>
            </a:r>
            <a:r>
              <a:rPr lang="en-US" sz="1600" dirty="0" err="1"/>
              <a:t>mb</a:t>
            </a:r>
            <a:r>
              <a:rPr lang="en-US" sz="1600" dirty="0"/>
              <a:t>);				// add menu bar to frame</a:t>
            </a:r>
          </a:p>
          <a:p>
            <a:pPr marL="0" indent="0" algn="just">
              <a:buNone/>
            </a:pPr>
            <a:r>
              <a:rPr lang="en-US" sz="1600" dirty="0"/>
              <a:t>	</a:t>
            </a:r>
            <a:r>
              <a:rPr lang="en-US" sz="1600" dirty="0" err="1"/>
              <a:t>l.setBounds</a:t>
            </a:r>
            <a:r>
              <a:rPr lang="en-US" sz="1600" dirty="0"/>
              <a:t>(50,250,200,40);</a:t>
            </a:r>
          </a:p>
          <a:p>
            <a:pPr marL="0" indent="0" algn="just">
              <a:buNone/>
            </a:pPr>
            <a:r>
              <a:rPr lang="en-US" sz="1600" dirty="0"/>
              <a:t>	add(l);</a:t>
            </a:r>
          </a:p>
          <a:p>
            <a:pPr marL="0" indent="0" algn="just">
              <a:buNone/>
            </a:pPr>
            <a:endParaRPr lang="en-US" sz="1600" dirty="0"/>
          </a:p>
          <a:p>
            <a:pPr marL="0" indent="0" algn="just">
              <a:buNone/>
            </a:pPr>
            <a:r>
              <a:rPr lang="en-US" sz="1600" dirty="0"/>
              <a:t>    states = new Menu("Indian States");		// create menus</a:t>
            </a:r>
          </a:p>
          <a:p>
            <a:pPr marL="0" indent="0" algn="just">
              <a:buNone/>
            </a:pPr>
            <a:r>
              <a:rPr lang="en-US" sz="1600" dirty="0"/>
              <a:t>    cities = new Menu("Indian Cities");</a:t>
            </a:r>
          </a:p>
          <a:p>
            <a:pPr marL="0" indent="0" algn="just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71610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dirty="0" smtClean="0"/>
              <a:t>Menu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600" dirty="0"/>
              <a:t> </a:t>
            </a:r>
            <a:r>
              <a:rPr lang="en-US" sz="1600" dirty="0" smtClean="0"/>
              <a:t>  </a:t>
            </a:r>
            <a:r>
              <a:rPr lang="en-US" sz="1600" dirty="0" err="1" smtClean="0"/>
              <a:t>mb.add</a:t>
            </a:r>
            <a:r>
              <a:rPr lang="en-US" sz="1600" dirty="0" smtClean="0"/>
              <a:t>(states</a:t>
            </a:r>
            <a:r>
              <a:rPr lang="en-US" sz="1600" dirty="0"/>
              <a:t>);				// add menus to menu bar</a:t>
            </a:r>
          </a:p>
          <a:p>
            <a:pPr marL="0" indent="0" algn="just">
              <a:buNone/>
            </a:pPr>
            <a:r>
              <a:rPr lang="en-US" sz="1600" dirty="0"/>
              <a:t>    </a:t>
            </a:r>
            <a:r>
              <a:rPr lang="en-US" sz="1600" dirty="0" err="1"/>
              <a:t>mb.add</a:t>
            </a:r>
            <a:r>
              <a:rPr lang="en-US" sz="1600" dirty="0"/>
              <a:t>(cities);</a:t>
            </a:r>
          </a:p>
          <a:p>
            <a:pPr marL="0" indent="0" algn="just">
              <a:buNone/>
            </a:pPr>
            <a:endParaRPr lang="en-US" sz="1600" dirty="0"/>
          </a:p>
          <a:p>
            <a:pPr marL="0" indent="0" algn="just">
              <a:buNone/>
            </a:pPr>
            <a:r>
              <a:rPr lang="en-US" sz="1600" dirty="0"/>
              <a:t>    </a:t>
            </a:r>
            <a:r>
              <a:rPr lang="en-US" sz="1600" dirty="0" err="1"/>
              <a:t>states.addActionListener</a:t>
            </a:r>
            <a:r>
              <a:rPr lang="en-US" sz="1600" dirty="0"/>
              <a:t>(this);		// link with </a:t>
            </a:r>
            <a:r>
              <a:rPr lang="en-US" sz="1600" dirty="0" err="1"/>
              <a:t>ActionListener</a:t>
            </a:r>
            <a:r>
              <a:rPr lang="en-US" sz="1600" dirty="0"/>
              <a:t> for event handling</a:t>
            </a:r>
          </a:p>
          <a:p>
            <a:pPr marL="0" indent="0" algn="just">
              <a:buNone/>
            </a:pPr>
            <a:r>
              <a:rPr lang="en-US" sz="1600" dirty="0"/>
              <a:t>    </a:t>
            </a:r>
            <a:r>
              <a:rPr lang="en-US" sz="1600" dirty="0" err="1"/>
              <a:t>cities.addActionListener</a:t>
            </a:r>
            <a:r>
              <a:rPr lang="en-US" sz="1600" dirty="0"/>
              <a:t>(this);</a:t>
            </a:r>
          </a:p>
          <a:p>
            <a:pPr marL="0" indent="0" algn="just">
              <a:buNone/>
            </a:pPr>
            <a:endParaRPr lang="en-US" sz="1600" dirty="0"/>
          </a:p>
          <a:p>
            <a:pPr marL="0" indent="0" algn="just">
              <a:buNone/>
            </a:pPr>
            <a:r>
              <a:rPr lang="en-US" sz="1600" dirty="0"/>
              <a:t>    </a:t>
            </a:r>
            <a:r>
              <a:rPr lang="en-US" sz="1600" dirty="0" err="1"/>
              <a:t>states.add</a:t>
            </a:r>
            <a:r>
              <a:rPr lang="en-US" sz="1600" dirty="0"/>
              <a:t>(new </a:t>
            </a:r>
            <a:r>
              <a:rPr lang="en-US" sz="1600" dirty="0" err="1"/>
              <a:t>MenuItem</a:t>
            </a:r>
            <a:r>
              <a:rPr lang="en-US" sz="1600" dirty="0"/>
              <a:t>("Himachal Pradesh"));</a:t>
            </a:r>
          </a:p>
          <a:p>
            <a:pPr marL="0" indent="0" algn="just">
              <a:buNone/>
            </a:pPr>
            <a:r>
              <a:rPr lang="en-US" sz="1600" dirty="0"/>
              <a:t>    </a:t>
            </a:r>
            <a:r>
              <a:rPr lang="en-US" sz="1600" dirty="0" err="1"/>
              <a:t>states.add</a:t>
            </a:r>
            <a:r>
              <a:rPr lang="en-US" sz="1600" dirty="0"/>
              <a:t>(new </a:t>
            </a:r>
            <a:r>
              <a:rPr lang="en-US" sz="1600" dirty="0" err="1"/>
              <a:t>MenuItem</a:t>
            </a:r>
            <a:r>
              <a:rPr lang="en-US" sz="1600" dirty="0"/>
              <a:t>("Rajasthan"));</a:t>
            </a:r>
          </a:p>
          <a:p>
            <a:pPr marL="0" indent="0" algn="just">
              <a:buNone/>
            </a:pPr>
            <a:r>
              <a:rPr lang="en-US" sz="1600" dirty="0"/>
              <a:t>    </a:t>
            </a:r>
            <a:r>
              <a:rPr lang="en-US" sz="1600" dirty="0" err="1"/>
              <a:t>states.add</a:t>
            </a:r>
            <a:r>
              <a:rPr lang="en-US" sz="1600" dirty="0"/>
              <a:t>(new </a:t>
            </a:r>
            <a:r>
              <a:rPr lang="en-US" sz="1600" dirty="0" err="1"/>
              <a:t>MenuItem</a:t>
            </a:r>
            <a:r>
              <a:rPr lang="en-US" sz="1600" dirty="0"/>
              <a:t>("West Bengal"));</a:t>
            </a:r>
          </a:p>
          <a:p>
            <a:pPr marL="0" indent="0" algn="just">
              <a:buNone/>
            </a:pPr>
            <a:r>
              <a:rPr lang="en-US" sz="1600" dirty="0"/>
              <a:t>    </a:t>
            </a:r>
            <a:r>
              <a:rPr lang="en-US" sz="1600" dirty="0" err="1"/>
              <a:t>states.addSeparator</a:t>
            </a:r>
            <a:r>
              <a:rPr lang="en-US" sz="1600" dirty="0" smtClean="0"/>
              <a:t>();</a:t>
            </a:r>
            <a:r>
              <a:rPr lang="en-US" sz="1600" dirty="0"/>
              <a:t>	// separates from north Indian states from south Indian</a:t>
            </a:r>
          </a:p>
          <a:p>
            <a:pPr marL="0" indent="0" algn="just">
              <a:buNone/>
            </a:pPr>
            <a:r>
              <a:rPr lang="en-US" sz="1600" dirty="0"/>
              <a:t>    </a:t>
            </a:r>
            <a:r>
              <a:rPr lang="en-US" sz="1600" dirty="0" err="1"/>
              <a:t>states.add</a:t>
            </a:r>
            <a:r>
              <a:rPr lang="en-US" sz="1600" dirty="0"/>
              <a:t>(new </a:t>
            </a:r>
            <a:r>
              <a:rPr lang="en-US" sz="1600" dirty="0" err="1"/>
              <a:t>MenuItem</a:t>
            </a:r>
            <a:r>
              <a:rPr lang="en-US" sz="1600" dirty="0"/>
              <a:t>("Andhra Pradesh"));</a:t>
            </a:r>
          </a:p>
          <a:p>
            <a:pPr marL="0" indent="0" algn="just">
              <a:buNone/>
            </a:pPr>
            <a:r>
              <a:rPr lang="en-US" sz="1600" dirty="0"/>
              <a:t>    </a:t>
            </a:r>
            <a:r>
              <a:rPr lang="en-US" sz="1600" dirty="0" err="1"/>
              <a:t>states.add</a:t>
            </a:r>
            <a:r>
              <a:rPr lang="en-US" sz="1600" dirty="0"/>
              <a:t>(new </a:t>
            </a:r>
            <a:r>
              <a:rPr lang="en-US" sz="1600" dirty="0" err="1"/>
              <a:t>MenuItem</a:t>
            </a:r>
            <a:r>
              <a:rPr lang="en-US" sz="1600" dirty="0"/>
              <a:t>("</a:t>
            </a:r>
            <a:r>
              <a:rPr lang="en-US" sz="1600" dirty="0" err="1"/>
              <a:t>Tamilnadu</a:t>
            </a:r>
            <a:r>
              <a:rPr lang="en-US" sz="1600" dirty="0"/>
              <a:t>"));</a:t>
            </a:r>
          </a:p>
          <a:p>
            <a:pPr marL="0" indent="0" algn="just">
              <a:buNone/>
            </a:pPr>
            <a:r>
              <a:rPr lang="en-US" sz="1600" dirty="0"/>
              <a:t>    </a:t>
            </a:r>
            <a:r>
              <a:rPr lang="en-US" sz="1600" dirty="0" err="1"/>
              <a:t>states.add</a:t>
            </a:r>
            <a:r>
              <a:rPr lang="en-US" sz="1600" dirty="0"/>
              <a:t>(new </a:t>
            </a:r>
            <a:r>
              <a:rPr lang="en-US" sz="1600" dirty="0" err="1"/>
              <a:t>MenuItem</a:t>
            </a:r>
            <a:r>
              <a:rPr lang="en-US" sz="1600" dirty="0"/>
              <a:t>("Karnataka"));</a:t>
            </a:r>
          </a:p>
          <a:p>
            <a:pPr marL="0" indent="0" algn="just">
              <a:buNone/>
            </a:pPr>
            <a:endParaRPr lang="en-US" sz="1600" dirty="0" smtClean="0"/>
          </a:p>
          <a:p>
            <a:pPr marL="0" indent="0" algn="just">
              <a:buNone/>
            </a:pPr>
            <a:r>
              <a:rPr lang="en-US" sz="1600" dirty="0" smtClean="0"/>
              <a:t>    </a:t>
            </a:r>
            <a:r>
              <a:rPr lang="en-US" sz="1600" dirty="0" err="1"/>
              <a:t>cities.add</a:t>
            </a:r>
            <a:r>
              <a:rPr lang="en-US" sz="1600" dirty="0"/>
              <a:t>(new </a:t>
            </a:r>
            <a:r>
              <a:rPr lang="en-US" sz="1600" dirty="0" err="1"/>
              <a:t>MenuItem</a:t>
            </a:r>
            <a:r>
              <a:rPr lang="en-US" sz="1600" dirty="0"/>
              <a:t>("Delhi"));</a:t>
            </a:r>
          </a:p>
          <a:p>
            <a:pPr marL="0" indent="0" algn="just">
              <a:buNone/>
            </a:pPr>
            <a:r>
              <a:rPr lang="en-US" sz="1600" dirty="0"/>
              <a:t>    </a:t>
            </a:r>
            <a:r>
              <a:rPr lang="en-US" sz="1600" dirty="0" err="1"/>
              <a:t>cities.add</a:t>
            </a:r>
            <a:r>
              <a:rPr lang="en-US" sz="1600" dirty="0"/>
              <a:t>(new </a:t>
            </a:r>
            <a:r>
              <a:rPr lang="en-US" sz="1600" dirty="0" err="1"/>
              <a:t>MenuItem</a:t>
            </a:r>
            <a:r>
              <a:rPr lang="en-US" sz="1600" dirty="0"/>
              <a:t>("Jaipur"));</a:t>
            </a:r>
          </a:p>
          <a:p>
            <a:pPr marL="0" indent="0" algn="just">
              <a:buNone/>
            </a:pPr>
            <a:r>
              <a:rPr lang="en-US" sz="1600" dirty="0"/>
              <a:t>    </a:t>
            </a:r>
            <a:r>
              <a:rPr lang="en-US" sz="1600" dirty="0" err="1"/>
              <a:t>cities.add</a:t>
            </a:r>
            <a:r>
              <a:rPr lang="en-US" sz="1600" dirty="0"/>
              <a:t>(new </a:t>
            </a:r>
            <a:r>
              <a:rPr lang="en-US" sz="1600" dirty="0" err="1"/>
              <a:t>MenuItem</a:t>
            </a:r>
            <a:r>
              <a:rPr lang="en-US" sz="1600" dirty="0"/>
              <a:t>("Kolkata"));</a:t>
            </a:r>
          </a:p>
          <a:p>
            <a:pPr marL="0" indent="0" algn="just">
              <a:buNone/>
            </a:pPr>
            <a:r>
              <a:rPr lang="en-US" sz="1600" dirty="0"/>
              <a:t>    </a:t>
            </a:r>
            <a:r>
              <a:rPr lang="en-US" sz="1600" dirty="0" err="1"/>
              <a:t>cities.addSeparator</a:t>
            </a:r>
            <a:r>
              <a:rPr lang="en-US" sz="1600" dirty="0" smtClean="0"/>
              <a:t>();</a:t>
            </a:r>
            <a:r>
              <a:rPr lang="en-US" sz="1600" dirty="0"/>
              <a:t>	// separates north Indian cities from south Indian</a:t>
            </a:r>
          </a:p>
          <a:p>
            <a:pPr marL="0" indent="0" algn="just">
              <a:buNone/>
            </a:pPr>
            <a:r>
              <a:rPr lang="en-US" sz="16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xmlns="" val="313746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97</TotalTime>
  <Words>524</Words>
  <Application>Microsoft Office PowerPoint</Application>
  <PresentationFormat>On-screen Show (4:3)</PresentationFormat>
  <Paragraphs>146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Executive</vt:lpstr>
      <vt:lpstr>Java Menu </vt:lpstr>
      <vt:lpstr>Menu  </vt:lpstr>
      <vt:lpstr>Menu  </vt:lpstr>
      <vt:lpstr>Menu  </vt:lpstr>
      <vt:lpstr>Menu  </vt:lpstr>
      <vt:lpstr>Menu  </vt:lpstr>
      <vt:lpstr>Menu  </vt:lpstr>
      <vt:lpstr>Menu  </vt:lpstr>
      <vt:lpstr>Menu  </vt:lpstr>
      <vt:lpstr>Menu</vt:lpstr>
      <vt:lpstr>Menu</vt:lpstr>
      <vt:lpstr>Java AWT Dialog </vt:lpstr>
      <vt:lpstr>Java AWT Dialog </vt:lpstr>
      <vt:lpstr>Java AWT Dialog 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Menu </dc:title>
  <dc:creator>com</dc:creator>
  <cp:lastModifiedBy>Bhave</cp:lastModifiedBy>
  <cp:revision>13</cp:revision>
  <dcterms:created xsi:type="dcterms:W3CDTF">2018-03-25T10:54:11Z</dcterms:created>
  <dcterms:modified xsi:type="dcterms:W3CDTF">2018-03-28T05:02:02Z</dcterms:modified>
</cp:coreProperties>
</file>