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8" r:id="rId2"/>
    <p:sldId id="279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2" r:id="rId14"/>
    <p:sldId id="276" r:id="rId15"/>
    <p:sldId id="277" r:id="rId16"/>
    <p:sldId id="274" r:id="rId17"/>
    <p:sldId id="263" r:id="rId18"/>
    <p:sldId id="264" r:id="rId19"/>
    <p:sldId id="265" r:id="rId20"/>
    <p:sldId id="27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21ADED-3D48-4F42-A5CD-4A9B8F4F8EAD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3B3040-38DD-494B-AF23-EA240298F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D5377-46BC-4745-B73F-716BD95643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294D09B-5CA8-4859-B9A9-6D761783519E}" type="slidenum">
              <a:rPr lang="en-US" sz="1200">
                <a:latin typeface="Times New Roman" pitchFamily="18" charset="0"/>
              </a:rPr>
              <a:pPr algn="r" eaLnBrk="0" hangingPunct="0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B089-E6B7-4E6B-9BE4-C16F26A519BA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8EB6-BFC5-4212-92F7-AA2E69A0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685EE-94AB-44F6-A4F1-B586F84BD54A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3858-CB5C-406E-A147-40F05CC0F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1BE8F-64C9-4B6F-8B22-DE15FEFE6B4D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77638-9954-437A-B229-774326A59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5BA12-603A-423B-9220-F8E4AC0E03CD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9958D-FBA9-41C3-83DE-6D386A56A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3778-BDD0-4BB1-9E25-E01C18F43412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060F6-2FC3-4C00-AA66-372E6B0D9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00435-5C5E-451B-BB9C-CAFB6D9B8F12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D1A9-9DAB-41FF-B719-8248E6E2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E11B-ACC9-4B3E-8453-4A17D14D3E1C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15ABA-C905-495D-9DF7-F4CD0E527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47E71-A2D1-48DB-9E66-98995C920410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A42-8453-4434-AD9C-1DA6DFA52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0414-0CD8-40A4-84B8-19B45AA04D95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A66A-521E-4A18-8614-7F2A63321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5878C-B91D-409F-8F95-19D05D8C6FE0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96BB-ED3E-4104-BD6C-C627DB04E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33337-9F04-493B-91F5-D80DC86E6C7C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607E-05A7-4CC8-AC8C-7BC204994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1C2E3A-9784-4194-9B4B-D6308F4E81A9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FBDACF-EAD1-4FC2-9DC9-316AE1DB6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7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73524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57200" y="868362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6000" dirty="0">
                <a:latin typeface="Verdana" pitchFamily="34" charset="0"/>
              </a:rPr>
              <a:t>IICC DEPT OF RTMNU</a:t>
            </a:r>
            <a:endParaRPr lang="en-US" sz="6000" dirty="0">
              <a:latin typeface="Tahoma" pitchFamily="34" charset="0"/>
            </a:endParaRP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Submitted To:				              Submitted By:</a:t>
            </a:r>
          </a:p>
          <a:p>
            <a:pPr eaLnBrk="0" hangingPunct="0"/>
            <a:r>
              <a:rPr lang="en-US" b="1" dirty="0">
                <a:latin typeface="Times New Roman" pitchFamily="18" charset="0"/>
              </a:rPr>
              <a:t>Mr. </a:t>
            </a:r>
            <a:r>
              <a:rPr lang="en-US" b="1" dirty="0" err="1">
                <a:latin typeface="Times New Roman" pitchFamily="18" charset="0"/>
              </a:rPr>
              <a:t>Shubh</a:t>
            </a:r>
            <a:r>
              <a:rPr lang="en-US" b="1" dirty="0">
                <a:latin typeface="Times New Roman" pitchFamily="18" charset="0"/>
              </a:rPr>
              <a:t> Thakre Sir                                                          Vaibhao A. Kamble               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209800"/>
            <a:ext cx="3733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b="1">
                <a:latin typeface="Times New Roman" pitchFamily="18" charset="0"/>
              </a:rPr>
              <a:t>Seminar</a:t>
            </a:r>
          </a:p>
          <a:p>
            <a:pPr algn="ctr" eaLnBrk="0" hangingPunct="0"/>
            <a:r>
              <a:rPr lang="en-US" sz="3600" b="1">
                <a:latin typeface="Times New Roman" pitchFamily="18" charset="0"/>
              </a:rPr>
              <a:t> On</a:t>
            </a:r>
          </a:p>
          <a:p>
            <a:pPr algn="ctr" eaLnBrk="0" hangingPunct="0"/>
            <a:r>
              <a:rPr lang="en-US" sz="3600" b="1">
                <a:latin typeface="Times New Roman" pitchFamily="18" charset="0"/>
              </a:rPr>
              <a:t> </a:t>
            </a:r>
            <a:r>
              <a:rPr lang="en-US" sz="3200" b="1">
                <a:latin typeface="Times New Roman" pitchFamily="18" charset="0"/>
              </a:rPr>
              <a:t>BIOMETRICES</a:t>
            </a:r>
            <a:endParaRPr lang="en-US" sz="3200">
              <a:latin typeface="Times New Roman" pitchFamily="18" charset="0"/>
            </a:endParaRPr>
          </a:p>
        </p:txBody>
      </p:sp>
      <p:pic>
        <p:nvPicPr>
          <p:cNvPr id="3079" name="Picture 4" descr="http://www.celeritime.info/_wp_generated/wpf4e0fb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1828800"/>
            <a:ext cx="4524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logo1">
            <a:extLst>
              <a:ext uri="{FF2B5EF4-FFF2-40B4-BE49-F238E27FC236}">
                <a16:creationId xmlns:a16="http://schemas.microsoft.com/office/drawing/2014/main" id="{F43BD739-3F53-3CAB-632F-D55C0027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96054" y="-32127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Biometric Devices </a:t>
            </a:r>
            <a:br>
              <a:rPr lang="en-US" dirty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Iris Scanner</a:t>
            </a:r>
          </a:p>
          <a:p>
            <a:pPr eaLnBrk="1" hangingPunct="1"/>
            <a:r>
              <a:rPr lang="en-US" b="1"/>
              <a:t>Fingerprint Scanner</a:t>
            </a:r>
            <a:endParaRPr lang="en-US"/>
          </a:p>
          <a:p>
            <a:pPr eaLnBrk="1" hangingPunct="1"/>
            <a:r>
              <a:rPr lang="en-US" b="1"/>
              <a:t>Face Camera</a:t>
            </a:r>
          </a:p>
          <a:p>
            <a:pPr eaLnBrk="1" hangingPunct="1"/>
            <a:r>
              <a:rPr lang="en-US" b="1"/>
              <a:t>Retinal Scanning</a:t>
            </a:r>
          </a:p>
          <a:p>
            <a:pPr eaLnBrk="1" hangingPunct="1"/>
            <a:r>
              <a:rPr lang="en-US" b="1"/>
              <a:t>DNA Matching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Iris Scanner</a:t>
            </a:r>
            <a:br>
              <a:rPr lang="en-US" dirty="0"/>
            </a:br>
            <a:endParaRPr lang="en-US" dirty="0"/>
          </a:p>
        </p:txBody>
      </p:sp>
      <p:pic>
        <p:nvPicPr>
          <p:cNvPr id="13315" name="Picture 2" descr="http://ariesjobs.com/wp-content/uploads/2011/10/eyelo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Fingerprint Scanner</a:t>
            </a:r>
            <a:br>
              <a:rPr lang="en-US" dirty="0"/>
            </a:br>
            <a:endParaRPr lang="en-US" dirty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4340" name="Picture 2" descr="http://www.supremainc.com/mail/img_101122/img02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Face Camera</a:t>
            </a:r>
            <a:br>
              <a:rPr lang="en-US" dirty="0"/>
            </a:br>
            <a:endParaRPr lang="en-US" dirty="0"/>
          </a:p>
        </p:txBody>
      </p:sp>
      <p:pic>
        <p:nvPicPr>
          <p:cNvPr id="15363" name="Picture 2" descr="http://mms.businesswire.com/bwapps/mediaserver/ViewMedia?mgid=356461&amp;vid=4&amp;download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Retinal Scanning</a:t>
            </a:r>
            <a:br>
              <a:rPr lang="en-US" dirty="0"/>
            </a:br>
            <a:endParaRPr lang="en-US" dirty="0"/>
          </a:p>
        </p:txBody>
      </p:sp>
      <p:pic>
        <p:nvPicPr>
          <p:cNvPr id="16387" name="Picture 2" descr="C:\Users\SUMIT\Desktop\retinal_sc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676400"/>
            <a:ext cx="8077200" cy="4876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DNA Matching</a:t>
            </a:r>
          </a:p>
        </p:txBody>
      </p:sp>
      <p:pic>
        <p:nvPicPr>
          <p:cNvPr id="17411" name="Picture 4" descr="http://www.dnainheritance.kahikatea.net/egg_sper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Iris V/S Retina</a:t>
            </a:r>
          </a:p>
        </p:txBody>
      </p:sp>
      <p:pic>
        <p:nvPicPr>
          <p:cNvPr id="18435" name="Picture 2" descr="C:\Users\SUMIT\Desktop\Iris-vs-Retinal-Scann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00200"/>
            <a:ext cx="8153400" cy="5105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Biometric Time Clocks or Biometric time and attendance systems, which are being increasingly used in various organizations to control employee timekeeping.</a:t>
            </a:r>
          </a:p>
          <a:p>
            <a:pPr eaLnBrk="1" hangingPunct="1"/>
            <a:r>
              <a:rPr lang="en-US"/>
              <a:t>Biometric safes and biometric locks, provides security to the homeowners.</a:t>
            </a:r>
          </a:p>
          <a:p>
            <a:pPr eaLnBrk="1" hangingPunct="1"/>
            <a:r>
              <a:rPr lang="en-US"/>
              <a:t>Biometric access control systems, providing strong security at entrances.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Advantages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Increase security -Provide a convenient and low-cost additional tier of security.</a:t>
            </a:r>
          </a:p>
          <a:p>
            <a:pPr eaLnBrk="1" hangingPunct="1"/>
            <a:r>
              <a:rPr lang="en-US"/>
              <a:t>Reduce password administration costs.</a:t>
            </a:r>
          </a:p>
          <a:p>
            <a:pPr eaLnBrk="1" hangingPunct="1"/>
            <a:r>
              <a:rPr lang="en-US"/>
              <a:t>Replace hard-to-remember passwords which may be shared or observed.</a:t>
            </a:r>
          </a:p>
          <a:p>
            <a:pPr eaLnBrk="1" hangingPunct="1"/>
            <a:r>
              <a:rPr lang="en-US"/>
              <a:t>Unequivocally link an individual to a transaction or event.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Biometrics can only be limited by limiting one's imagination. </a:t>
            </a:r>
          </a:p>
          <a:p>
            <a:pPr eaLnBrk="1" hangingPunct="1"/>
            <a:r>
              <a:rPr lang="en-US"/>
              <a:t>Biometric technology is now being used in almost every area.</a:t>
            </a:r>
          </a:p>
          <a:p>
            <a:pPr eaLnBrk="1" hangingPunct="1"/>
            <a:r>
              <a:rPr lang="en-US"/>
              <a:t>We have short listed a few highly popular applications of biometrics technology.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What is Biometrics</a:t>
            </a:r>
          </a:p>
          <a:p>
            <a:r>
              <a:rPr lang="en-US"/>
              <a:t>History</a:t>
            </a:r>
          </a:p>
          <a:p>
            <a:r>
              <a:rPr lang="en-US"/>
              <a:t>Types</a:t>
            </a:r>
          </a:p>
          <a:p>
            <a:r>
              <a:rPr lang="en-US"/>
              <a:t>Characteristics</a:t>
            </a:r>
          </a:p>
          <a:p>
            <a:r>
              <a:rPr lang="en-US"/>
              <a:t>Biometrics Devices</a:t>
            </a:r>
          </a:p>
          <a:p>
            <a:r>
              <a:rPr lang="en-US"/>
              <a:t>Application</a:t>
            </a:r>
          </a:p>
          <a:p>
            <a:r>
              <a:rPr lang="en-US"/>
              <a:t>Advantages</a:t>
            </a:r>
          </a:p>
          <a:p>
            <a:r>
              <a:rPr lang="en-US"/>
              <a:t>Conclusion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Biometrics are automated methods of recognizing a person based on a physiological or behavioral characteristic.</a:t>
            </a:r>
          </a:p>
          <a:p>
            <a:pPr eaLnBrk="1" hangingPunct="1"/>
            <a:r>
              <a:rPr lang="en-US"/>
              <a:t>Biometrics technologies measure a particular set of a person's vital statistics in order to determine identity.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biometric?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word "biometrics" is derived from the Greek words 'bios' and 'metric';</a:t>
            </a:r>
          </a:p>
          <a:p>
            <a:pPr eaLnBrk="1" hangingPunct="1"/>
            <a:r>
              <a:rPr lang="en-US"/>
              <a:t>which means life and measurement respectively. </a:t>
            </a:r>
          </a:p>
          <a:p>
            <a:pPr eaLnBrk="1" hangingPunct="1"/>
            <a:r>
              <a:rPr lang="en-US"/>
              <a:t>This directly translates into "life measurement".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  History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first real biometric system was created in 1870 by french anthropologist Alphonse Bertillion and turned biometrics a distinguished field of study. </a:t>
            </a:r>
          </a:p>
          <a:p>
            <a:pPr eaLnBrk="1" hangingPunct="1"/>
            <a:r>
              <a:rPr lang="en-US"/>
              <a:t>The first classification method for fingerprints was developed in 1892 by Sir. Francis Galton. The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Types of Biometrics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Behavioral Biometrics</a:t>
            </a:r>
            <a:r>
              <a:rPr lang="en-US"/>
              <a:t>- Used for verification . 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/>
            <a:r>
              <a:rPr lang="en-US" b="1"/>
              <a:t>Physical Biometrics</a:t>
            </a:r>
            <a:r>
              <a:rPr lang="en-US"/>
              <a:t>- Used for either identification or verification.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Behavioral Biometrics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Speaker Recognition</a:t>
            </a:r>
          </a:p>
          <a:p>
            <a:pPr eaLnBrk="1" hangingPunct="1"/>
            <a:r>
              <a:rPr lang="en-US"/>
              <a:t>Signature</a:t>
            </a:r>
          </a:p>
          <a:p>
            <a:pPr eaLnBrk="1" hangingPunct="1"/>
            <a:r>
              <a:rPr lang="en-US"/>
              <a:t>Keystroke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Physical Biometrics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Fingerprint</a:t>
            </a:r>
          </a:p>
          <a:p>
            <a:pPr eaLnBrk="1" hangingPunct="1"/>
            <a:r>
              <a:rPr lang="en-US"/>
              <a:t>Facial Recognition</a:t>
            </a:r>
          </a:p>
          <a:p>
            <a:pPr eaLnBrk="1" hangingPunct="1"/>
            <a:r>
              <a:rPr lang="en-US"/>
              <a:t>Hand</a:t>
            </a:r>
          </a:p>
          <a:p>
            <a:pPr eaLnBrk="1" hangingPunct="1"/>
            <a:r>
              <a:rPr lang="en-US"/>
              <a:t>Iris recognition</a:t>
            </a:r>
          </a:p>
          <a:p>
            <a:pPr eaLnBrk="1" hangingPunct="1"/>
            <a:r>
              <a:rPr lang="en-US"/>
              <a:t>Vascular Patterns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Biometric</a:t>
            </a:r>
            <a:br>
              <a:rPr lang="en-US" dirty="0"/>
            </a:br>
            <a:endParaRPr lang="en-US" dirty="0"/>
          </a:p>
        </p:txBody>
      </p:sp>
      <p:pic>
        <p:nvPicPr>
          <p:cNvPr id="11267" name="irc_mi" descr="http://iwatchsystems.com/technical/wp-content/uploads/2011/03/Biometric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524000"/>
            <a:ext cx="8458200" cy="5029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145</TotalTime>
  <Words>353</Words>
  <Application>Microsoft Office PowerPoint</Application>
  <PresentationFormat>On-screen Show (4:3)</PresentationFormat>
  <Paragraphs>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Book Antiqua</vt:lpstr>
      <vt:lpstr>Calibri</vt:lpstr>
      <vt:lpstr>Lucida Sans</vt:lpstr>
      <vt:lpstr>Tahoma</vt:lpstr>
      <vt:lpstr>Times New Roman</vt:lpstr>
      <vt:lpstr>Verdana</vt:lpstr>
      <vt:lpstr>Wingdings</vt:lpstr>
      <vt:lpstr>Wingdings 2</vt:lpstr>
      <vt:lpstr>Wingdings 3</vt:lpstr>
      <vt:lpstr>Apex</vt:lpstr>
      <vt:lpstr>PowerPoint Presentation</vt:lpstr>
      <vt:lpstr>Content</vt:lpstr>
      <vt:lpstr>Introduction  </vt:lpstr>
      <vt:lpstr>What is biometric?</vt:lpstr>
      <vt:lpstr>  History </vt:lpstr>
      <vt:lpstr>Types of Biometrics </vt:lpstr>
      <vt:lpstr>Behavioral Biometrics</vt:lpstr>
      <vt:lpstr>Physical Biometrics</vt:lpstr>
      <vt:lpstr>Characteristics of Biometric </vt:lpstr>
      <vt:lpstr>Biometric Devices  </vt:lpstr>
      <vt:lpstr>Iris Scanner </vt:lpstr>
      <vt:lpstr>Fingerprint Scanner </vt:lpstr>
      <vt:lpstr>Face Camera </vt:lpstr>
      <vt:lpstr>Retinal Scanning </vt:lpstr>
      <vt:lpstr>DNA Matching</vt:lpstr>
      <vt:lpstr>Iris V/S Retina</vt:lpstr>
      <vt:lpstr>Applications </vt:lpstr>
      <vt:lpstr>Advantages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SUMIT</dc:creator>
  <cp:lastModifiedBy>Vaibhao Kamble</cp:lastModifiedBy>
  <cp:revision>11</cp:revision>
  <dcterms:created xsi:type="dcterms:W3CDTF">2014-01-27T12:30:27Z</dcterms:created>
  <dcterms:modified xsi:type="dcterms:W3CDTF">2023-01-06T14:23:51Z</dcterms:modified>
</cp:coreProperties>
</file>