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73" r:id="rId11"/>
    <p:sldId id="263" r:id="rId12"/>
    <p:sldId id="264" r:id="rId13"/>
    <p:sldId id="274" r:id="rId14"/>
    <p:sldId id="275" r:id="rId15"/>
    <p:sldId id="276" r:id="rId16"/>
    <p:sldId id="285" r:id="rId17"/>
    <p:sldId id="282" r:id="rId18"/>
    <p:sldId id="281" r:id="rId19"/>
    <p:sldId id="280" r:id="rId20"/>
    <p:sldId id="283" r:id="rId21"/>
    <p:sldId id="277" r:id="rId22"/>
    <p:sldId id="278" r:id="rId23"/>
    <p:sldId id="279" r:id="rId24"/>
    <p:sldId id="266" r:id="rId25"/>
    <p:sldId id="267" r:id="rId26"/>
    <p:sldId id="268" r:id="rId27"/>
    <p:sldId id="269" r:id="rId28"/>
    <p:sldId id="270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95F3-02C3-4454-A67B-78D23D9376DD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04AA-741D-40ED-9C39-0EA485CE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6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https://www.w3schools.com/sql/sql_create_index.asp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04AA-741D-40ED-9C39-0EA485CEA1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We call this as a composite primary key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04AA-741D-40ED-9C39-0EA485CEA16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7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9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0667-868C-4811-80A5-E7A71199DCE6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7AE5-F0BC-4257-8560-FE861C2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primarykey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foreignkey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func_sqlserver_getdate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Oracle Constraints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 </a:t>
            </a:r>
            <a:r>
              <a:rPr lang="en-IN" dirty="0" err="1" smtClean="0"/>
              <a:t>Manjiree</a:t>
            </a:r>
            <a:r>
              <a:rPr lang="en-IN" dirty="0" smtClean="0"/>
              <a:t> Vyawahare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allow naming of a PRIMARY KEY constraint, and for defining a PRIMARY KEY constraint on multiple columns, use the following SQL syntax:</a:t>
            </a:r>
          </a:p>
          <a:p>
            <a:r>
              <a:rPr lang="en-IN" dirty="0" smtClean="0"/>
              <a:t>CREATE</a:t>
            </a:r>
            <a:r>
              <a:rPr lang="en-IN" dirty="0"/>
              <a:t>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err="1"/>
              <a:t>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 CONSTRAINT </a:t>
            </a:r>
            <a:r>
              <a:rPr lang="en-IN" dirty="0" err="1"/>
              <a:t>PK_Person</a:t>
            </a:r>
            <a:r>
              <a:rPr lang="en-IN" dirty="0"/>
              <a:t> PRIMARY KEY (ID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1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PRIMARY KEY on ALTER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To </a:t>
            </a:r>
            <a:r>
              <a:rPr lang="en-IN" dirty="0"/>
              <a:t>create a PRIMARY KEY constraint on the "ID" column when the table is already created, use the following SQL:</a:t>
            </a:r>
          </a:p>
          <a:p>
            <a:r>
              <a:rPr lang="en-IN" dirty="0" smtClean="0"/>
              <a:t>To </a:t>
            </a:r>
            <a:r>
              <a:rPr lang="en-IN" dirty="0"/>
              <a:t>allow naming of a PRIMARY KEY constraint, and for defining a PRIMARY KEY constraint on multiple columns, use the following SQL syntax:</a:t>
            </a:r>
          </a:p>
          <a:p>
            <a:r>
              <a:rPr lang="en-IN" sz="3600" b="1" dirty="0" smtClean="0"/>
              <a:t>ALTER</a:t>
            </a:r>
            <a:r>
              <a:rPr lang="en-IN" sz="3600" b="1" dirty="0"/>
              <a:t> TABLE Persons</a:t>
            </a:r>
            <a:br>
              <a:rPr lang="en-IN" sz="3600" b="1" dirty="0"/>
            </a:br>
            <a:r>
              <a:rPr lang="en-IN" sz="3600" b="1" dirty="0"/>
              <a:t>ADD CONSTRAINT </a:t>
            </a:r>
            <a:r>
              <a:rPr lang="en-IN" sz="3600" b="1" dirty="0" err="1"/>
              <a:t>PK_Person</a:t>
            </a:r>
            <a:r>
              <a:rPr lang="en-IN" sz="3600" b="1" dirty="0"/>
              <a:t> PRIMARY KEY (</a:t>
            </a:r>
            <a:r>
              <a:rPr lang="en-IN" sz="3600" b="1" dirty="0" err="1"/>
              <a:t>ID,LastName</a:t>
            </a:r>
            <a:r>
              <a:rPr lang="en-IN" sz="3600" b="1" dirty="0"/>
              <a:t>);</a:t>
            </a:r>
          </a:p>
          <a:p>
            <a:r>
              <a:rPr lang="en-IN" b="1" dirty="0"/>
              <a:t>Note:</a:t>
            </a:r>
            <a:r>
              <a:rPr lang="en-IN" dirty="0"/>
              <a:t> If you use ALTER TABLE to add a primary key, the primary key column(s) must have been declared to not contain NULL values (when the table was first created).</a:t>
            </a:r>
          </a:p>
          <a:p>
            <a:r>
              <a:rPr lang="en-IN" dirty="0"/>
              <a:t>DROP a PRIMARY KEY Constraint</a:t>
            </a:r>
          </a:p>
          <a:p>
            <a:r>
              <a:rPr lang="en-IN" dirty="0"/>
              <a:t>To drop a PRIMARY KEY constraint, use the following SQL:</a:t>
            </a:r>
          </a:p>
          <a:p>
            <a:r>
              <a:rPr lang="en-IN" sz="3800" b="1" dirty="0" smtClean="0"/>
              <a:t>ALTER</a:t>
            </a:r>
            <a:r>
              <a:rPr lang="en-IN" sz="3800" b="1" dirty="0"/>
              <a:t> TABLE Persons</a:t>
            </a:r>
            <a:br>
              <a:rPr lang="en-IN" sz="3800" b="1" dirty="0"/>
            </a:br>
            <a:r>
              <a:rPr lang="en-IN" sz="3800" b="1" dirty="0"/>
              <a:t>DROP CONSTRAINT </a:t>
            </a:r>
            <a:r>
              <a:rPr lang="en-IN" sz="3800" b="1" dirty="0" err="1"/>
              <a:t>PK_Person</a:t>
            </a:r>
            <a:r>
              <a:rPr lang="en-IN" sz="3800" b="1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7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SQL FOREIGN KEY Constraint</a:t>
            </a:r>
            <a:b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endParaRPr lang="en-I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8602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</a:t>
            </a:r>
            <a:r>
              <a:rPr lang="en-IN" dirty="0"/>
              <a:t> FOREIGN KEY constraint is used to prevent actions that would destroy links between tables.</a:t>
            </a:r>
          </a:p>
          <a:p>
            <a:r>
              <a:rPr lang="en-IN" dirty="0"/>
              <a:t>A FOREIGN KEY is a field (or collection of fields) in one table, that refers to the </a:t>
            </a:r>
            <a:r>
              <a:rPr lang="en-IN" dirty="0">
                <a:hlinkClick r:id="rId2"/>
              </a:rPr>
              <a:t>PRIMARY KEY</a:t>
            </a:r>
            <a:r>
              <a:rPr lang="en-IN" dirty="0"/>
              <a:t> in another table.</a:t>
            </a:r>
          </a:p>
          <a:p>
            <a:r>
              <a:rPr lang="en-IN" b="1" dirty="0"/>
              <a:t>The table with the foreign key is called the child table, and the table with the primary key is called the referenced or parent table.</a:t>
            </a:r>
          </a:p>
          <a:p>
            <a:r>
              <a:rPr lang="en-IN" dirty="0"/>
              <a:t>Look at the following two tables: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510879"/>
              </p:ext>
            </p:extLst>
          </p:nvPr>
        </p:nvGraphicFramePr>
        <p:xfrm>
          <a:off x="611560" y="1268760"/>
          <a:ext cx="3528392" cy="2521608"/>
        </p:xfrm>
        <a:graphic>
          <a:graphicData uri="http://schemas.openxmlformats.org/drawingml/2006/table">
            <a:tbl>
              <a:tblPr/>
              <a:tblGrid>
                <a:gridCol w="882098"/>
                <a:gridCol w="882098"/>
                <a:gridCol w="882098"/>
                <a:gridCol w="882098"/>
              </a:tblGrid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PersonID</a:t>
                      </a:r>
                      <a:endParaRPr lang="en-IN" sz="1800" dirty="0">
                        <a:effectLst/>
                      </a:endParaRP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LastName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FirstName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Age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Hansen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Ola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30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Svendson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Tove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3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Pettersen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Kari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20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692696"/>
            <a:ext cx="146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Persons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421" y="3429000"/>
            <a:ext cx="13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Orders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78095"/>
              </p:ext>
            </p:extLst>
          </p:nvPr>
        </p:nvGraphicFramePr>
        <p:xfrm>
          <a:off x="629041" y="4005064"/>
          <a:ext cx="3438903" cy="2407920"/>
        </p:xfrm>
        <a:graphic>
          <a:graphicData uri="http://schemas.openxmlformats.org/drawingml/2006/table">
            <a:tbl>
              <a:tblPr/>
              <a:tblGrid>
                <a:gridCol w="1146301"/>
                <a:gridCol w="1451492"/>
                <a:gridCol w="84111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OrderID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OrderNumber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PersonID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77895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44678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22456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24562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6016" y="692696"/>
            <a:ext cx="4104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Notice that the "</a:t>
            </a:r>
            <a:r>
              <a:rPr lang="en-IN" dirty="0" err="1"/>
              <a:t>PersonID</a:t>
            </a:r>
            <a:r>
              <a:rPr lang="en-IN" dirty="0"/>
              <a:t>" column in the "Orders" table points to the "</a:t>
            </a:r>
            <a:r>
              <a:rPr lang="en-IN" dirty="0" err="1"/>
              <a:t>PersonID</a:t>
            </a:r>
            <a:r>
              <a:rPr lang="en-IN" dirty="0"/>
              <a:t>" column in the "Persons"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"</a:t>
            </a:r>
            <a:r>
              <a:rPr lang="en-IN" dirty="0" err="1"/>
              <a:t>PersonID</a:t>
            </a:r>
            <a:r>
              <a:rPr lang="en-IN" dirty="0"/>
              <a:t>" column in the "Persons" table is the </a:t>
            </a:r>
            <a:r>
              <a:rPr lang="en-IN" b="1" dirty="0"/>
              <a:t>PRIMARY KEY </a:t>
            </a:r>
            <a:r>
              <a:rPr lang="en-IN" dirty="0"/>
              <a:t>in the "Persons"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"</a:t>
            </a:r>
            <a:r>
              <a:rPr lang="en-IN" dirty="0" err="1"/>
              <a:t>PersonID</a:t>
            </a:r>
            <a:r>
              <a:rPr lang="en-IN" dirty="0"/>
              <a:t>" column in the "Orders" table is a</a:t>
            </a:r>
            <a:r>
              <a:rPr lang="en-IN" b="1" dirty="0"/>
              <a:t> FOREIGN KEY</a:t>
            </a:r>
            <a:r>
              <a:rPr lang="en-IN" dirty="0"/>
              <a:t> in the "Orders" table.</a:t>
            </a:r>
          </a:p>
          <a:p>
            <a:r>
              <a:rPr lang="en-IN" dirty="0"/>
              <a:t>The FOREIGN KEY constraint prevents </a:t>
            </a:r>
            <a:r>
              <a:rPr lang="en-IN" b="1" u="sng" dirty="0"/>
              <a:t>invalid data </a:t>
            </a:r>
            <a:r>
              <a:rPr lang="en-IN" dirty="0"/>
              <a:t>from being inserted into the foreign key column, because it has to be one of the values contained in the parent table.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7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Orders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 TABLE Orders (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OrderID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 NOT NULL PRIMARY KEY,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OrderNumber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PersonID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 FOREIGN KEY REFERENCES Persons(</a:t>
            </a:r>
            <a:r>
              <a:rPr lang="en-IN" dirty="0" err="1"/>
              <a:t>PersonID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2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Create table bank(</a:t>
            </a:r>
            <a:r>
              <a:rPr lang="en-IN" sz="2800" dirty="0" err="1" smtClean="0"/>
              <a:t>accno</a:t>
            </a:r>
            <a:r>
              <a:rPr lang="en-IN" sz="2800" dirty="0" smtClean="0"/>
              <a:t> number(10) primary </a:t>
            </a:r>
            <a:r>
              <a:rPr lang="en-IN" sz="2800" dirty="0" err="1" smtClean="0"/>
              <a:t>key,name</a:t>
            </a:r>
            <a:r>
              <a:rPr lang="en-IN" sz="2800" dirty="0" smtClean="0"/>
              <a:t> varchar2(20) not </a:t>
            </a:r>
            <a:r>
              <a:rPr lang="en-IN" sz="2800" dirty="0" err="1" smtClean="0"/>
              <a:t>null,amount</a:t>
            </a:r>
            <a:r>
              <a:rPr lang="en-IN" sz="2800" dirty="0" smtClean="0"/>
              <a:t> number(10,2) not null);</a:t>
            </a:r>
            <a:br>
              <a:rPr lang="en-IN" sz="2800" dirty="0" smtClean="0"/>
            </a:br>
            <a:endParaRPr lang="en-IN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5637"/>
              </p:ext>
            </p:extLst>
          </p:nvPr>
        </p:nvGraphicFramePr>
        <p:xfrm>
          <a:off x="457201" y="1600200"/>
          <a:ext cx="281451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73"/>
                <a:gridCol w="938173"/>
                <a:gridCol w="938173"/>
              </a:tblGrid>
              <a:tr h="17146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Accno</a:t>
                      </a:r>
                      <a:r>
                        <a:rPr lang="en-IN" dirty="0" smtClean="0"/>
                        <a:t> (</a:t>
                      </a:r>
                      <a:r>
                        <a:rPr lang="en-IN" dirty="0" err="1" smtClean="0"/>
                        <a:t>pk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/>
                </a:tc>
              </a:tr>
              <a:tr h="171465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Aradhana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295953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tinkesh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71465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vishakha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171465"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Gayatri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7000</a:t>
                      </a:r>
                      <a:endParaRPr lang="en-IN" dirty="0"/>
                    </a:p>
                  </a:txBody>
                  <a:tcPr/>
                </a:tc>
              </a:tr>
              <a:tr h="171465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17000</a:t>
                      </a:r>
                      <a:endParaRPr lang="en-IN" dirty="0"/>
                    </a:p>
                  </a:txBody>
                  <a:tcPr/>
                </a:tc>
              </a:tr>
              <a:tr h="171465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Nitesh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10lakh</a:t>
                      </a:r>
                      <a:endParaRPr lang="en-IN" dirty="0"/>
                    </a:p>
                  </a:txBody>
                  <a:tcPr/>
                </a:tc>
              </a:tr>
              <a:tr h="171465">
                <a:tc>
                  <a:txBody>
                    <a:bodyPr/>
                    <a:lstStyle/>
                    <a:p>
                      <a:r>
                        <a:rPr lang="en-IN" dirty="0" smtClean="0"/>
                        <a:t>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Gaurav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2lakh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Bank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40402"/>
              </p:ext>
            </p:extLst>
          </p:nvPr>
        </p:nvGraphicFramePr>
        <p:xfrm>
          <a:off x="3468216" y="1731595"/>
          <a:ext cx="5208240" cy="400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144240"/>
              </a:tblGrid>
              <a:tr h="86981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Accno</a:t>
                      </a:r>
                      <a:r>
                        <a:rPr lang="en-IN" dirty="0" smtClean="0"/>
                        <a:t> [FK]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Tran_type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T_amount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1LAKH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3000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rved Down Arrow 2"/>
          <p:cNvSpPr/>
          <p:nvPr/>
        </p:nvSpPr>
        <p:spPr>
          <a:xfrm>
            <a:off x="971600" y="-10742"/>
            <a:ext cx="4744385" cy="16561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0212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* FROM BANK WHERE  NAME=‘ARADHANA’;</a:t>
            </a:r>
          </a:p>
          <a:p>
            <a:r>
              <a:rPr lang="en-IN" dirty="0" smtClean="0"/>
              <a:t>SELECT  * FROM TRANS WHRE ACCNO=101;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098675"/>
              </p:ext>
            </p:extLst>
          </p:nvPr>
        </p:nvGraphicFramePr>
        <p:xfrm>
          <a:off x="323528" y="62068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Accno</a:t>
                      </a:r>
                      <a:r>
                        <a:rPr lang="en-IN" dirty="0" smtClean="0"/>
                        <a:t> [FK]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Tran_type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T_amount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1LAKH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168957"/>
              </p:ext>
            </p:extLst>
          </p:nvPr>
        </p:nvGraphicFramePr>
        <p:xfrm>
          <a:off x="323528" y="3717032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Accno</a:t>
                      </a:r>
                      <a:r>
                        <a:rPr lang="en-IN" dirty="0" smtClean="0"/>
                        <a:t> [FK]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Tran_type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T_amount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9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3/02/22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25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Create table loan(</a:t>
            </a:r>
            <a:r>
              <a:rPr lang="en-IN" sz="3200" dirty="0" err="1" smtClean="0"/>
              <a:t>loan_no</a:t>
            </a:r>
            <a:r>
              <a:rPr lang="en-IN" sz="3200" dirty="0" smtClean="0"/>
              <a:t> number(10) primary </a:t>
            </a:r>
            <a:r>
              <a:rPr lang="en-IN" sz="3200" dirty="0" err="1" smtClean="0"/>
              <a:t>key,accno</a:t>
            </a:r>
            <a:r>
              <a:rPr lang="en-IN" sz="3200" dirty="0" smtClean="0"/>
              <a:t> number(10) references bank(</a:t>
            </a:r>
            <a:r>
              <a:rPr lang="en-IN" sz="3200" dirty="0" err="1" smtClean="0"/>
              <a:t>accno</a:t>
            </a:r>
            <a:r>
              <a:rPr lang="en-IN" sz="3200" dirty="0" smtClean="0"/>
              <a:t>),</a:t>
            </a:r>
            <a:r>
              <a:rPr lang="en-IN" sz="3200" dirty="0" err="1" smtClean="0"/>
              <a:t>loan_aam</a:t>
            </a:r>
            <a:r>
              <a:rPr lang="en-IN" sz="3200" dirty="0" smtClean="0"/>
              <a:t> number(10,2));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59063"/>
              </p:ext>
            </p:extLst>
          </p:nvPr>
        </p:nvGraphicFramePr>
        <p:xfrm>
          <a:off x="683568" y="2852936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Loan_no</a:t>
                      </a:r>
                      <a:r>
                        <a:rPr lang="en-IN" dirty="0" smtClean="0"/>
                        <a:t>[</a:t>
                      </a:r>
                      <a:r>
                        <a:rPr lang="en-IN" dirty="0" err="1" smtClean="0"/>
                        <a:t>pk</a:t>
                      </a:r>
                      <a:r>
                        <a:rPr lang="en-IN" dirty="0" smtClean="0"/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Accno</a:t>
                      </a:r>
                      <a:r>
                        <a:rPr lang="en-IN" dirty="0" smtClean="0"/>
                        <a:t> [</a:t>
                      </a:r>
                      <a:r>
                        <a:rPr lang="en-IN" dirty="0" err="1" smtClean="0"/>
                        <a:t>fk</a:t>
                      </a:r>
                      <a:r>
                        <a:rPr lang="en-IN" dirty="0" smtClean="0"/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Loan_amt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20Lakh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40Lakh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50Lakh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9839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Loan_no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Paid_amt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1lakh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 –feb-22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2lakh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3=feb-22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 lakh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 march-22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50851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table </a:t>
            </a:r>
            <a:r>
              <a:rPr lang="en-IN" dirty="0" err="1" smtClean="0"/>
              <a:t>loan_paid</a:t>
            </a:r>
            <a:r>
              <a:rPr lang="en-IN" dirty="0" smtClean="0"/>
              <a:t> (</a:t>
            </a:r>
            <a:r>
              <a:rPr lang="en-IN" dirty="0" err="1" smtClean="0"/>
              <a:t>Loan_no</a:t>
            </a:r>
            <a:r>
              <a:rPr lang="en-IN" dirty="0" smtClean="0"/>
              <a:t> number(10) references loan(</a:t>
            </a:r>
            <a:r>
              <a:rPr lang="en-IN" dirty="0" err="1" smtClean="0"/>
              <a:t>loan_no</a:t>
            </a:r>
            <a:r>
              <a:rPr lang="en-IN" dirty="0" smtClean="0"/>
              <a:t>),</a:t>
            </a:r>
            <a:r>
              <a:rPr lang="en-IN" dirty="0" err="1" smtClean="0"/>
              <a:t>paid_amt</a:t>
            </a:r>
            <a:r>
              <a:rPr lang="en-IN" dirty="0" smtClean="0"/>
              <a:t> number(10,2), </a:t>
            </a:r>
            <a:r>
              <a:rPr lang="en-IN" dirty="0" err="1" smtClean="0"/>
              <a:t>p_date</a:t>
            </a:r>
            <a:r>
              <a:rPr lang="en-IN" dirty="0" smtClean="0"/>
              <a:t> date);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44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table trans (</a:t>
            </a:r>
            <a:r>
              <a:rPr lang="en-IN" dirty="0" err="1" smtClean="0"/>
              <a:t>accno</a:t>
            </a:r>
            <a:r>
              <a:rPr lang="en-IN" dirty="0" smtClean="0"/>
              <a:t> number(10) references bank(</a:t>
            </a:r>
            <a:r>
              <a:rPr lang="en-IN" dirty="0" err="1" smtClean="0"/>
              <a:t>accno</a:t>
            </a:r>
            <a:r>
              <a:rPr lang="en-IN" dirty="0" smtClean="0"/>
              <a:t>), </a:t>
            </a:r>
            <a:r>
              <a:rPr lang="en-IN" dirty="0" err="1" smtClean="0"/>
              <a:t>tran_type</a:t>
            </a:r>
            <a:r>
              <a:rPr lang="en-IN" dirty="0" smtClean="0"/>
              <a:t> varchar2(5) not </a:t>
            </a:r>
            <a:r>
              <a:rPr lang="en-IN" dirty="0" err="1" smtClean="0"/>
              <a:t>null,t_amount</a:t>
            </a:r>
            <a:r>
              <a:rPr lang="en-IN" dirty="0" smtClean="0"/>
              <a:t> number(10,2));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8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SQL Constraints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SQL </a:t>
            </a:r>
            <a:r>
              <a:rPr lang="en-IN" dirty="0"/>
              <a:t>constraints are used to specify rules for the data in a table.</a:t>
            </a:r>
          </a:p>
          <a:p>
            <a:r>
              <a:rPr lang="en-IN" dirty="0"/>
              <a:t>Constraints are used to limit the type of data that can go into a table.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ensures </a:t>
            </a:r>
            <a:r>
              <a:rPr lang="en-IN" dirty="0" smtClean="0"/>
              <a:t>the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accuracy and reliability of the data in the table.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If </a:t>
            </a:r>
            <a:r>
              <a:rPr lang="en-IN" dirty="0"/>
              <a:t>there is any violation between the constraint and the data action, the action is aborted.</a:t>
            </a:r>
          </a:p>
          <a:p>
            <a:r>
              <a:rPr lang="en-IN" dirty="0"/>
              <a:t>Constraints can be column level or table level. </a:t>
            </a:r>
            <a:endParaRPr lang="en-IN" dirty="0" smtClean="0"/>
          </a:p>
          <a:p>
            <a:r>
              <a:rPr lang="en-IN" dirty="0" smtClean="0"/>
              <a:t>Column </a:t>
            </a:r>
            <a:r>
              <a:rPr lang="en-IN" dirty="0"/>
              <a:t>level constraints apply to a column, and table level constraints apply to the whole table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Select unique(</a:t>
            </a:r>
            <a:r>
              <a:rPr lang="en-IN" dirty="0" err="1" smtClean="0"/>
              <a:t>loan_no</a:t>
            </a:r>
            <a:r>
              <a:rPr lang="en-IN" dirty="0" smtClean="0"/>
              <a:t>) from </a:t>
            </a:r>
            <a:r>
              <a:rPr lang="en-IN" dirty="0" err="1" smtClean="0"/>
              <a:t>loan_paid</a:t>
            </a:r>
            <a:r>
              <a:rPr lang="en-IN" dirty="0" smtClean="0"/>
              <a:t>;</a:t>
            </a:r>
          </a:p>
          <a:p>
            <a:r>
              <a:rPr lang="en-IN" dirty="0" smtClean="0"/>
              <a:t>O/p is</a:t>
            </a:r>
          </a:p>
          <a:p>
            <a:r>
              <a:rPr lang="en-IN" dirty="0"/>
              <a:t>1</a:t>
            </a:r>
            <a:endParaRPr lang="en-IN" dirty="0" smtClean="0"/>
          </a:p>
          <a:p>
            <a:r>
              <a:rPr lang="en-IN" dirty="0" smtClean="0"/>
              <a:t>3</a:t>
            </a:r>
          </a:p>
          <a:p>
            <a:r>
              <a:rPr lang="en-IN" dirty="0" smtClean="0"/>
              <a:t>Select  </a:t>
            </a:r>
            <a:r>
              <a:rPr lang="en-IN" dirty="0" err="1" smtClean="0"/>
              <a:t>acc_no</a:t>
            </a:r>
            <a:r>
              <a:rPr lang="en-IN" dirty="0" smtClean="0"/>
              <a:t> from loan where </a:t>
            </a:r>
            <a:r>
              <a:rPr lang="en-IN" dirty="0" err="1" smtClean="0"/>
              <a:t>loan_no</a:t>
            </a:r>
            <a:r>
              <a:rPr lang="en-IN" dirty="0" smtClean="0"/>
              <a:t> IN ( select unique(</a:t>
            </a:r>
            <a:r>
              <a:rPr lang="en-IN" dirty="0" err="1" smtClean="0"/>
              <a:t>loan_no</a:t>
            </a:r>
            <a:r>
              <a:rPr lang="en-IN" dirty="0" smtClean="0"/>
              <a:t>) from </a:t>
            </a:r>
            <a:r>
              <a:rPr lang="en-IN" dirty="0" err="1" smtClean="0"/>
              <a:t>loan_paid</a:t>
            </a:r>
            <a:r>
              <a:rPr lang="en-IN" dirty="0" smtClean="0"/>
              <a:t>) </a:t>
            </a:r>
          </a:p>
          <a:p>
            <a:r>
              <a:rPr lang="en-IN" dirty="0"/>
              <a:t>Select  </a:t>
            </a:r>
            <a:r>
              <a:rPr lang="en-IN" dirty="0" err="1"/>
              <a:t>acc_no</a:t>
            </a:r>
            <a:r>
              <a:rPr lang="en-IN" dirty="0"/>
              <a:t> from loan where </a:t>
            </a:r>
            <a:r>
              <a:rPr lang="en-IN" dirty="0" err="1" smtClean="0"/>
              <a:t>loan_no</a:t>
            </a:r>
            <a:r>
              <a:rPr lang="en-IN" dirty="0" smtClean="0"/>
              <a:t> in(1,3)</a:t>
            </a:r>
          </a:p>
          <a:p>
            <a:r>
              <a:rPr lang="en-IN" dirty="0" smtClean="0"/>
              <a:t>o/p</a:t>
            </a:r>
          </a:p>
          <a:p>
            <a:r>
              <a:rPr lang="en-IN" dirty="0" smtClean="0"/>
              <a:t>105</a:t>
            </a:r>
          </a:p>
          <a:p>
            <a:r>
              <a:rPr lang="en-IN" dirty="0" smtClean="0"/>
              <a:t>101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5100" b="1" dirty="0" smtClean="0"/>
              <a:t>Select </a:t>
            </a:r>
            <a:r>
              <a:rPr lang="en-IN" sz="5100" b="1" dirty="0" err="1" smtClean="0"/>
              <a:t>accno,name</a:t>
            </a:r>
            <a:r>
              <a:rPr lang="en-IN" sz="5100" b="1" dirty="0" smtClean="0"/>
              <a:t> from bank where </a:t>
            </a:r>
            <a:r>
              <a:rPr lang="en-IN" sz="5100" b="1" dirty="0" err="1" smtClean="0"/>
              <a:t>accno</a:t>
            </a:r>
            <a:r>
              <a:rPr lang="en-IN" sz="5100" b="1" dirty="0" smtClean="0"/>
              <a:t> in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5100" b="1" dirty="0" smtClean="0"/>
              <a:t>(</a:t>
            </a:r>
            <a:r>
              <a:rPr lang="en-IN" sz="5100" b="1" dirty="0"/>
              <a:t>Select  </a:t>
            </a:r>
            <a:r>
              <a:rPr lang="en-IN" sz="5100" b="1" dirty="0" err="1"/>
              <a:t>acc_no</a:t>
            </a:r>
            <a:r>
              <a:rPr lang="en-IN" sz="5100" b="1" dirty="0"/>
              <a:t> from loan where </a:t>
            </a:r>
            <a:r>
              <a:rPr lang="en-IN" sz="5100" b="1" dirty="0" err="1" smtClean="0"/>
              <a:t>loan_no</a:t>
            </a:r>
            <a:r>
              <a:rPr lang="en-IN" sz="5100" b="1" dirty="0" smtClean="0"/>
              <a:t> not  </a:t>
            </a:r>
            <a:r>
              <a:rPr lang="en-IN" sz="5100" b="1" dirty="0"/>
              <a:t>IN </a:t>
            </a:r>
            <a:endParaRPr lang="en-IN" sz="51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5100" b="1" dirty="0" smtClean="0"/>
              <a:t>( </a:t>
            </a:r>
            <a:r>
              <a:rPr lang="en-IN" sz="5100" b="1" dirty="0"/>
              <a:t>select unique(</a:t>
            </a:r>
            <a:r>
              <a:rPr lang="en-IN" sz="5100" b="1" dirty="0" err="1"/>
              <a:t>loan_no</a:t>
            </a:r>
            <a:r>
              <a:rPr lang="en-IN" sz="5100" b="1" dirty="0"/>
              <a:t>) from </a:t>
            </a:r>
            <a:r>
              <a:rPr lang="en-IN" sz="5100" b="1" dirty="0" err="1"/>
              <a:t>loan_paid</a:t>
            </a:r>
            <a:r>
              <a:rPr lang="en-IN" sz="5100" b="1" dirty="0"/>
              <a:t>) </a:t>
            </a:r>
            <a:r>
              <a:rPr lang="en-IN" sz="5100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5100" b="1" dirty="0" smtClean="0"/>
              <a:t>o/p 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Accno</a:t>
            </a:r>
            <a:r>
              <a:rPr lang="en-IN" dirty="0" smtClean="0"/>
              <a:t> name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------------------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101 </a:t>
            </a:r>
            <a:r>
              <a:rPr lang="en-IN" dirty="0" err="1" smtClean="0"/>
              <a:t>amit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105 </a:t>
            </a:r>
            <a:r>
              <a:rPr lang="en-IN" dirty="0" err="1" smtClean="0"/>
              <a:t>vishakha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4414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To </a:t>
            </a:r>
            <a:r>
              <a:rPr lang="en-IN" sz="2000" dirty="0"/>
              <a:t>allow naming of a FOREIGN KEY constraint, and for defining a FOREIGN KEY constraint on multiple columns, use the following SQL syntax</a:t>
            </a:r>
            <a:r>
              <a:rPr lang="en-IN" sz="3600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 TABLE Orders (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OrderID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OrderNumber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PersonID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 PRIMARY KEY (</a:t>
            </a:r>
            <a:r>
              <a:rPr lang="en-IN" dirty="0" err="1"/>
              <a:t>OrderID</a:t>
            </a:r>
            <a:r>
              <a:rPr lang="en-IN" dirty="0"/>
              <a:t>),</a:t>
            </a:r>
            <a:br>
              <a:rPr lang="en-IN" dirty="0"/>
            </a:br>
            <a:r>
              <a:rPr lang="en-IN" dirty="0"/>
              <a:t>    CONSTRAINT </a:t>
            </a:r>
            <a:r>
              <a:rPr lang="en-IN" dirty="0" err="1"/>
              <a:t>FK_PersonOrder</a:t>
            </a:r>
            <a:r>
              <a:rPr lang="en-IN" dirty="0"/>
              <a:t> FOREIGN KEY (</a:t>
            </a:r>
            <a:r>
              <a:rPr lang="en-IN" dirty="0" err="1"/>
              <a:t>PersonID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   REFERENCES Persons(</a:t>
            </a:r>
            <a:r>
              <a:rPr lang="en-IN" dirty="0" err="1"/>
              <a:t>PersonID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1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 TABLE Orders</a:t>
            </a:r>
            <a:br>
              <a:rPr lang="en-IN" dirty="0"/>
            </a:br>
            <a:r>
              <a:rPr lang="en-IN" dirty="0"/>
              <a:t>ADD FOREIGN KEY (</a:t>
            </a:r>
            <a:r>
              <a:rPr lang="en-IN" dirty="0" err="1"/>
              <a:t>PersonID</a:t>
            </a:r>
            <a:r>
              <a:rPr lang="en-IN" dirty="0"/>
              <a:t>) REFERENCES Persons(</a:t>
            </a:r>
            <a:r>
              <a:rPr lang="en-IN" dirty="0" err="1"/>
              <a:t>PersonID</a:t>
            </a:r>
            <a:r>
              <a:rPr lang="en-IN" dirty="0" smtClean="0"/>
              <a:t>);</a:t>
            </a:r>
          </a:p>
          <a:p>
            <a:r>
              <a:rPr lang="en-IN" dirty="0"/>
              <a:t>ALTER TABLE Orders</a:t>
            </a:r>
            <a:br>
              <a:rPr lang="en-IN" dirty="0"/>
            </a:br>
            <a:r>
              <a:rPr lang="en-IN" dirty="0"/>
              <a:t>ADD CONSTRAINT </a:t>
            </a:r>
            <a:r>
              <a:rPr lang="en-IN" dirty="0" err="1"/>
              <a:t>FK_PersonOrder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FOREIGN KEY (</a:t>
            </a:r>
            <a:r>
              <a:rPr lang="en-IN" dirty="0" err="1"/>
              <a:t>PersonID</a:t>
            </a:r>
            <a:r>
              <a:rPr lang="en-IN" dirty="0"/>
              <a:t>) REFERENCES Persons(</a:t>
            </a:r>
            <a:r>
              <a:rPr lang="en-IN" dirty="0" err="1"/>
              <a:t>PersonID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79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 TABLE Orders</a:t>
            </a:r>
            <a:br>
              <a:rPr lang="en-IN" dirty="0"/>
            </a:br>
            <a:r>
              <a:rPr lang="en-IN" dirty="0"/>
              <a:t>DROP FOREIGN KEY </a:t>
            </a:r>
            <a:r>
              <a:rPr lang="en-IN" dirty="0" err="1"/>
              <a:t>FK_PersonOrder</a:t>
            </a:r>
            <a:r>
              <a:rPr lang="en-IN" dirty="0" smtClean="0"/>
              <a:t>;</a:t>
            </a:r>
          </a:p>
          <a:p>
            <a:r>
              <a:rPr lang="en-IN" dirty="0"/>
              <a:t>ALTER TABLE Orders</a:t>
            </a:r>
            <a:br>
              <a:rPr lang="en-IN" dirty="0"/>
            </a:br>
            <a:r>
              <a:rPr lang="en-IN" dirty="0"/>
              <a:t>DROP CONSTRAINT </a:t>
            </a:r>
            <a:r>
              <a:rPr lang="en-IN" dirty="0" err="1"/>
              <a:t>FK_PersonOrder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460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SQL </a:t>
            </a:r>
            <a:r>
              <a:rPr lang="en-IN" dirty="0"/>
              <a:t>CHECK Constraint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The</a:t>
            </a:r>
            <a:r>
              <a:rPr lang="en-IN" dirty="0"/>
              <a:t> CHECK constraint is used to limit the value range that can be placed in a column.</a:t>
            </a:r>
          </a:p>
          <a:p>
            <a:r>
              <a:rPr lang="en-IN" dirty="0"/>
              <a:t>If you define a CHECK constraint on a column it will allow only certain values for this column.</a:t>
            </a:r>
          </a:p>
          <a:p>
            <a:r>
              <a:rPr lang="en-IN" dirty="0"/>
              <a:t>If you define a CHECK constraint on a table it can limit the values in certain columns based on values in other columns in the row.</a:t>
            </a:r>
          </a:p>
          <a:p>
            <a:r>
              <a:rPr lang="en-IN" dirty="0"/>
              <a:t>SQL CHECK on CREATE TABLE</a:t>
            </a:r>
          </a:p>
          <a:p>
            <a:r>
              <a:rPr lang="en-IN" dirty="0"/>
              <a:t>The following SQL creates a CHECK constraint on the "Age" column when the "Persons" table is created. The CHECK constraint ensures that the age of a person must be 18, or older:</a:t>
            </a:r>
          </a:p>
          <a:p>
            <a:r>
              <a:rPr lang="en-IN" b="1" dirty="0" smtClean="0"/>
              <a:t>CREATE</a:t>
            </a:r>
            <a:r>
              <a:rPr lang="en-IN" b="1" dirty="0"/>
              <a:t> TABLE Persons (</a:t>
            </a:r>
            <a:br>
              <a:rPr lang="en-IN" b="1" dirty="0"/>
            </a:br>
            <a:r>
              <a:rPr lang="en-IN" b="1" dirty="0"/>
              <a:t>    ID </a:t>
            </a:r>
            <a:r>
              <a:rPr lang="en-IN" b="1" dirty="0" err="1"/>
              <a:t>int</a:t>
            </a:r>
            <a:r>
              <a:rPr lang="en-IN" b="1" dirty="0"/>
              <a:t> NOT NULL,</a:t>
            </a:r>
            <a:br>
              <a:rPr lang="en-IN" b="1" dirty="0"/>
            </a:br>
            <a:r>
              <a:rPr lang="en-IN" b="1" dirty="0"/>
              <a:t>    </a:t>
            </a:r>
            <a:r>
              <a:rPr lang="en-IN" b="1" dirty="0" err="1"/>
              <a:t>LastName</a:t>
            </a:r>
            <a:r>
              <a:rPr lang="en-IN" b="1" dirty="0"/>
              <a:t> </a:t>
            </a:r>
            <a:r>
              <a:rPr lang="en-IN" b="1" dirty="0" err="1"/>
              <a:t>varchar</a:t>
            </a:r>
            <a:r>
              <a:rPr lang="en-IN" b="1" dirty="0"/>
              <a:t>(255) NOT NULL,</a:t>
            </a:r>
            <a:br>
              <a:rPr lang="en-IN" b="1" dirty="0"/>
            </a:br>
            <a:r>
              <a:rPr lang="en-IN" b="1" dirty="0"/>
              <a:t>    </a:t>
            </a:r>
            <a:r>
              <a:rPr lang="en-IN" b="1" dirty="0" err="1"/>
              <a:t>FirstName</a:t>
            </a:r>
            <a:r>
              <a:rPr lang="en-IN" b="1" dirty="0"/>
              <a:t> </a:t>
            </a:r>
            <a:r>
              <a:rPr lang="en-IN" b="1" dirty="0" err="1"/>
              <a:t>varchar</a:t>
            </a:r>
            <a:r>
              <a:rPr lang="en-IN" b="1" dirty="0"/>
              <a:t>(255),</a:t>
            </a:r>
            <a:br>
              <a:rPr lang="en-IN" b="1" dirty="0"/>
            </a:br>
            <a:r>
              <a:rPr lang="en-IN" b="1" dirty="0"/>
              <a:t>    Age </a:t>
            </a:r>
            <a:r>
              <a:rPr lang="en-IN" b="1" dirty="0" err="1"/>
              <a:t>int</a:t>
            </a:r>
            <a:r>
              <a:rPr lang="en-IN" b="1" dirty="0"/>
              <a:t> CHECK (Age&gt;=18)</a:t>
            </a:r>
            <a:br>
              <a:rPr lang="en-IN" b="1" dirty="0"/>
            </a:br>
            <a:r>
              <a:rPr lang="en-IN" b="1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49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To allow naming of a CHECK constraint, and for defining a CHECK constraint on multiple columns, use the following SQL syntax:</a:t>
            </a:r>
          </a:p>
          <a:p>
            <a:r>
              <a:rPr lang="en-IN" b="1" dirty="0"/>
              <a:t>MySQL / SQL Server / Oracle / MS Access:</a:t>
            </a:r>
            <a:endParaRPr lang="en-IN" dirty="0"/>
          </a:p>
          <a:p>
            <a:r>
              <a:rPr lang="en-IN" dirty="0"/>
              <a:t>CREATE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err="1"/>
              <a:t>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 City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 CONSTRAINT </a:t>
            </a:r>
            <a:r>
              <a:rPr lang="en-IN" dirty="0" err="1"/>
              <a:t>CHK_Person</a:t>
            </a:r>
            <a:r>
              <a:rPr lang="en-IN" dirty="0"/>
              <a:t> CHECK (Age&gt;=18 AND City='</a:t>
            </a:r>
            <a:r>
              <a:rPr lang="en-IN" dirty="0" err="1"/>
              <a:t>Sandnes</a:t>
            </a:r>
            <a:r>
              <a:rPr lang="en-IN" dirty="0"/>
              <a:t>')</a:t>
            </a:r>
            <a:br>
              <a:rPr lang="en-IN" dirty="0"/>
            </a:br>
            <a:r>
              <a:rPr lang="en-IN" dirty="0"/>
              <a:t>);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978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SQL CHECK on ALTER TABLE</a:t>
            </a:r>
          </a:p>
          <a:p>
            <a:r>
              <a:rPr lang="en-IN" dirty="0"/>
              <a:t>To create a CHECK constraint on the "Age" column when the table is already created, use the following SQL:</a:t>
            </a:r>
          </a:p>
          <a:p>
            <a:r>
              <a:rPr lang="en-IN" b="1" dirty="0"/>
              <a:t>MySQL / SQL Server / Oracle / MS Access: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ADD CHECK (Age&gt;=18);</a:t>
            </a:r>
          </a:p>
          <a:p>
            <a:r>
              <a:rPr lang="en-IN" dirty="0"/>
              <a:t>To allow naming of a CHECK constraint, and for defining a CHECK constraint on multiple columns, use the following SQL syntax:</a:t>
            </a:r>
          </a:p>
          <a:p>
            <a:r>
              <a:rPr lang="en-IN" b="1" dirty="0"/>
              <a:t>MySQL / SQL Server / Oracle / MS Access: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ADD CONSTRAINT </a:t>
            </a:r>
            <a:r>
              <a:rPr lang="en-IN" dirty="0" err="1"/>
              <a:t>CHK_PersonAge</a:t>
            </a:r>
            <a:r>
              <a:rPr lang="en-IN" dirty="0"/>
              <a:t> CHECK (Age&gt;=18 AND City='</a:t>
            </a:r>
            <a:r>
              <a:rPr lang="en-IN" dirty="0" err="1"/>
              <a:t>Sandnes</a:t>
            </a:r>
            <a:r>
              <a:rPr lang="en-IN" dirty="0"/>
              <a:t>');</a:t>
            </a:r>
          </a:p>
          <a:p>
            <a:r>
              <a:rPr lang="en-IN" dirty="0"/>
              <a:t>DROP a CHECK Constraint</a:t>
            </a:r>
          </a:p>
          <a:p>
            <a:r>
              <a:rPr lang="en-IN" dirty="0"/>
              <a:t>To drop a CHECK constraint, use the following SQL:</a:t>
            </a:r>
          </a:p>
          <a:p>
            <a:r>
              <a:rPr lang="en-IN" b="1" dirty="0"/>
              <a:t>SQL Server / Oracle / MS Access: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DROP CONSTRAINT </a:t>
            </a:r>
            <a:r>
              <a:rPr lang="en-IN" dirty="0" err="1"/>
              <a:t>CHK_PersonAge</a:t>
            </a:r>
            <a:r>
              <a:rPr lang="en-IN" dirty="0"/>
              <a:t>;</a:t>
            </a:r>
          </a:p>
          <a:p>
            <a:r>
              <a:rPr lang="en-IN" b="1" dirty="0"/>
              <a:t>MySQL: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DROP CHECK </a:t>
            </a:r>
            <a:r>
              <a:rPr lang="en-IN" dirty="0" err="1"/>
              <a:t>CHK_PersonAge</a:t>
            </a:r>
            <a:r>
              <a:rPr lang="en-IN" dirty="0"/>
              <a:t>;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>
                <a:hlinkClick r:id="rId2"/>
              </a:rPr>
              <a:t>❮ </a:t>
            </a:r>
            <a:r>
              <a:rPr lang="en-IN" dirty="0" err="1">
                <a:hlinkClick r:id="rId2"/>
              </a:rPr>
              <a:t>Previous</a:t>
            </a:r>
            <a:r>
              <a:rPr lang="en-IN" dirty="0" err="1">
                <a:hlinkClick r:id="rId3"/>
              </a:rPr>
              <a:t>Next</a:t>
            </a:r>
            <a:r>
              <a:rPr lang="en-IN" dirty="0">
                <a:hlinkClick r:id="rId3"/>
              </a:rPr>
              <a:t> ❯</a:t>
            </a:r>
            <a:endParaRPr lang="en-IN" dirty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66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SQL DEFAULT Constraint</a:t>
            </a:r>
          </a:p>
          <a:p>
            <a:r>
              <a:rPr lang="en-IN" dirty="0"/>
              <a:t>The DEFAULT constraint is used to set a default value for a column.</a:t>
            </a:r>
          </a:p>
          <a:p>
            <a:r>
              <a:rPr lang="en-IN" dirty="0"/>
              <a:t>The default value will be added to all new records, if no other value is specified.</a:t>
            </a:r>
          </a:p>
          <a:p>
            <a:r>
              <a:rPr lang="en-IN" dirty="0"/>
              <a:t>SQL DEFAULT on CREATE TABLE</a:t>
            </a:r>
          </a:p>
          <a:p>
            <a:r>
              <a:rPr lang="en-IN" dirty="0"/>
              <a:t>The following SQL sets a DEFAULT value for the "City" column when the "Persons" table is created:</a:t>
            </a:r>
          </a:p>
          <a:p>
            <a:r>
              <a:rPr lang="en-IN" b="1" dirty="0"/>
              <a:t>My SQL / SQL Server / Oracle / MS Access:</a:t>
            </a:r>
            <a:endParaRPr lang="en-IN" dirty="0"/>
          </a:p>
          <a:p>
            <a:r>
              <a:rPr lang="en-IN" dirty="0"/>
              <a:t>CREATE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err="1"/>
              <a:t>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 City </a:t>
            </a:r>
            <a:r>
              <a:rPr lang="en-IN" dirty="0" err="1"/>
              <a:t>varchar</a:t>
            </a:r>
            <a:r>
              <a:rPr lang="en-IN" dirty="0"/>
              <a:t>(255) DEFAULT '</a:t>
            </a:r>
            <a:r>
              <a:rPr lang="en-IN" dirty="0" err="1"/>
              <a:t>Sandnes</a:t>
            </a:r>
            <a:r>
              <a:rPr lang="en-IN" dirty="0"/>
              <a:t>'</a:t>
            </a:r>
            <a:br>
              <a:rPr lang="en-IN" dirty="0"/>
            </a:br>
            <a:r>
              <a:rPr lang="en-IN" dirty="0"/>
              <a:t>);</a:t>
            </a:r>
          </a:p>
          <a:p>
            <a:r>
              <a:rPr lang="en-IN" dirty="0"/>
              <a:t>The DEFAULT constraint can also be used to insert system values, by using functions like </a:t>
            </a:r>
            <a:r>
              <a:rPr lang="en-IN" dirty="0">
                <a:hlinkClick r:id="rId2"/>
              </a:rPr>
              <a:t>GETDATE()</a:t>
            </a:r>
            <a:r>
              <a:rPr lang="en-IN" dirty="0"/>
              <a:t>:</a:t>
            </a:r>
          </a:p>
          <a:p>
            <a:r>
              <a:rPr lang="en-IN" dirty="0"/>
              <a:t>CREATE TABLE Orders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OrderNumber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OrderDate</a:t>
            </a:r>
            <a:r>
              <a:rPr lang="en-IN" dirty="0"/>
              <a:t> date DEFAULT GETDATE()</a:t>
            </a:r>
            <a:br>
              <a:rPr lang="en-IN" dirty="0"/>
            </a:br>
            <a:r>
              <a:rPr lang="en-IN" dirty="0"/>
              <a:t>);</a:t>
            </a:r>
          </a:p>
          <a:p>
            <a:r>
              <a:rPr lang="en-IN" dirty="0"/>
              <a:t>SQL DEFAULT on ALTER TABLE</a:t>
            </a:r>
          </a:p>
          <a:p>
            <a:r>
              <a:rPr lang="en-IN" dirty="0"/>
              <a:t>To create a DEFAULT constraint on the "City" column when the table is already created, use the following SQL:</a:t>
            </a:r>
          </a:p>
          <a:p>
            <a:r>
              <a:rPr lang="en-IN" b="1" dirty="0"/>
              <a:t>MySQL: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ALTER City SET DEFAULT '</a:t>
            </a:r>
            <a:r>
              <a:rPr lang="en-IN" dirty="0" err="1"/>
              <a:t>Sandnes</a:t>
            </a:r>
            <a:r>
              <a:rPr lang="en-IN" dirty="0"/>
              <a:t>';</a:t>
            </a:r>
          </a:p>
          <a:p>
            <a:r>
              <a:rPr lang="en-IN" b="1" dirty="0"/>
              <a:t>SQL Server: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ADD CONSTRAINT </a:t>
            </a:r>
            <a:r>
              <a:rPr lang="en-IN" dirty="0" err="1"/>
              <a:t>df_City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DEFAULT '</a:t>
            </a:r>
            <a:r>
              <a:rPr lang="en-IN" dirty="0" err="1"/>
              <a:t>Sandnes</a:t>
            </a:r>
            <a:r>
              <a:rPr lang="en-IN" dirty="0"/>
              <a:t>' FOR City;</a:t>
            </a:r>
          </a:p>
          <a:p>
            <a:r>
              <a:rPr lang="en-IN" b="1" dirty="0"/>
              <a:t>MS Access: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ALTER COLUMN City SET DEFAULT '</a:t>
            </a:r>
            <a:r>
              <a:rPr lang="en-IN" dirty="0" err="1"/>
              <a:t>Sandnes</a:t>
            </a:r>
            <a:r>
              <a:rPr lang="en-IN" dirty="0"/>
              <a:t>';</a:t>
            </a:r>
          </a:p>
          <a:p>
            <a:r>
              <a:rPr lang="en-IN" b="1" dirty="0"/>
              <a:t>Oracle: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MODIFY City DEFAULT '</a:t>
            </a:r>
            <a:r>
              <a:rPr lang="en-IN" dirty="0" err="1"/>
              <a:t>Sandnes</a:t>
            </a:r>
            <a:r>
              <a:rPr lang="en-IN" dirty="0"/>
              <a:t>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27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DROP a DEFAULT Constraint</a:t>
            </a:r>
          </a:p>
          <a:p>
            <a:r>
              <a:rPr lang="en-IN" dirty="0"/>
              <a:t>To drop a DEFAULT constraint, use the following SQL:</a:t>
            </a:r>
          </a:p>
          <a:p>
            <a:r>
              <a:rPr lang="en-IN" b="1" dirty="0"/>
              <a:t>MySQL: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ALTER City DROP DEFAULT;</a:t>
            </a:r>
          </a:p>
          <a:p>
            <a:r>
              <a:rPr lang="en-IN" b="1" dirty="0"/>
              <a:t>SQL Server / Oracle / MS Access: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ALTER COLUMN City DROP DEFAULT;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7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8/02/2022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96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 following constraints are commonly used in SQL:</a:t>
            </a:r>
          </a:p>
          <a:p>
            <a:r>
              <a:rPr lang="en-IN" dirty="0">
                <a:hlinkClick r:id="rId2"/>
              </a:rPr>
              <a:t>NOT NULL</a:t>
            </a:r>
            <a:r>
              <a:rPr lang="en-IN" dirty="0"/>
              <a:t> - Ensures that a column cannot have a NULL value</a:t>
            </a:r>
          </a:p>
          <a:p>
            <a:r>
              <a:rPr lang="en-IN" dirty="0">
                <a:hlinkClick r:id="rId3"/>
              </a:rPr>
              <a:t>UNIQUE</a:t>
            </a:r>
            <a:r>
              <a:rPr lang="en-IN" dirty="0"/>
              <a:t> - Ensures that all values in a column are </a:t>
            </a:r>
            <a:r>
              <a:rPr lang="en-IN" dirty="0" smtClean="0"/>
              <a:t>different</a:t>
            </a:r>
          </a:p>
          <a:p>
            <a:r>
              <a:rPr lang="en-IN" dirty="0" smtClean="0">
                <a:hlinkClick r:id="rId4"/>
              </a:rPr>
              <a:t>PRIMARY KEY</a:t>
            </a:r>
            <a:r>
              <a:rPr lang="en-IN" dirty="0" smtClean="0"/>
              <a:t> - A combination of a NOT NULL and UNIQUE. Uniquely identifies each row in a table</a:t>
            </a:r>
          </a:p>
          <a:p>
            <a:r>
              <a:rPr lang="en-IN" dirty="0" smtClean="0">
                <a:hlinkClick r:id="rId5"/>
              </a:rPr>
              <a:t>FOREIGN </a:t>
            </a:r>
            <a:r>
              <a:rPr lang="en-IN" dirty="0">
                <a:hlinkClick r:id="rId5"/>
              </a:rPr>
              <a:t>KEY</a:t>
            </a:r>
            <a:r>
              <a:rPr lang="en-IN" dirty="0"/>
              <a:t> - Prevents actions that would destroy links between tables</a:t>
            </a:r>
          </a:p>
          <a:p>
            <a:r>
              <a:rPr lang="en-IN" dirty="0">
                <a:hlinkClick r:id="rId6"/>
              </a:rPr>
              <a:t>CHECK</a:t>
            </a:r>
            <a:r>
              <a:rPr lang="en-IN" dirty="0"/>
              <a:t> - Ensures that the values in a column satisfies a specific condition</a:t>
            </a:r>
          </a:p>
          <a:p>
            <a:r>
              <a:rPr lang="en-IN" dirty="0">
                <a:hlinkClick r:id="rId7"/>
              </a:rPr>
              <a:t>DEFAULT</a:t>
            </a:r>
            <a:r>
              <a:rPr lang="en-IN" dirty="0"/>
              <a:t> - Sets a default value for a column if no value is specified</a:t>
            </a:r>
          </a:p>
          <a:p>
            <a:r>
              <a:rPr lang="en-IN" dirty="0">
                <a:hlinkClick r:id="rId8"/>
              </a:rPr>
              <a:t>CREATE INDEX</a:t>
            </a:r>
            <a:r>
              <a:rPr lang="en-IN" dirty="0"/>
              <a:t> - Used to create and retrieve data from the database very </a:t>
            </a:r>
            <a:r>
              <a:rPr lang="en-IN" dirty="0" smtClean="0"/>
              <a:t>quickly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NOT NULL Constraint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By </a:t>
            </a:r>
            <a:r>
              <a:rPr lang="en-IN" dirty="0"/>
              <a:t>default, a column can hold NULL values.</a:t>
            </a:r>
          </a:p>
          <a:p>
            <a:r>
              <a:rPr lang="en-IN" dirty="0"/>
              <a:t>The NOT NULL constraint enforces a column to NOT accept NULL values.</a:t>
            </a:r>
          </a:p>
          <a:p>
            <a:r>
              <a:rPr lang="en-IN" dirty="0"/>
              <a:t>This enforces a field to always contain a value, which means that you cannot insert a new record, or update a record without adding a value to this field.</a:t>
            </a:r>
          </a:p>
          <a:p>
            <a:r>
              <a:rPr lang="en-IN" dirty="0"/>
              <a:t>SQL NOT NULL on CREATE TABLE</a:t>
            </a:r>
          </a:p>
          <a:p>
            <a:r>
              <a:rPr lang="en-IN" dirty="0"/>
              <a:t>The following SQL ensures that the "ID", "</a:t>
            </a:r>
            <a:r>
              <a:rPr lang="en-IN" dirty="0" err="1"/>
              <a:t>LastName</a:t>
            </a:r>
            <a:r>
              <a:rPr lang="en-IN" dirty="0"/>
              <a:t>", and "</a:t>
            </a:r>
            <a:r>
              <a:rPr lang="en-IN" dirty="0" err="1"/>
              <a:t>FirstName</a:t>
            </a:r>
            <a:r>
              <a:rPr lang="en-IN" dirty="0"/>
              <a:t>" columns will NOT accept NULL values when the "Persons" table is created: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CREATE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smtClean="0"/>
              <a:t>number (3)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 smtClean="0"/>
              <a:t>varchar</a:t>
            </a:r>
            <a:r>
              <a:rPr lang="en-IN" dirty="0" smtClean="0"/>
              <a:t>(25)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 smtClean="0"/>
              <a:t>varchar</a:t>
            </a:r>
            <a:r>
              <a:rPr lang="en-IN" dirty="0" smtClean="0"/>
              <a:t>(25</a:t>
            </a:r>
            <a:r>
              <a:rPr lang="en-IN" dirty="0"/>
              <a:t>) NOT NULL,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smtClean="0"/>
              <a:t>number(3)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NOT NULL on ALTER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create a NOT NULL constraint on the "Age" column when the "Persons" table is already created, use the following SQL:</a:t>
            </a:r>
          </a:p>
          <a:p>
            <a:r>
              <a:rPr lang="en-IN" sz="2400" dirty="0"/>
              <a:t>ALTER TABLE </a:t>
            </a:r>
            <a:r>
              <a:rPr lang="en-IN" sz="2400" dirty="0" smtClean="0"/>
              <a:t>Persons MODIFY</a:t>
            </a:r>
            <a:r>
              <a:rPr lang="en-IN" sz="2400" dirty="0"/>
              <a:t> Age </a:t>
            </a:r>
            <a:r>
              <a:rPr lang="en-IN" sz="2400" dirty="0" smtClean="0"/>
              <a:t>number(3)</a:t>
            </a:r>
            <a:r>
              <a:rPr lang="en-IN" sz="2400" dirty="0"/>
              <a:t> NOT NULL;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alter table persons add </a:t>
            </a:r>
            <a:r>
              <a:rPr lang="en-IN" dirty="0" err="1" smtClean="0"/>
              <a:t>phone_no</a:t>
            </a:r>
            <a:r>
              <a:rPr lang="en-IN" dirty="0" smtClean="0"/>
              <a:t> number(10);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3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UNIQUE Constraint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The</a:t>
            </a:r>
            <a:r>
              <a:rPr lang="en-IN" dirty="0"/>
              <a:t> UNIQUE constraint ensures that all values in a column are different.</a:t>
            </a:r>
          </a:p>
          <a:p>
            <a:r>
              <a:rPr lang="en-IN" dirty="0"/>
              <a:t>Both the UNIQUE and PRIMARY KEY constraints provide a guarantee for uniqueness for a column or set of columns.</a:t>
            </a:r>
          </a:p>
          <a:p>
            <a:r>
              <a:rPr lang="en-IN" dirty="0"/>
              <a:t>A PRIMARY KEY constraint automatically has a UNIQUE constraint.</a:t>
            </a:r>
          </a:p>
          <a:p>
            <a:r>
              <a:rPr lang="en-IN" dirty="0"/>
              <a:t>However, you can have many UNIQUE constraints per table, but only one PRIMARY KEY constraint per table.</a:t>
            </a:r>
          </a:p>
          <a:p>
            <a:r>
              <a:rPr lang="en-IN" dirty="0"/>
              <a:t>SQL UNIQUE Constraint on CREATE TABLE</a:t>
            </a:r>
          </a:p>
          <a:p>
            <a:r>
              <a:rPr lang="en-IN" dirty="0"/>
              <a:t>The following SQL creates a UNIQUE constraint on the "ID" column when the "Persons" table is created:</a:t>
            </a:r>
          </a:p>
          <a:p>
            <a:r>
              <a:rPr lang="en-IN" b="1" dirty="0"/>
              <a:t>SQL Server / Oracle / MS Access:</a:t>
            </a:r>
            <a:endParaRPr lang="en-IN" dirty="0"/>
          </a:p>
          <a:p>
            <a:r>
              <a:rPr lang="en-IN" dirty="0"/>
              <a:t>CREATE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smtClean="0"/>
              <a:t>number(4)</a:t>
            </a:r>
            <a:r>
              <a:rPr lang="en-IN" dirty="0"/>
              <a:t> NOT NULL UNIQUE,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smtClean="0"/>
              <a:t>number(3)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3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UNIQUE</a:t>
            </a:r>
            <a:r>
              <a:rPr lang="en-IN" dirty="0"/>
              <a:t> constraint, and to define a UNIQUE constraint on multiple columns, use the following SQL syntax:</a:t>
            </a:r>
          </a:p>
          <a:p>
            <a:r>
              <a:rPr lang="en-IN" dirty="0" smtClean="0"/>
              <a:t>CREATE</a:t>
            </a:r>
            <a:r>
              <a:rPr lang="en-IN" dirty="0"/>
              <a:t>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err="1"/>
              <a:t>int</a:t>
            </a:r>
            <a:r>
              <a:rPr lang="en-IN" dirty="0"/>
              <a:t>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err="1"/>
              <a:t>int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    CONSTRAINT </a:t>
            </a:r>
            <a:r>
              <a:rPr lang="en-IN" dirty="0" err="1"/>
              <a:t>UC_Person</a:t>
            </a:r>
            <a:r>
              <a:rPr lang="en-IN" dirty="0"/>
              <a:t> UNIQUE (</a:t>
            </a:r>
            <a:r>
              <a:rPr lang="en-IN" dirty="0" err="1"/>
              <a:t>ID,LastName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);</a:t>
            </a:r>
          </a:p>
          <a:p>
            <a:r>
              <a:rPr lang="en-IN" sz="2600" dirty="0" smtClean="0"/>
              <a:t>[ Note: </a:t>
            </a:r>
            <a:r>
              <a:rPr lang="en-IN" sz="2600" dirty="0" err="1" smtClean="0"/>
              <a:t>UC_Person</a:t>
            </a:r>
            <a:r>
              <a:rPr lang="en-IN" sz="2600" dirty="0" smtClean="0"/>
              <a:t> is an name of unique </a:t>
            </a:r>
            <a:r>
              <a:rPr lang="en-IN" sz="2600" dirty="0" err="1" smtClean="0"/>
              <a:t>constrants</a:t>
            </a:r>
            <a:r>
              <a:rPr lang="en-IN" sz="2600" dirty="0" smtClean="0"/>
              <a:t>, </a:t>
            </a:r>
            <a:r>
              <a:rPr lang="en-IN" sz="2600" dirty="0" err="1" smtClean="0"/>
              <a:t>wecan</a:t>
            </a:r>
            <a:r>
              <a:rPr lang="en-IN" sz="2600" dirty="0" smtClean="0"/>
              <a:t> use it to while editing or to drop the constraints]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SQL UNIQUE Constraint on ALTER TABLE</a:t>
            </a:r>
          </a:p>
          <a:p>
            <a:r>
              <a:rPr lang="en-IN" dirty="0"/>
              <a:t>To create a UNIQUE constraint on the "ID" column when the table is already created, use the following SQL:</a:t>
            </a:r>
          </a:p>
          <a:p>
            <a:r>
              <a:rPr lang="en-IN" dirty="0" smtClean="0"/>
              <a:t>To </a:t>
            </a:r>
            <a:r>
              <a:rPr lang="en-IN" dirty="0"/>
              <a:t>name a UNIQUE constraint, and to define a UNIQUE constraint on multiple columns, use the following SQL syntax:</a:t>
            </a:r>
          </a:p>
          <a:p>
            <a:r>
              <a:rPr lang="en-IN" b="1" dirty="0"/>
              <a:t>MySQL / SQL Server / Oracle / MS Access:</a:t>
            </a:r>
            <a:endParaRPr lang="en-IN" dirty="0"/>
          </a:p>
          <a:p>
            <a:r>
              <a:rPr lang="en-IN" dirty="0"/>
              <a:t>ALTER TABLE Persons</a:t>
            </a:r>
            <a:br>
              <a:rPr lang="en-IN" dirty="0"/>
            </a:br>
            <a:r>
              <a:rPr lang="en-IN" dirty="0"/>
              <a:t>ADD CONSTRAINT </a:t>
            </a:r>
            <a:r>
              <a:rPr lang="en-IN" dirty="0" err="1"/>
              <a:t>UC_Person</a:t>
            </a:r>
            <a:r>
              <a:rPr lang="en-IN" dirty="0"/>
              <a:t> UNIQUE (ID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DROP a UNIQUE Constraint</a:t>
            </a:r>
          </a:p>
          <a:p>
            <a:r>
              <a:rPr lang="en-IN" dirty="0"/>
              <a:t>To drop a UNIQUE constraint, use the following SQL:</a:t>
            </a:r>
          </a:p>
          <a:p>
            <a:pPr lvl="1"/>
            <a:r>
              <a:rPr lang="en-IN" dirty="0" smtClean="0"/>
              <a:t>ALTER</a:t>
            </a:r>
            <a:r>
              <a:rPr lang="en-IN" dirty="0"/>
              <a:t> TABLE Persons</a:t>
            </a:r>
            <a:br>
              <a:rPr lang="en-IN" dirty="0"/>
            </a:br>
            <a:r>
              <a:rPr lang="en-IN" dirty="0"/>
              <a:t>DROP CONSTRAINT </a:t>
            </a:r>
            <a:r>
              <a:rPr lang="en-IN" dirty="0" err="1"/>
              <a:t>UC_Person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PRIMARY KEY Constraint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The</a:t>
            </a:r>
            <a:r>
              <a:rPr lang="en-IN" dirty="0"/>
              <a:t> PRIMARY KEY constraint uniquely identifies each record in a table.</a:t>
            </a:r>
          </a:p>
          <a:p>
            <a:r>
              <a:rPr lang="en-IN" dirty="0"/>
              <a:t>Primary keys must contain UNIQUE values, and cannot contain NULL values.</a:t>
            </a:r>
          </a:p>
          <a:p>
            <a:r>
              <a:rPr lang="en-IN" b="1" u="sng" dirty="0"/>
              <a:t>A table can have only ONE primary key</a:t>
            </a:r>
            <a:r>
              <a:rPr lang="en-IN" dirty="0"/>
              <a:t>; and in the table, this primary key can consist of single or multiple columns (fields).</a:t>
            </a:r>
          </a:p>
          <a:p>
            <a:r>
              <a:rPr lang="en-IN" dirty="0"/>
              <a:t>SQL PRIMARY KEY on CREATE TABLE</a:t>
            </a:r>
          </a:p>
          <a:p>
            <a:pPr lvl="1"/>
            <a:r>
              <a:rPr lang="en-IN" dirty="0"/>
              <a:t>The following SQL creates a PRIMARY KEY on the "ID" column when the "Persons" table is created:</a:t>
            </a:r>
          </a:p>
          <a:p>
            <a:endParaRPr lang="en-IN" dirty="0"/>
          </a:p>
          <a:p>
            <a:r>
              <a:rPr lang="en-IN" dirty="0"/>
              <a:t>CREATE TABLE 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err="1"/>
              <a:t>int</a:t>
            </a:r>
            <a:r>
              <a:rPr lang="en-IN" dirty="0"/>
              <a:t> NOT NULL PRIMARY KEY,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 NOT 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err="1"/>
              <a:t>int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6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583</Words>
  <Application>Microsoft Office PowerPoint</Application>
  <PresentationFormat>On-screen Show (4:3)</PresentationFormat>
  <Paragraphs>316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Oracle Constraints</vt:lpstr>
      <vt:lpstr>SQL Constraints </vt:lpstr>
      <vt:lpstr>Type of Constraints</vt:lpstr>
      <vt:lpstr>SQL NOT NULL Constraint </vt:lpstr>
      <vt:lpstr>SQL NOT NULL on ALTER TABLE </vt:lpstr>
      <vt:lpstr>SQL UNIQUE Constraint </vt:lpstr>
      <vt:lpstr>PowerPoint Presentation</vt:lpstr>
      <vt:lpstr>PowerPoint Presentation</vt:lpstr>
      <vt:lpstr>SQL PRIMARY KEY Constraint </vt:lpstr>
      <vt:lpstr>PowerPoint Presentation</vt:lpstr>
      <vt:lpstr>SQL PRIMARY KEY on ALTER TABLE </vt:lpstr>
      <vt:lpstr>SQL FOREIGN KEY Constraint </vt:lpstr>
      <vt:lpstr>PowerPoint Presentation</vt:lpstr>
      <vt:lpstr>Orders table</vt:lpstr>
      <vt:lpstr>Create table bank(accno number(10) primary key,name varchar2(20) not null,amount number(10,2) not null); </vt:lpstr>
      <vt:lpstr>PowerPoint Presentation</vt:lpstr>
      <vt:lpstr>3/02/22</vt:lpstr>
      <vt:lpstr>Create table loan(loan_no number(10) primary key,accno number(10) references bank(accno),loan_aam number(10,2));</vt:lpstr>
      <vt:lpstr>PowerPoint Presentation</vt:lpstr>
      <vt:lpstr>PowerPoint Presentation</vt:lpstr>
      <vt:lpstr>To allow naming of a FOREIGN KEY constraint, and for defining a FOREIGN KEY constraint on multiple columns, use the following SQL syntax:</vt:lpstr>
      <vt:lpstr>PowerPoint Presentation</vt:lpstr>
      <vt:lpstr>DROP constraints</vt:lpstr>
      <vt:lpstr>SQL CHECK Constraint </vt:lpstr>
      <vt:lpstr>PowerPoint Presentation</vt:lpstr>
      <vt:lpstr>PowerPoint Presentation</vt:lpstr>
      <vt:lpstr>PowerPoint Presentation</vt:lpstr>
      <vt:lpstr>PowerPoint Presentation</vt:lpstr>
      <vt:lpstr>8/02/2022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constraints</dc:title>
  <dc:creator>Microsoft</dc:creator>
  <cp:lastModifiedBy>Microsoft</cp:lastModifiedBy>
  <cp:revision>25</cp:revision>
  <dcterms:created xsi:type="dcterms:W3CDTF">2022-02-02T11:25:23Z</dcterms:created>
  <dcterms:modified xsi:type="dcterms:W3CDTF">2022-12-01T07:58:19Z</dcterms:modified>
</cp:coreProperties>
</file>