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7" r:id="rId6"/>
    <p:sldId id="31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660" autoAdjust="0"/>
  </p:normalViewPr>
  <p:slideViewPr>
    <p:cSldViewPr snapToGrid="0">
      <p:cViewPr varScale="1">
        <p:scale>
          <a:sx n="95" d="100"/>
          <a:sy n="95" d="100"/>
        </p:scale>
        <p:origin x="67" y="163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3" r:id="rId13"/>
    <p:sldLayoutId id="2147483714" r:id="rId14"/>
    <p:sldLayoutId id="2147483672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298565"/>
            <a:ext cx="5422232" cy="1345752"/>
          </a:xfrm>
        </p:spPr>
        <p:txBody>
          <a:bodyPr>
            <a:noAutofit/>
          </a:bodyPr>
          <a:lstStyle/>
          <a:p>
            <a:r>
              <a:rPr lang="en-US" dirty="0"/>
              <a:t>Meme Generator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5E6F19-514E-CCAE-AE74-0C58F802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80579"/>
              </p:ext>
            </p:extLst>
          </p:nvPr>
        </p:nvGraphicFramePr>
        <p:xfrm>
          <a:off x="235284" y="4473518"/>
          <a:ext cx="5860716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30358">
                  <a:extLst>
                    <a:ext uri="{9D8B030D-6E8A-4147-A177-3AD203B41FA5}">
                      <a16:colId xmlns:a16="http://schemas.microsoft.com/office/drawing/2014/main" val="2262490606"/>
                    </a:ext>
                  </a:extLst>
                </a:gridCol>
                <a:gridCol w="2930358">
                  <a:extLst>
                    <a:ext uri="{9D8B030D-6E8A-4147-A177-3AD203B41FA5}">
                      <a16:colId xmlns:a16="http://schemas.microsoft.com/office/drawing/2014/main" val="427251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7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Vaibhav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20211CAI0118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Deepak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20211CAI0193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Pavan S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20211CAI0147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6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Chakradhar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20211CAI0156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09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84D083-901F-C4E0-804E-FE0708B1A6A1}"/>
              </a:ext>
            </a:extLst>
          </p:cNvPr>
          <p:cNvSpPr txBox="1"/>
          <p:nvPr/>
        </p:nvSpPr>
        <p:spPr>
          <a:xfrm>
            <a:off x="235284" y="3956858"/>
            <a:ext cx="300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721EF-496A-240A-1C66-06A5846B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07" y="784045"/>
            <a:ext cx="5289909" cy="52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To design a meme generator that allows users to create humorous and engaging memes by leveraging AI-based image and text generation technologies.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32BB2-D5A7-DAD0-B6AC-9518274C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49"/>
            <a:ext cx="3847273" cy="38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25" y="18544"/>
            <a:ext cx="8647721" cy="1185045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D0EFA-23C4-CC8F-9F27-9DB74C9A2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032" y="1530336"/>
            <a:ext cx="3838074" cy="38380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C13A0-4D12-E313-0238-6AC9081B772F}"/>
              </a:ext>
            </a:extLst>
          </p:cNvPr>
          <p:cNvGrpSpPr/>
          <p:nvPr/>
        </p:nvGrpSpPr>
        <p:grpSpPr>
          <a:xfrm>
            <a:off x="192505" y="1314550"/>
            <a:ext cx="5847347" cy="5342923"/>
            <a:chOff x="0" y="0"/>
            <a:chExt cx="5326380" cy="69418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1D8D9F-AB28-5B05-DE7E-77E65A7A762A}"/>
                </a:ext>
              </a:extLst>
            </p:cNvPr>
            <p:cNvGrpSpPr/>
            <p:nvPr/>
          </p:nvGrpSpPr>
          <p:grpSpPr>
            <a:xfrm>
              <a:off x="0" y="0"/>
              <a:ext cx="5326380" cy="6941820"/>
              <a:chOff x="0" y="0"/>
              <a:chExt cx="5326380" cy="69418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D595DF-1A23-4C80-7C73-DBAF4073A6ED}"/>
                  </a:ext>
                </a:extLst>
              </p:cNvPr>
              <p:cNvSpPr/>
              <p:nvPr/>
            </p:nvSpPr>
            <p:spPr>
              <a:xfrm>
                <a:off x="1672590" y="0"/>
                <a:ext cx="19888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2BA9A2E0-A769-342B-0A7E-FCA3267087CB}"/>
                  </a:ext>
                </a:extLst>
              </p:cNvPr>
              <p:cNvSpPr/>
              <p:nvPr/>
            </p:nvSpPr>
            <p:spPr>
              <a:xfrm>
                <a:off x="0" y="2335530"/>
                <a:ext cx="1348740" cy="1333500"/>
              </a:xfrm>
              <a:prstGeom prst="diamon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823FD252-5DDC-0059-972A-53A6538F91F2}"/>
                  </a:ext>
                </a:extLst>
              </p:cNvPr>
              <p:cNvSpPr/>
              <p:nvPr/>
            </p:nvSpPr>
            <p:spPr>
              <a:xfrm>
                <a:off x="3977640" y="2335530"/>
                <a:ext cx="1348740" cy="1333500"/>
              </a:xfrm>
              <a:prstGeom prst="diamon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C36753-0A4F-0397-CA5C-80AFE274671F}"/>
                  </a:ext>
                </a:extLst>
              </p:cNvPr>
              <p:cNvSpPr/>
              <p:nvPr/>
            </p:nvSpPr>
            <p:spPr>
              <a:xfrm>
                <a:off x="1672590" y="1181100"/>
                <a:ext cx="19888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CB3059-A6CD-0339-4F9E-FFB4FA9498F6}"/>
                  </a:ext>
                </a:extLst>
              </p:cNvPr>
              <p:cNvSpPr/>
              <p:nvPr/>
            </p:nvSpPr>
            <p:spPr>
              <a:xfrm>
                <a:off x="1550670" y="3878580"/>
                <a:ext cx="2225040" cy="18059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916F259-B45C-5083-EAFE-9501CA9BB0EE}"/>
                  </a:ext>
                </a:extLst>
              </p:cNvPr>
              <p:cNvSpPr/>
              <p:nvPr/>
            </p:nvSpPr>
            <p:spPr>
              <a:xfrm>
                <a:off x="1672590" y="6393180"/>
                <a:ext cx="19888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3FA25B6-AA1A-8672-8A3B-B19F660C1368}"/>
                  </a:ext>
                </a:extLst>
              </p:cNvPr>
              <p:cNvCxnSpPr/>
              <p:nvPr/>
            </p:nvCxnSpPr>
            <p:spPr>
              <a:xfrm>
                <a:off x="2625090" y="541020"/>
                <a:ext cx="0" cy="64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D8284BB6-92F5-587F-9146-469AA449803C}"/>
                  </a:ext>
                </a:extLst>
              </p:cNvPr>
              <p:cNvCxnSpPr/>
              <p:nvPr/>
            </p:nvCxnSpPr>
            <p:spPr>
              <a:xfrm flipH="1">
                <a:off x="674370" y="1714500"/>
                <a:ext cx="1920240" cy="632460"/>
              </a:xfrm>
              <a:prstGeom prst="bentConnector3">
                <a:avLst>
                  <a:gd name="adj1" fmla="val 158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0949CDB2-792A-C9AC-7DE9-323881AE1CA8}"/>
                  </a:ext>
                </a:extLst>
              </p:cNvPr>
              <p:cNvCxnSpPr/>
              <p:nvPr/>
            </p:nvCxnSpPr>
            <p:spPr>
              <a:xfrm>
                <a:off x="2533650" y="1752600"/>
                <a:ext cx="2141220" cy="571500"/>
              </a:xfrm>
              <a:prstGeom prst="bentConnector3">
                <a:avLst>
                  <a:gd name="adj1" fmla="val 158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079EB078-2751-3B28-0E7E-6DBE99C657FF}"/>
                  </a:ext>
                </a:extLst>
              </p:cNvPr>
              <p:cNvCxnSpPr/>
              <p:nvPr/>
            </p:nvCxnSpPr>
            <p:spPr>
              <a:xfrm flipH="1">
                <a:off x="3745230" y="3634740"/>
                <a:ext cx="914400" cy="1074420"/>
              </a:xfrm>
              <a:prstGeom prst="bentConnector3">
                <a:avLst>
                  <a:gd name="adj1" fmla="val 166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0CE50370-23F8-4D98-04DE-7624475856A1}"/>
                  </a:ext>
                </a:extLst>
              </p:cNvPr>
              <p:cNvCxnSpPr/>
              <p:nvPr/>
            </p:nvCxnSpPr>
            <p:spPr>
              <a:xfrm>
                <a:off x="689610" y="3672840"/>
                <a:ext cx="853440" cy="1066800"/>
              </a:xfrm>
              <a:prstGeom prst="bentConnector3">
                <a:avLst>
                  <a:gd name="adj1" fmla="val 166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776AF92-8164-CE76-872B-AC715ADD1CE4}"/>
                  </a:ext>
                </a:extLst>
              </p:cNvPr>
              <p:cNvCxnSpPr/>
              <p:nvPr/>
            </p:nvCxnSpPr>
            <p:spPr>
              <a:xfrm flipH="1">
                <a:off x="2632710" y="5684520"/>
                <a:ext cx="7620" cy="739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5568D7CB-1CC8-0EB3-20EB-9A1F821B9BE7}"/>
                </a:ext>
              </a:extLst>
            </p:cNvPr>
            <p:cNvSpPr txBox="1"/>
            <p:nvPr/>
          </p:nvSpPr>
          <p:spPr>
            <a:xfrm>
              <a:off x="1939290" y="167640"/>
              <a:ext cx="1463040" cy="2438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IN" sz="1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2594F211-4D33-EFE3-352F-F94345CC2831}"/>
                </a:ext>
              </a:extLst>
            </p:cNvPr>
            <p:cNvSpPr txBox="1"/>
            <p:nvPr/>
          </p:nvSpPr>
          <p:spPr>
            <a:xfrm>
              <a:off x="1885950" y="1310640"/>
              <a:ext cx="1463040" cy="2438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Text Input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C4CE2749-9645-0662-508B-82A1C577826A}"/>
                </a:ext>
              </a:extLst>
            </p:cNvPr>
            <p:cNvSpPr txBox="1"/>
            <p:nvPr/>
          </p:nvSpPr>
          <p:spPr>
            <a:xfrm>
              <a:off x="232410" y="2773680"/>
              <a:ext cx="937260" cy="5105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Image Generation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0A099BF3-9F88-5BB7-235F-294DE655023F}"/>
                </a:ext>
              </a:extLst>
            </p:cNvPr>
            <p:cNvSpPr txBox="1"/>
            <p:nvPr/>
          </p:nvSpPr>
          <p:spPr>
            <a:xfrm>
              <a:off x="4171950" y="2773680"/>
              <a:ext cx="937260" cy="5105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IN" sz="1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Text Generation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9E5EF7AF-0F38-9F02-20D5-0696B68BBD6D}"/>
                </a:ext>
              </a:extLst>
            </p:cNvPr>
            <p:cNvSpPr txBox="1"/>
            <p:nvPr/>
          </p:nvSpPr>
          <p:spPr>
            <a:xfrm>
              <a:off x="1878330" y="4480560"/>
              <a:ext cx="1592580" cy="7010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Combining Text and Image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73A0ACB-BD01-8984-7180-AF79D3E0C8E5}"/>
                </a:ext>
              </a:extLst>
            </p:cNvPr>
            <p:cNvSpPr txBox="1"/>
            <p:nvPr/>
          </p:nvSpPr>
          <p:spPr>
            <a:xfrm>
              <a:off x="1939290" y="6515100"/>
              <a:ext cx="1463040" cy="2438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IN" sz="1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3780F96-A835-781A-F44F-1A735EFD59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project showcases the integration of creativity and technology, providing users with an easy-to-use platform for meme creation.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9FC1F-DFFF-6D6D-2453-4F92ADB2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04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1214</TotalTime>
  <Words>81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Avenir Next LT Pro</vt:lpstr>
      <vt:lpstr>Calibri</vt:lpstr>
      <vt:lpstr>Goudy Old Style</vt:lpstr>
      <vt:lpstr>Wingdings</vt:lpstr>
      <vt:lpstr>FrostyVTI</vt:lpstr>
      <vt:lpstr>Meme Generator</vt:lpstr>
      <vt:lpstr>Objective </vt:lpstr>
      <vt:lpstr>Workflow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GUPTA</dc:creator>
  <cp:lastModifiedBy>VAIBHAV GUPTA</cp:lastModifiedBy>
  <cp:revision>3</cp:revision>
  <dcterms:created xsi:type="dcterms:W3CDTF">2024-11-27T07:34:53Z</dcterms:created>
  <dcterms:modified xsi:type="dcterms:W3CDTF">2024-12-05T04:21:23Z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