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CC93-4303-E07F-1F3E-44AF496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49CCF-53AF-BFAD-001E-A5D2461D2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472E-CD4B-768D-30B5-6FB36FA2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FEA5-4893-0D22-CB0F-45FD09A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F719-D7A2-6CAE-FC24-BCD5E76A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1AB3-7615-3E07-1DC8-5768A103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5142D-7E1A-4EDB-05E2-05CA2862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E819-4B6C-4398-E3C2-5AC618B6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30AA-7625-EF18-FA0A-50ED07F1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66B5-4CEE-BED0-A1FC-65CEEF07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76E23-04E1-25C6-93CC-F7D8655CB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C5BD-6F53-D847-7575-0E44DC9A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4ADF-3313-83C0-3FEF-9E9F6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13A6-70F3-0078-FC4F-C7DC69F7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7A70-2A39-1104-F66E-CA817ABF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7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5DC8-3EAE-ADE5-76BC-392FFD15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345C-6DB4-9D5A-30C6-96CB2A29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D482-0A28-3D1C-9DCA-66F525D9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E242-F1A0-B25B-6E4B-D333C46A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4A81-6F4F-1746-A929-1E7E254B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2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021D-9D44-2E03-294A-59B13C0E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C21A4-D085-7517-1D42-72B30AA4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8BD8-68CE-E66F-6FAF-29D7049D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F278-584C-D69D-10A9-E3133DA4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918A-688C-B3E0-6F1F-669C8BC4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5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6930-9683-D3D4-8776-7B139F71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E157-E247-2F59-9D67-2DD327E2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3CA2D-26FD-6A5C-8602-2AACAD472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F0C80-1739-BF55-F4DB-690FE390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E1A0E-C34B-2F32-6DC9-21E5872D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D76C-D762-F0B1-6D95-408FF345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0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0C91-1E43-7DBD-ACD1-4BFD04E6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AD9B4-7017-677A-39FD-35720CDC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C2DC-A622-3C45-DF5D-CAE89AE2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6911A-9519-1A0F-7239-D372157FA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1CFD5-8E5C-B43C-C8D0-2E55CF3DA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0F543-392D-084C-907C-0D52566D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C0EC5-20A6-473A-072E-9E922BCA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82598-36B6-B38D-DDF0-0A174FF2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7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5C5C-2067-22F9-41E9-C80DD878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7B2C2-97E1-2A55-4253-72749CB9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592C-B546-6F5E-847D-16B8F8A1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A7A6-F9FA-B457-2200-A85A64E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631B1-98A7-6A7E-A7DE-1C322324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8F5BC-F859-AE68-7E77-E0F292CA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A4B5-6DB9-5FD1-25CC-EF9029A3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31F-8158-BC93-089B-3EA83055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F377-8C0D-C262-D2FB-52071C42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78DDE-EA85-4889-1064-D9B03B19F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21C8-DF51-E723-A6BD-B1ACACE6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2FDD6-0A57-AC95-59AA-7EB2B633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69A4E-CB42-D0A5-F6D0-7F6FC5F4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6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0F3C-A966-9B5B-AF2F-BF724D04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9DAD0-0365-679E-9D6B-90008A36B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3EAA-6B2E-0F6C-EABF-A6627685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0EE8-D99D-19AF-3159-4FFCAD09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827CA-1288-59B5-DFCD-AD1D263D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EB1A1-3ADB-2FDF-F00D-CB16842D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1BC7B-5C83-3401-296C-1DDB5D45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9A37-B843-BBE0-61A2-9EA6186B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0017-F018-D14F-EA91-F8416582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2A2E-06C1-4324-80F8-3319FDB9209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C547-FB2A-498E-3C0B-ADE283E89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09A2-D041-D3E6-ECBB-61936174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4DB7-81A4-4CB4-BFA8-6D230FD9C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EFE80E-5CA3-C7C7-D240-F06808010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2" y="2748643"/>
            <a:ext cx="884464" cy="136071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B588EA9-6590-AB9F-4E7B-677172F483A4}"/>
              </a:ext>
            </a:extLst>
          </p:cNvPr>
          <p:cNvSpPr/>
          <p:nvPr/>
        </p:nvSpPr>
        <p:spPr>
          <a:xfrm>
            <a:off x="3467101" y="723508"/>
            <a:ext cx="1549852" cy="107768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32154D-4F9B-E1F8-08D7-DEADA9914E99}"/>
              </a:ext>
            </a:extLst>
          </p:cNvPr>
          <p:cNvSpPr/>
          <p:nvPr/>
        </p:nvSpPr>
        <p:spPr>
          <a:xfrm>
            <a:off x="8441873" y="990210"/>
            <a:ext cx="1747156" cy="10776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8AB699-F651-F195-5A71-B4FF7B521CF0}"/>
              </a:ext>
            </a:extLst>
          </p:cNvPr>
          <p:cNvSpPr/>
          <p:nvPr/>
        </p:nvSpPr>
        <p:spPr>
          <a:xfrm>
            <a:off x="5789839" y="381000"/>
            <a:ext cx="1747157" cy="9902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6EE3-AA1F-0040-8DCD-C32A54311AC0}"/>
              </a:ext>
            </a:extLst>
          </p:cNvPr>
          <p:cNvSpPr txBox="1"/>
          <p:nvPr/>
        </p:nvSpPr>
        <p:spPr>
          <a:xfrm>
            <a:off x="3903210" y="1077685"/>
            <a:ext cx="94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0820F-0596-6831-181A-82C99AC12A23}"/>
              </a:ext>
            </a:extLst>
          </p:cNvPr>
          <p:cNvSpPr txBox="1"/>
          <p:nvPr/>
        </p:nvSpPr>
        <p:spPr>
          <a:xfrm>
            <a:off x="5855154" y="620878"/>
            <a:ext cx="17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Transaction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9F312C-3951-8DB3-EAC9-72B792857A27}"/>
              </a:ext>
            </a:extLst>
          </p:cNvPr>
          <p:cNvSpPr/>
          <p:nvPr/>
        </p:nvSpPr>
        <p:spPr>
          <a:xfrm>
            <a:off x="8567058" y="2569868"/>
            <a:ext cx="1621971" cy="115932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404D00-8B08-318D-E8AA-EB360E384BDC}"/>
              </a:ext>
            </a:extLst>
          </p:cNvPr>
          <p:cNvSpPr/>
          <p:nvPr/>
        </p:nvSpPr>
        <p:spPr>
          <a:xfrm>
            <a:off x="3303814" y="2569868"/>
            <a:ext cx="1771650" cy="11639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C83BA8-E375-6054-1702-DC1AE5DC627D}"/>
              </a:ext>
            </a:extLst>
          </p:cNvPr>
          <p:cNvSpPr txBox="1"/>
          <p:nvPr/>
        </p:nvSpPr>
        <p:spPr>
          <a:xfrm>
            <a:off x="8686800" y="1205886"/>
            <a:ext cx="16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 Statements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3E818-B286-4758-439A-CB1174350C23}"/>
              </a:ext>
            </a:extLst>
          </p:cNvPr>
          <p:cNvSpPr txBox="1"/>
          <p:nvPr/>
        </p:nvSpPr>
        <p:spPr>
          <a:xfrm>
            <a:off x="8817430" y="2924044"/>
            <a:ext cx="1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Details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B3E85F-E80C-856A-EE93-B954C74D33D4}"/>
              </a:ext>
            </a:extLst>
          </p:cNvPr>
          <p:cNvSpPr txBox="1"/>
          <p:nvPr/>
        </p:nvSpPr>
        <p:spPr>
          <a:xfrm>
            <a:off x="3377293" y="2841173"/>
            <a:ext cx="170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Settle Withdraw Requests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A23C4-3543-758E-383A-35E0DC90176A}"/>
              </a:ext>
            </a:extLst>
          </p:cNvPr>
          <p:cNvSpPr txBox="1"/>
          <p:nvPr/>
        </p:nvSpPr>
        <p:spPr>
          <a:xfrm>
            <a:off x="6346371" y="4196441"/>
            <a:ext cx="8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44EFE1-CD2F-285A-C8F7-ED673FEA90CD}"/>
              </a:ext>
            </a:extLst>
          </p:cNvPr>
          <p:cNvCxnSpPr>
            <a:cxnSpLocks/>
          </p:cNvCxnSpPr>
          <p:nvPr/>
        </p:nvCxnSpPr>
        <p:spPr>
          <a:xfrm flipH="1" flipV="1">
            <a:off x="5172074" y="3108709"/>
            <a:ext cx="1159330" cy="305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FD811-D6F5-DCBB-1A13-8AA950B06CC5}"/>
              </a:ext>
            </a:extLst>
          </p:cNvPr>
          <p:cNvCxnSpPr/>
          <p:nvPr/>
        </p:nvCxnSpPr>
        <p:spPr>
          <a:xfrm flipH="1" flipV="1">
            <a:off x="4871357" y="1627414"/>
            <a:ext cx="1567543" cy="11212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FFD7B-2EFA-12E5-7930-A12F57FC1B4F}"/>
              </a:ext>
            </a:extLst>
          </p:cNvPr>
          <p:cNvCxnSpPr/>
          <p:nvPr/>
        </p:nvCxnSpPr>
        <p:spPr>
          <a:xfrm flipH="1" flipV="1">
            <a:off x="6618514" y="1447017"/>
            <a:ext cx="44903" cy="11228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BD30E4-1A47-7646-617F-C443F42E2A65}"/>
              </a:ext>
            </a:extLst>
          </p:cNvPr>
          <p:cNvCxnSpPr/>
          <p:nvPr/>
        </p:nvCxnSpPr>
        <p:spPr>
          <a:xfrm flipV="1">
            <a:off x="6974341" y="1852217"/>
            <a:ext cx="1358675" cy="93452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2D0C9A-603B-53E9-E6F2-EC07B6043F4B}"/>
              </a:ext>
            </a:extLst>
          </p:cNvPr>
          <p:cNvCxnSpPr/>
          <p:nvPr/>
        </p:nvCxnSpPr>
        <p:spPr>
          <a:xfrm flipV="1">
            <a:off x="7054965" y="3108709"/>
            <a:ext cx="1386908" cy="305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9A66A-A6E9-1602-DDE6-F0F6DE27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4FED27-4C5A-07CD-C549-135B3BD5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2" y="2748643"/>
            <a:ext cx="884464" cy="136071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951214E-1A9A-0D65-B3DD-4B20032C6435}"/>
              </a:ext>
            </a:extLst>
          </p:cNvPr>
          <p:cNvSpPr/>
          <p:nvPr/>
        </p:nvSpPr>
        <p:spPr>
          <a:xfrm>
            <a:off x="3467101" y="723508"/>
            <a:ext cx="1549852" cy="107768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2C6010-0290-2CD6-4F58-040C715045C5}"/>
              </a:ext>
            </a:extLst>
          </p:cNvPr>
          <p:cNvSpPr/>
          <p:nvPr/>
        </p:nvSpPr>
        <p:spPr>
          <a:xfrm>
            <a:off x="8441873" y="990210"/>
            <a:ext cx="1747156" cy="10776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94671E-3AC0-CB87-32C6-E358B1D58BE8}"/>
              </a:ext>
            </a:extLst>
          </p:cNvPr>
          <p:cNvSpPr/>
          <p:nvPr/>
        </p:nvSpPr>
        <p:spPr>
          <a:xfrm>
            <a:off x="5789839" y="381000"/>
            <a:ext cx="1747157" cy="9902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87E07-76FE-8A7C-B4E7-FB9F9E0308E4}"/>
              </a:ext>
            </a:extLst>
          </p:cNvPr>
          <p:cNvSpPr txBox="1"/>
          <p:nvPr/>
        </p:nvSpPr>
        <p:spPr>
          <a:xfrm>
            <a:off x="3903210" y="1077685"/>
            <a:ext cx="94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82C49-86E3-9C1F-7F2A-5C77A36813C1}"/>
              </a:ext>
            </a:extLst>
          </p:cNvPr>
          <p:cNvSpPr txBox="1"/>
          <p:nvPr/>
        </p:nvSpPr>
        <p:spPr>
          <a:xfrm>
            <a:off x="5855154" y="620878"/>
            <a:ext cx="17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Transaction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E955FD-1E04-2147-9DDC-EA20A260A9F3}"/>
              </a:ext>
            </a:extLst>
          </p:cNvPr>
          <p:cNvSpPr/>
          <p:nvPr/>
        </p:nvSpPr>
        <p:spPr>
          <a:xfrm>
            <a:off x="8567058" y="2569868"/>
            <a:ext cx="1621971" cy="115932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03BAE3-A8D7-9EF8-B676-0428A5863582}"/>
              </a:ext>
            </a:extLst>
          </p:cNvPr>
          <p:cNvSpPr/>
          <p:nvPr/>
        </p:nvSpPr>
        <p:spPr>
          <a:xfrm>
            <a:off x="3303814" y="2569868"/>
            <a:ext cx="1771650" cy="11639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B3F34-5987-D72D-D81D-A22C702AB627}"/>
              </a:ext>
            </a:extLst>
          </p:cNvPr>
          <p:cNvSpPr txBox="1"/>
          <p:nvPr/>
        </p:nvSpPr>
        <p:spPr>
          <a:xfrm>
            <a:off x="8686800" y="1205886"/>
            <a:ext cx="16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 pdf Statements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C10BF-76E6-81A3-ED39-4BA862423100}"/>
              </a:ext>
            </a:extLst>
          </p:cNvPr>
          <p:cNvSpPr txBox="1"/>
          <p:nvPr/>
        </p:nvSpPr>
        <p:spPr>
          <a:xfrm>
            <a:off x="8779329" y="2826365"/>
            <a:ext cx="142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 Profile Details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91248-665E-BF8B-8CE5-C22AD8E119F6}"/>
              </a:ext>
            </a:extLst>
          </p:cNvPr>
          <p:cNvSpPr txBox="1"/>
          <p:nvPr/>
        </p:nvSpPr>
        <p:spPr>
          <a:xfrm>
            <a:off x="3414712" y="2924043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Balance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28C8-1FC5-D5A1-D2BD-B47D9D3255D6}"/>
              </a:ext>
            </a:extLst>
          </p:cNvPr>
          <p:cNvSpPr txBox="1"/>
          <p:nvPr/>
        </p:nvSpPr>
        <p:spPr>
          <a:xfrm>
            <a:off x="6346371" y="4196441"/>
            <a:ext cx="8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3367A8-946A-5F5B-4C34-69C253FF2729}"/>
              </a:ext>
            </a:extLst>
          </p:cNvPr>
          <p:cNvCxnSpPr>
            <a:cxnSpLocks/>
          </p:cNvCxnSpPr>
          <p:nvPr/>
        </p:nvCxnSpPr>
        <p:spPr>
          <a:xfrm flipH="1" flipV="1">
            <a:off x="5172074" y="3108709"/>
            <a:ext cx="1159330" cy="305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D2A299-65FA-5593-0983-CC9D23E1E81D}"/>
              </a:ext>
            </a:extLst>
          </p:cNvPr>
          <p:cNvCxnSpPr/>
          <p:nvPr/>
        </p:nvCxnSpPr>
        <p:spPr>
          <a:xfrm flipH="1" flipV="1">
            <a:off x="4871357" y="1627414"/>
            <a:ext cx="1567543" cy="11212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6CC089-80B6-3F02-DBB4-C11F10851915}"/>
              </a:ext>
            </a:extLst>
          </p:cNvPr>
          <p:cNvCxnSpPr/>
          <p:nvPr/>
        </p:nvCxnSpPr>
        <p:spPr>
          <a:xfrm flipH="1" flipV="1">
            <a:off x="6618514" y="1447017"/>
            <a:ext cx="44903" cy="11228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B717B3-94ED-71EF-99FC-12DA773CDF9B}"/>
              </a:ext>
            </a:extLst>
          </p:cNvPr>
          <p:cNvCxnSpPr/>
          <p:nvPr/>
        </p:nvCxnSpPr>
        <p:spPr>
          <a:xfrm flipV="1">
            <a:off x="6974341" y="1852217"/>
            <a:ext cx="1358675" cy="93452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79EA92-5BA5-B511-38CA-C647CA04107F}"/>
              </a:ext>
            </a:extLst>
          </p:cNvPr>
          <p:cNvCxnSpPr/>
          <p:nvPr/>
        </p:nvCxnSpPr>
        <p:spPr>
          <a:xfrm flipV="1">
            <a:off x="7054965" y="3108709"/>
            <a:ext cx="1386908" cy="305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2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E1343-89FB-CEB6-8918-11A6D6DA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17" y="1414448"/>
            <a:ext cx="8877365" cy="40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Sarode</dc:creator>
  <cp:lastModifiedBy>Vinit Sarode</cp:lastModifiedBy>
  <cp:revision>3</cp:revision>
  <dcterms:created xsi:type="dcterms:W3CDTF">2024-02-20T07:27:22Z</dcterms:created>
  <dcterms:modified xsi:type="dcterms:W3CDTF">2024-02-20T10:14:03Z</dcterms:modified>
</cp:coreProperties>
</file>