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7.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5" r:id="rId3"/>
    <p:sldMasterId id="2147483697" r:id="rId4"/>
    <p:sldMasterId id="2147483709" r:id="rId5"/>
    <p:sldMasterId id="2147483733" r:id="rId6"/>
    <p:sldMasterId id="2147483749" r:id="rId7"/>
    <p:sldMasterId id="2147483765" r:id="rId8"/>
  </p:sldMasterIdLst>
  <p:sldIdLst>
    <p:sldId id="259" r:id="rId9"/>
    <p:sldId id="262" r:id="rId10"/>
    <p:sldId id="265" r:id="rId11"/>
    <p:sldId id="268" r:id="rId12"/>
    <p:sldId id="274" r:id="rId13"/>
    <p:sldId id="277" r:id="rId14"/>
    <p:sldId id="280" r:id="rId15"/>
    <p:sldId id="319" r:id="rId16"/>
    <p:sldId id="322" r:id="rId17"/>
    <p:sldId id="325" r:id="rId18"/>
    <p:sldId id="328" r:id="rId19"/>
    <p:sldId id="331" r:id="rId20"/>
    <p:sldId id="334" r:id="rId21"/>
    <p:sldId id="337" r:id="rId22"/>
    <p:sldId id="340" r:id="rId23"/>
    <p:sldId id="343" r:id="rId24"/>
    <p:sldId id="346" r:id="rId25"/>
    <p:sldId id="349" r:id="rId26"/>
    <p:sldId id="352" r:id="rId27"/>
    <p:sldId id="354" r:id="rId28"/>
    <p:sldId id="355" r:id="rId29"/>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70" d="100"/>
          <a:sy n="70" d="100"/>
        </p:scale>
        <p:origin x="500" y="48"/>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tags" Target="tags/tag1.xml"/><Relationship Id="rId8" Type="http://schemas.openxmlformats.org/officeDocument/2006/relationships/slideMaster" Target="slideMasters/slideMaster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2581FC-D2AA-49AF-9D5E-E89AA54C7AD0}" type="doc">
      <dgm:prSet loTypeId="urn:microsoft.com/office/officeart/2005/8/layout/hList1" loCatId="list" qsTypeId="urn:microsoft.com/office/officeart/2005/8/quickstyle/simple2" qsCatId="simple" csTypeId="urn:microsoft.com/office/officeart/2005/8/colors/colorful5" csCatId="colorful" phldr="1"/>
      <dgm:spPr/>
      <dgm:t>
        <a:bodyPr/>
        <a:lstStyle/>
        <a:p>
          <a:endParaRPr lang="en-US"/>
        </a:p>
      </dgm:t>
    </dgm:pt>
    <dgm:pt modelId="{D460D1D9-7B83-4103-86DD-CE80DD135ACA}" type="parTrans" cxnId="{BFA0B143-FE69-496B-8184-6CCE484D95B9}">
      <dgm:prSet/>
      <dgm:spPr/>
      <dgm:t>
        <a:bodyPr/>
        <a:lstStyle/>
        <a:p>
          <a:endParaRPr lang="en-US"/>
        </a:p>
      </dgm:t>
    </dgm:pt>
    <dgm:pt modelId="{2D289E2B-0BD4-4B35-A14B-C41E7CE837D5}">
      <dgm:prSet/>
      <dgm:spPr>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dgm:spPr>
      <dgm:t>
        <a:bodyPr/>
        <a:lstStyle/>
        <a:p>
          <a:r>
            <a:rPr lang="en-IN" b="1" i="0"/>
            <a:t>Financial Status:</a:t>
          </a:r>
          <a:endParaRPr lang="en-US"/>
        </a:p>
      </dgm:t>
    </dgm:pt>
    <dgm:pt modelId="{FCFE00AF-EC6C-46DC-93CF-1F0592E1C6AA}" type="parTrans" cxnId="{0240BAFB-DDDA-4EC3-AE0D-4930D6DC925F}">
      <dgm:prSet/>
      <dgm:spPr/>
      <dgm:t>
        <a:bodyPr/>
        <a:lstStyle/>
        <a:p>
          <a:endParaRPr lang="en-US"/>
        </a:p>
      </dgm:t>
    </dgm:pt>
    <dgm:pt modelId="{73D6F069-395F-44D7-884A-FB8FD6BF7B26}">
      <dgm:prSet/>
      <dgm:spPr>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dgm:spPr>
      <dgm:t>
        <a:bodyPr/>
        <a:lstStyle/>
        <a:p>
          <a:r>
            <a:rPr lang="en-US" b="1" i="0"/>
            <a:t>Revenue</a:t>
          </a:r>
          <a:r>
            <a:rPr lang="en-US" b="0" i="0"/>
            <a:t>: Around $7.87 billion in 2013.</a:t>
          </a:r>
          <a:endParaRPr lang="en-US"/>
        </a:p>
      </dgm:t>
    </dgm:pt>
    <dgm:pt modelId="{B972D2BC-895D-485B-B958-30443067E5C3}" type="sibTrans" cxnId="{0240BAFB-DDDA-4EC3-AE0D-4930D6DC925F}">
      <dgm:prSet/>
      <dgm:spPr/>
      <dgm:t>
        <a:bodyPr/>
        <a:lstStyle/>
        <a:p>
          <a:endParaRPr lang="en-US"/>
        </a:p>
      </dgm:t>
    </dgm:pt>
    <dgm:pt modelId="{2CD6195B-E0D7-4765-A8C9-ACD6EA5F0A24}" type="parTrans" cxnId="{A1774600-8FB5-45FA-802A-9005C3E614B9}">
      <dgm:prSet/>
      <dgm:spPr/>
      <dgm:t>
        <a:bodyPr/>
        <a:lstStyle/>
        <a:p>
          <a:endParaRPr lang="en-US"/>
        </a:p>
      </dgm:t>
    </dgm:pt>
    <dgm:pt modelId="{85EF88B7-F348-4BEF-965C-70D682A89774}">
      <dgm:prSet/>
      <dgm:spPr>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dgm:spPr>
      <dgm:t>
        <a:bodyPr/>
        <a:lstStyle/>
        <a:p>
          <a:r>
            <a:rPr lang="en-US" b="1" i="0"/>
            <a:t>Net Income</a:t>
          </a:r>
          <a:r>
            <a:rPr lang="en-US" b="0" i="0"/>
            <a:t>: Approximately $1.5 billion in 2013.</a:t>
          </a:r>
          <a:endParaRPr lang="en-US"/>
        </a:p>
      </dgm:t>
    </dgm:pt>
    <dgm:pt modelId="{18CBCCFC-4465-48C0-8058-BEB668D1F337}" type="sibTrans" cxnId="{A1774600-8FB5-45FA-802A-9005C3E614B9}">
      <dgm:prSet/>
      <dgm:spPr/>
      <dgm:t>
        <a:bodyPr/>
        <a:lstStyle/>
        <a:p>
          <a:endParaRPr lang="en-US"/>
        </a:p>
      </dgm:t>
    </dgm:pt>
    <dgm:pt modelId="{DB737D6C-82BF-4841-9577-0C5ACD379984}" type="parTrans" cxnId="{684C56C4-5091-4A1C-98B8-7FB517F41A0B}">
      <dgm:prSet/>
      <dgm:spPr/>
      <dgm:t>
        <a:bodyPr/>
        <a:lstStyle/>
        <a:p>
          <a:endParaRPr lang="en-US"/>
        </a:p>
      </dgm:t>
    </dgm:pt>
    <dgm:pt modelId="{20338A10-A1DE-41F9-955C-6F7004606B14}">
      <dgm:prSet/>
      <dgm:spPr>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dgm:spPr>
      <dgm:t>
        <a:bodyPr/>
        <a:lstStyle/>
        <a:p>
          <a:r>
            <a:rPr lang="en-US" b="1" i="0"/>
            <a:t>Market Capitalization</a:t>
          </a:r>
          <a:r>
            <a:rPr lang="en-US" b="0" i="0"/>
            <a:t>: Roughly $173 billion.</a:t>
          </a:r>
          <a:endParaRPr lang="en-US"/>
        </a:p>
      </dgm:t>
    </dgm:pt>
    <dgm:pt modelId="{B24FEC0C-100F-4A75-9128-8C6B5109516F}" type="sibTrans" cxnId="{684C56C4-5091-4A1C-98B8-7FB517F41A0B}">
      <dgm:prSet/>
      <dgm:spPr/>
      <dgm:t>
        <a:bodyPr/>
        <a:lstStyle/>
        <a:p>
          <a:endParaRPr lang="en-US"/>
        </a:p>
      </dgm:t>
    </dgm:pt>
    <dgm:pt modelId="{B7E18BF5-34CD-4E50-8406-4F4A181F241C}" type="sibTrans" cxnId="{BFA0B143-FE69-496B-8184-6CCE484D95B9}">
      <dgm:prSet/>
      <dgm:spPr/>
      <dgm:t>
        <a:bodyPr/>
        <a:lstStyle/>
        <a:p>
          <a:endParaRPr lang="en-US"/>
        </a:p>
      </dgm:t>
    </dgm:pt>
    <dgm:pt modelId="{AC42D20F-7E27-48D5-89D1-5856825A371C}" type="parTrans" cxnId="{04FA57E3-F5AB-41E0-89B4-8177E084CC04}">
      <dgm:prSet/>
      <dgm:spPr/>
      <dgm:t>
        <a:bodyPr/>
        <a:lstStyle/>
        <a:p>
          <a:endParaRPr lang="en-US"/>
        </a:p>
      </dgm:t>
    </dgm:pt>
    <dgm:pt modelId="{2578CB14-BD6E-480B-AE38-AD7F8AA086BB}">
      <dgm:prSet/>
      <dgm:spPr>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dgm:spPr>
      <dgm:t>
        <a:bodyPr/>
        <a:lstStyle/>
        <a:p>
          <a:r>
            <a:rPr lang="en-IN" b="1" i="0"/>
            <a:t>User Base:</a:t>
          </a:r>
          <a:endParaRPr lang="en-US"/>
        </a:p>
      </dgm:t>
    </dgm:pt>
    <dgm:pt modelId="{7642FC77-A194-4844-9222-9FFE0C94F14D}" type="parTrans" cxnId="{484A85B1-D3C7-4B6E-A4D0-FBA024FDD0B4}">
      <dgm:prSet/>
      <dgm:spPr/>
      <dgm:t>
        <a:bodyPr/>
        <a:lstStyle/>
        <a:p>
          <a:endParaRPr lang="en-US"/>
        </a:p>
      </dgm:t>
    </dgm:pt>
    <dgm:pt modelId="{73C820CC-157C-4F35-A759-A09EFCA053B6}">
      <dgm:prSet/>
      <dgm:spPr>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dgm:spPr>
      <dgm:t>
        <a:bodyPr/>
        <a:lstStyle/>
        <a:p>
          <a:r>
            <a:rPr lang="en-US" b="1" i="0"/>
            <a:t>User Base</a:t>
          </a:r>
          <a:r>
            <a:rPr lang="en-US" b="0" i="0"/>
            <a:t>: 1.23 billion Monthly Active Users (MAUs) by end of 2013.</a:t>
          </a:r>
          <a:endParaRPr lang="en-US"/>
        </a:p>
      </dgm:t>
    </dgm:pt>
    <dgm:pt modelId="{626E2E10-25C6-4EA4-AC5A-9F83E7C01824}" type="sibTrans" cxnId="{484A85B1-D3C7-4B6E-A4D0-FBA024FDD0B4}">
      <dgm:prSet/>
      <dgm:spPr/>
      <dgm:t>
        <a:bodyPr/>
        <a:lstStyle/>
        <a:p>
          <a:endParaRPr lang="en-US"/>
        </a:p>
      </dgm:t>
    </dgm:pt>
    <dgm:pt modelId="{C6253E4C-AA4C-4539-8869-8A31013A6DFE}" type="parTrans" cxnId="{A6F2BB7E-7FB7-4AB1-8B6D-8EE1EE4F8D30}">
      <dgm:prSet/>
      <dgm:spPr/>
      <dgm:t>
        <a:bodyPr/>
        <a:lstStyle/>
        <a:p>
          <a:endParaRPr lang="en-US"/>
        </a:p>
      </dgm:t>
    </dgm:pt>
    <dgm:pt modelId="{54E784F7-E525-495E-8F43-C4ADF3DA3BEC}">
      <dgm:prSet/>
      <dgm:spPr>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dgm:spPr>
      <dgm:t>
        <a:bodyPr/>
        <a:lstStyle/>
        <a:p>
          <a:r>
            <a:rPr lang="en-US" b="1" i="0"/>
            <a:t>Mobile Users</a:t>
          </a:r>
          <a:r>
            <a:rPr lang="en-US" b="0" i="0"/>
            <a:t>: Significant mobile user base, reflecting a successful mobile strategy.</a:t>
          </a:r>
          <a:endParaRPr lang="en-US"/>
        </a:p>
      </dgm:t>
    </dgm:pt>
    <dgm:pt modelId="{80D872F6-A6D8-4234-B051-574C2005DADA}" type="sibTrans" cxnId="{A6F2BB7E-7FB7-4AB1-8B6D-8EE1EE4F8D30}">
      <dgm:prSet/>
      <dgm:spPr/>
      <dgm:t>
        <a:bodyPr/>
        <a:lstStyle/>
        <a:p>
          <a:endParaRPr lang="en-US"/>
        </a:p>
      </dgm:t>
    </dgm:pt>
    <dgm:pt modelId="{DB8DF8DB-9EAE-411E-A1D4-0BCF4B377290}" type="sibTrans" cxnId="{04FA57E3-F5AB-41E0-89B4-8177E084CC04}">
      <dgm:prSet/>
      <dgm:spPr/>
      <dgm:t>
        <a:bodyPr/>
        <a:lstStyle/>
        <a:p>
          <a:endParaRPr lang="en-US"/>
        </a:p>
      </dgm:t>
    </dgm:pt>
    <dgm:pt modelId="{4820B27F-99CD-4215-8E76-A1F6927D40F0}" type="parTrans" cxnId="{C747AE63-5AD6-4924-A1BC-7FBEA177F7E7}">
      <dgm:prSet/>
      <dgm:spPr/>
      <dgm:t>
        <a:bodyPr/>
        <a:lstStyle/>
        <a:p>
          <a:endParaRPr lang="en-US"/>
        </a:p>
      </dgm:t>
    </dgm:pt>
    <dgm:pt modelId="{5135999B-9C76-4850-8E22-2E85EA2F8483}">
      <dgm:prSet/>
      <dgm:spPr>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dgm:spPr>
      <dgm:t>
        <a:bodyPr/>
        <a:lstStyle/>
        <a:p>
          <a:r>
            <a:rPr lang="en-US" b="1" i="0"/>
            <a:t>Financial Ratios (General Insights):</a:t>
          </a:r>
          <a:endParaRPr lang="en-US"/>
        </a:p>
      </dgm:t>
    </dgm:pt>
    <dgm:pt modelId="{87FD54C3-CE67-48E8-93B8-C536F9AF570E}" type="parTrans" cxnId="{F0184A9D-1053-4470-92DC-4A873CCCB9DE}">
      <dgm:prSet/>
      <dgm:spPr/>
      <dgm:t>
        <a:bodyPr/>
        <a:lstStyle/>
        <a:p>
          <a:endParaRPr lang="en-US"/>
        </a:p>
      </dgm:t>
    </dgm:pt>
    <dgm:pt modelId="{6D8A9B71-5B2F-4CD8-AE87-F9840672A7F5}">
      <dgm:prSet/>
      <dgm:spPr>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dgm:spPr>
      <dgm:t>
        <a:bodyPr/>
        <a:lstStyle/>
        <a:p>
          <a:r>
            <a:rPr lang="en-US" b="1" i="0"/>
            <a:t>Robust Return on Equity (ROE)</a:t>
          </a:r>
          <a:r>
            <a:rPr lang="en-US" b="0" i="0"/>
            <a:t>.</a:t>
          </a:r>
          <a:endParaRPr lang="en-US"/>
        </a:p>
      </dgm:t>
    </dgm:pt>
    <dgm:pt modelId="{47BE6F5E-84F6-4461-9B3B-240096ABE1B6}" type="sibTrans" cxnId="{F0184A9D-1053-4470-92DC-4A873CCCB9DE}">
      <dgm:prSet/>
      <dgm:spPr/>
      <dgm:t>
        <a:bodyPr/>
        <a:lstStyle/>
        <a:p>
          <a:endParaRPr lang="en-US"/>
        </a:p>
      </dgm:t>
    </dgm:pt>
    <dgm:pt modelId="{17D0B7A1-EBC3-4C80-A6D4-6F96B94BAD74}" type="parTrans" cxnId="{F78A1B9B-1814-455D-98CD-D0902FF16C2B}">
      <dgm:prSet/>
      <dgm:spPr/>
      <dgm:t>
        <a:bodyPr/>
        <a:lstStyle/>
        <a:p>
          <a:endParaRPr lang="en-US"/>
        </a:p>
      </dgm:t>
    </dgm:pt>
    <dgm:pt modelId="{257A46E9-9ABA-4A62-9604-E99566AB9606}">
      <dgm:prSet/>
      <dgm:spPr>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dgm:spPr>
      <dgm:t>
        <a:bodyPr/>
        <a:lstStyle/>
        <a:p>
          <a:r>
            <a:rPr lang="en-US" b="1" i="0"/>
            <a:t>Healthy Debt-to-Equity Ratio</a:t>
          </a:r>
          <a:r>
            <a:rPr lang="en-US" b="0" i="0"/>
            <a:t>.</a:t>
          </a:r>
          <a:endParaRPr lang="en-US"/>
        </a:p>
      </dgm:t>
    </dgm:pt>
    <dgm:pt modelId="{9FA35569-C06A-4FD1-BC6C-46EDC86E1C72}" type="sibTrans" cxnId="{F78A1B9B-1814-455D-98CD-D0902FF16C2B}">
      <dgm:prSet/>
      <dgm:spPr/>
      <dgm:t>
        <a:bodyPr/>
        <a:lstStyle/>
        <a:p>
          <a:endParaRPr lang="en-US"/>
        </a:p>
      </dgm:t>
    </dgm:pt>
    <dgm:pt modelId="{FE0B1105-AB89-4576-9659-1108D5B8AC57}" type="parTrans" cxnId="{F54B7738-E129-407C-96F4-76BABE153488}">
      <dgm:prSet/>
      <dgm:spPr/>
      <dgm:t>
        <a:bodyPr/>
        <a:lstStyle/>
        <a:p>
          <a:endParaRPr lang="en-US"/>
        </a:p>
      </dgm:t>
    </dgm:pt>
    <dgm:pt modelId="{54283D5F-3F7C-4974-8289-AFFDC54825E0}">
      <dgm:prSet/>
      <dgm:spPr>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dgm:spPr>
      <dgm:t>
        <a:bodyPr/>
        <a:lstStyle/>
        <a:p>
          <a:r>
            <a:rPr lang="en-US" b="1" i="0"/>
            <a:t>Strong Earnings per Share (EPS)</a:t>
          </a:r>
          <a:r>
            <a:rPr lang="en-US" b="0" i="0"/>
            <a:t>.</a:t>
          </a:r>
          <a:endParaRPr lang="en-US"/>
        </a:p>
      </dgm:t>
    </dgm:pt>
    <dgm:pt modelId="{66443056-93A1-48B2-9571-6CAA64CC4BBA}" type="sibTrans" cxnId="{F54B7738-E129-407C-96F4-76BABE153488}">
      <dgm:prSet/>
      <dgm:spPr/>
      <dgm:t>
        <a:bodyPr/>
        <a:lstStyle/>
        <a:p>
          <a:endParaRPr lang="en-US"/>
        </a:p>
      </dgm:t>
    </dgm:pt>
    <dgm:pt modelId="{516659C5-9BE9-43FA-B04F-55DFB6164B08}" type="sibTrans" cxnId="{C747AE63-5AD6-4924-A1BC-7FBEA177F7E7}">
      <dgm:prSet/>
      <dgm:spPr/>
      <dgm:t>
        <a:bodyPr/>
        <a:lstStyle/>
        <a:p>
          <a:endParaRPr lang="en-US"/>
        </a:p>
      </dgm:t>
    </dgm:pt>
    <dgm:pt modelId="{77F3CB8E-36AF-454E-8BB0-F3269F6A840A}" type="pres">
      <dgm:prSet presAssocID="{E22581FC-D2AA-49AF-9D5E-E89AA54C7AD0}" presName="Name0" presStyleCnt="0">
        <dgm:presLayoutVars>
          <dgm:dir/>
          <dgm:animLvl val="lvl"/>
          <dgm:resizeHandles val="exact"/>
        </dgm:presLayoutVars>
      </dgm:prSet>
      <dgm:spPr/>
    </dgm:pt>
    <dgm:pt modelId="{DAA5F34C-77B6-483D-A88C-0DCC0EE8EDB0}" type="pres">
      <dgm:prSet presAssocID="{2D289E2B-0BD4-4B35-A14B-C41E7CE837D5}" presName="composite" presStyleCnt="0"/>
      <dgm:spPr/>
    </dgm:pt>
    <dgm:pt modelId="{E3901E89-14BD-41CE-84A9-C1DC52276E6B}" type="pres">
      <dgm:prSet presAssocID="{2D289E2B-0BD4-4B35-A14B-C41E7CE837D5}" presName="parTx" presStyleLbl="alignNode1" presStyleIdx="0" presStyleCnt="3">
        <dgm:presLayoutVars>
          <dgm:chMax val="0"/>
          <dgm:chPref val="0"/>
          <dgm:bulletEnabled val="1"/>
        </dgm:presLayoutVars>
      </dgm:prSet>
      <dgm:spPr/>
    </dgm:pt>
    <dgm:pt modelId="{DEF0A0FB-D942-4427-852B-6F70C914CF54}" type="pres">
      <dgm:prSet presAssocID="{2D289E2B-0BD4-4B35-A14B-C41E7CE837D5}" presName="desTx" presStyleLbl="alignAccFollowNode1" presStyleIdx="0" presStyleCnt="3">
        <dgm:presLayoutVars>
          <dgm:bulletEnabled val="1"/>
        </dgm:presLayoutVars>
      </dgm:prSet>
      <dgm:spPr/>
    </dgm:pt>
    <dgm:pt modelId="{853530C3-A355-4859-9E37-A460D9EC733D}" type="pres">
      <dgm:prSet presAssocID="{B7E18BF5-34CD-4E50-8406-4F4A181F241C}" presName="space" presStyleCnt="0"/>
      <dgm:spPr/>
    </dgm:pt>
    <dgm:pt modelId="{189A4D47-681C-4DCE-8B48-6CCB4C87BD50}" type="pres">
      <dgm:prSet presAssocID="{2578CB14-BD6E-480B-AE38-AD7F8AA086BB}" presName="composite" presStyleCnt="0"/>
      <dgm:spPr/>
    </dgm:pt>
    <dgm:pt modelId="{3CFF1FF3-9B5B-4EDB-B33E-C9325E3013B4}" type="pres">
      <dgm:prSet presAssocID="{2578CB14-BD6E-480B-AE38-AD7F8AA086BB}" presName="parTx" presStyleLbl="alignNode1" presStyleIdx="1" presStyleCnt="3">
        <dgm:presLayoutVars>
          <dgm:chMax val="0"/>
          <dgm:chPref val="0"/>
          <dgm:bulletEnabled val="1"/>
        </dgm:presLayoutVars>
      </dgm:prSet>
      <dgm:spPr/>
    </dgm:pt>
    <dgm:pt modelId="{7AEEA7E8-5579-491A-BF86-C41B85C6FF37}" type="pres">
      <dgm:prSet presAssocID="{2578CB14-BD6E-480B-AE38-AD7F8AA086BB}" presName="desTx" presStyleLbl="alignAccFollowNode1" presStyleIdx="1" presStyleCnt="3">
        <dgm:presLayoutVars>
          <dgm:bulletEnabled val="1"/>
        </dgm:presLayoutVars>
      </dgm:prSet>
      <dgm:spPr/>
    </dgm:pt>
    <dgm:pt modelId="{EA1E3CCB-50EF-4B78-BC35-E4F03E937C1D}" type="pres">
      <dgm:prSet presAssocID="{DB8DF8DB-9EAE-411E-A1D4-0BCF4B377290}" presName="space" presStyleCnt="0"/>
      <dgm:spPr/>
    </dgm:pt>
    <dgm:pt modelId="{7474CC58-2B01-4A10-A117-694D992D97CB}" type="pres">
      <dgm:prSet presAssocID="{5135999B-9C76-4850-8E22-2E85EA2F8483}" presName="composite" presStyleCnt="0"/>
      <dgm:spPr/>
    </dgm:pt>
    <dgm:pt modelId="{05E084C0-CCEF-44EC-8CBB-99172BDABACD}" type="pres">
      <dgm:prSet presAssocID="{5135999B-9C76-4850-8E22-2E85EA2F8483}" presName="parTx" presStyleLbl="alignNode1" presStyleIdx="2" presStyleCnt="3">
        <dgm:presLayoutVars>
          <dgm:chMax val="0"/>
          <dgm:chPref val="0"/>
          <dgm:bulletEnabled val="1"/>
        </dgm:presLayoutVars>
      </dgm:prSet>
      <dgm:spPr/>
    </dgm:pt>
    <dgm:pt modelId="{F104F7AE-9002-4DEA-A2EC-EB5B44144223}" type="pres">
      <dgm:prSet presAssocID="{5135999B-9C76-4850-8E22-2E85EA2F8483}" presName="desTx" presStyleLbl="alignAccFollowNode1" presStyleIdx="2" presStyleCnt="3">
        <dgm:presLayoutVars>
          <dgm:bulletEnabled val="1"/>
        </dgm:presLayoutVars>
      </dgm:prSet>
      <dgm:spPr/>
    </dgm:pt>
  </dgm:ptLst>
  <dgm:cxnLst>
    <dgm:cxn modelId="{A1774600-8FB5-45FA-802A-9005C3E614B9}" srcId="{2D289E2B-0BD4-4B35-A14B-C41E7CE837D5}" destId="{85EF88B7-F348-4BEF-965C-70D682A89774}" srcOrd="1" destOrd="0" parTransId="{2CD6195B-E0D7-4765-A8C9-ACD6EA5F0A24}" sibTransId="{18CBCCFC-4465-48C0-8058-BEB668D1F337}"/>
    <dgm:cxn modelId="{3F3BB502-9488-4EF6-A135-CC19B6F163F7}" type="presOf" srcId="{5135999B-9C76-4850-8E22-2E85EA2F8483}" destId="{05E084C0-CCEF-44EC-8CBB-99172BDABACD}" srcOrd="0" destOrd="0" presId="urn:microsoft.com/office/officeart/2005/8/layout/hList1"/>
    <dgm:cxn modelId="{83D96618-039A-49B4-AB75-76EACF3C8A5D}" type="presOf" srcId="{2D289E2B-0BD4-4B35-A14B-C41E7CE837D5}" destId="{E3901E89-14BD-41CE-84A9-C1DC52276E6B}" srcOrd="0" destOrd="0" presId="urn:microsoft.com/office/officeart/2005/8/layout/hList1"/>
    <dgm:cxn modelId="{191FFE1A-E21F-417F-9BA8-B651CA47DBD4}" type="presOf" srcId="{73D6F069-395F-44D7-884A-FB8FD6BF7B26}" destId="{DEF0A0FB-D942-4427-852B-6F70C914CF54}" srcOrd="0" destOrd="0" presId="urn:microsoft.com/office/officeart/2005/8/layout/hList1"/>
    <dgm:cxn modelId="{8DB33A21-1590-4123-AECF-9708D15FE152}" type="presOf" srcId="{54E784F7-E525-495E-8F43-C4ADF3DA3BEC}" destId="{7AEEA7E8-5579-491A-BF86-C41B85C6FF37}" srcOrd="0" destOrd="1" presId="urn:microsoft.com/office/officeart/2005/8/layout/hList1"/>
    <dgm:cxn modelId="{A2E9272A-ED39-4A6C-8DE3-B4B48A2C80A2}" type="presOf" srcId="{54283D5F-3F7C-4974-8289-AFFDC54825E0}" destId="{F104F7AE-9002-4DEA-A2EC-EB5B44144223}" srcOrd="0" destOrd="2" presId="urn:microsoft.com/office/officeart/2005/8/layout/hList1"/>
    <dgm:cxn modelId="{8005A12D-5E88-4801-9A2A-53D84B1AACD7}" type="presOf" srcId="{73C820CC-157C-4F35-A759-A09EFCA053B6}" destId="{7AEEA7E8-5579-491A-BF86-C41B85C6FF37}" srcOrd="0" destOrd="0" presId="urn:microsoft.com/office/officeart/2005/8/layout/hList1"/>
    <dgm:cxn modelId="{F54B7738-E129-407C-96F4-76BABE153488}" srcId="{5135999B-9C76-4850-8E22-2E85EA2F8483}" destId="{54283D5F-3F7C-4974-8289-AFFDC54825E0}" srcOrd="2" destOrd="0" parTransId="{FE0B1105-AB89-4576-9659-1108D5B8AC57}" sibTransId="{66443056-93A1-48B2-9571-6CAA64CC4BBA}"/>
    <dgm:cxn modelId="{C747AE63-5AD6-4924-A1BC-7FBEA177F7E7}" srcId="{E22581FC-D2AA-49AF-9D5E-E89AA54C7AD0}" destId="{5135999B-9C76-4850-8E22-2E85EA2F8483}" srcOrd="2" destOrd="0" parTransId="{4820B27F-99CD-4215-8E76-A1F6927D40F0}" sibTransId="{516659C5-9BE9-43FA-B04F-55DFB6164B08}"/>
    <dgm:cxn modelId="{BFA0B143-FE69-496B-8184-6CCE484D95B9}" srcId="{E22581FC-D2AA-49AF-9D5E-E89AA54C7AD0}" destId="{2D289E2B-0BD4-4B35-A14B-C41E7CE837D5}" srcOrd="0" destOrd="0" parTransId="{D460D1D9-7B83-4103-86DD-CE80DD135ACA}" sibTransId="{B7E18BF5-34CD-4E50-8406-4F4A181F241C}"/>
    <dgm:cxn modelId="{240C8446-AB4E-4986-AE9E-FD8D56B7EA8D}" type="presOf" srcId="{6D8A9B71-5B2F-4CD8-AE87-F9840672A7F5}" destId="{F104F7AE-9002-4DEA-A2EC-EB5B44144223}" srcOrd="0" destOrd="0" presId="urn:microsoft.com/office/officeart/2005/8/layout/hList1"/>
    <dgm:cxn modelId="{B0F20E4D-3D1D-42FD-B2A1-29364A63753B}" type="presOf" srcId="{257A46E9-9ABA-4A62-9604-E99566AB9606}" destId="{F104F7AE-9002-4DEA-A2EC-EB5B44144223}" srcOrd="0" destOrd="1" presId="urn:microsoft.com/office/officeart/2005/8/layout/hList1"/>
    <dgm:cxn modelId="{A6F2BB7E-7FB7-4AB1-8B6D-8EE1EE4F8D30}" srcId="{2578CB14-BD6E-480B-AE38-AD7F8AA086BB}" destId="{54E784F7-E525-495E-8F43-C4ADF3DA3BEC}" srcOrd="1" destOrd="0" parTransId="{C6253E4C-AA4C-4539-8869-8A31013A6DFE}" sibTransId="{80D872F6-A6D8-4234-B051-574C2005DADA}"/>
    <dgm:cxn modelId="{7D88F07F-F18B-41E0-9E6F-F6E023ABAA3B}" type="presOf" srcId="{2578CB14-BD6E-480B-AE38-AD7F8AA086BB}" destId="{3CFF1FF3-9B5B-4EDB-B33E-C9325E3013B4}" srcOrd="0" destOrd="0" presId="urn:microsoft.com/office/officeart/2005/8/layout/hList1"/>
    <dgm:cxn modelId="{38470886-B9C4-467D-9C96-309509B2CA42}" type="presOf" srcId="{85EF88B7-F348-4BEF-965C-70D682A89774}" destId="{DEF0A0FB-D942-4427-852B-6F70C914CF54}" srcOrd="0" destOrd="1" presId="urn:microsoft.com/office/officeart/2005/8/layout/hList1"/>
    <dgm:cxn modelId="{F78A1B9B-1814-455D-98CD-D0902FF16C2B}" srcId="{5135999B-9C76-4850-8E22-2E85EA2F8483}" destId="{257A46E9-9ABA-4A62-9604-E99566AB9606}" srcOrd="1" destOrd="0" parTransId="{17D0B7A1-EBC3-4C80-A6D4-6F96B94BAD74}" sibTransId="{9FA35569-C06A-4FD1-BC6C-46EDC86E1C72}"/>
    <dgm:cxn modelId="{F0184A9D-1053-4470-92DC-4A873CCCB9DE}" srcId="{5135999B-9C76-4850-8E22-2E85EA2F8483}" destId="{6D8A9B71-5B2F-4CD8-AE87-F9840672A7F5}" srcOrd="0" destOrd="0" parTransId="{87FD54C3-CE67-48E8-93B8-C536F9AF570E}" sibTransId="{47BE6F5E-84F6-4461-9B3B-240096ABE1B6}"/>
    <dgm:cxn modelId="{8B30DEA6-CEEB-4188-9C96-872A872DE2A5}" type="presOf" srcId="{E22581FC-D2AA-49AF-9D5E-E89AA54C7AD0}" destId="{77F3CB8E-36AF-454E-8BB0-F3269F6A840A}" srcOrd="0" destOrd="0" presId="urn:microsoft.com/office/officeart/2005/8/layout/hList1"/>
    <dgm:cxn modelId="{B53F5FAE-5BD5-49B5-89B7-BCD52AEC202F}" type="presOf" srcId="{20338A10-A1DE-41F9-955C-6F7004606B14}" destId="{DEF0A0FB-D942-4427-852B-6F70C914CF54}" srcOrd="0" destOrd="2" presId="urn:microsoft.com/office/officeart/2005/8/layout/hList1"/>
    <dgm:cxn modelId="{484A85B1-D3C7-4B6E-A4D0-FBA024FDD0B4}" srcId="{2578CB14-BD6E-480B-AE38-AD7F8AA086BB}" destId="{73C820CC-157C-4F35-A759-A09EFCA053B6}" srcOrd="0" destOrd="0" parTransId="{7642FC77-A194-4844-9222-9FFE0C94F14D}" sibTransId="{626E2E10-25C6-4EA4-AC5A-9F83E7C01824}"/>
    <dgm:cxn modelId="{684C56C4-5091-4A1C-98B8-7FB517F41A0B}" srcId="{2D289E2B-0BD4-4B35-A14B-C41E7CE837D5}" destId="{20338A10-A1DE-41F9-955C-6F7004606B14}" srcOrd="2" destOrd="0" parTransId="{DB737D6C-82BF-4841-9577-0C5ACD379984}" sibTransId="{B24FEC0C-100F-4A75-9128-8C6B5109516F}"/>
    <dgm:cxn modelId="{04FA57E3-F5AB-41E0-89B4-8177E084CC04}" srcId="{E22581FC-D2AA-49AF-9D5E-E89AA54C7AD0}" destId="{2578CB14-BD6E-480B-AE38-AD7F8AA086BB}" srcOrd="1" destOrd="0" parTransId="{AC42D20F-7E27-48D5-89D1-5856825A371C}" sibTransId="{DB8DF8DB-9EAE-411E-A1D4-0BCF4B377290}"/>
    <dgm:cxn modelId="{0240BAFB-DDDA-4EC3-AE0D-4930D6DC925F}" srcId="{2D289E2B-0BD4-4B35-A14B-C41E7CE837D5}" destId="{73D6F069-395F-44D7-884A-FB8FD6BF7B26}" srcOrd="0" destOrd="0" parTransId="{FCFE00AF-EC6C-46DC-93CF-1F0592E1C6AA}" sibTransId="{B972D2BC-895D-485B-B958-30443067E5C3}"/>
    <dgm:cxn modelId="{725E6ECC-E291-42A9-91F0-5A780DA17AFD}" type="presParOf" srcId="{77F3CB8E-36AF-454E-8BB0-F3269F6A840A}" destId="{DAA5F34C-77B6-483D-A88C-0DCC0EE8EDB0}" srcOrd="0" destOrd="0" presId="urn:microsoft.com/office/officeart/2005/8/layout/hList1"/>
    <dgm:cxn modelId="{4435D7E9-5D65-427B-97F5-BFB5DCCB552A}" type="presParOf" srcId="{DAA5F34C-77B6-483D-A88C-0DCC0EE8EDB0}" destId="{E3901E89-14BD-41CE-84A9-C1DC52276E6B}" srcOrd="0" destOrd="0" presId="urn:microsoft.com/office/officeart/2005/8/layout/hList1"/>
    <dgm:cxn modelId="{E01FEA65-5B47-49E3-B4F4-182A91D1D3CE}" type="presParOf" srcId="{DAA5F34C-77B6-483D-A88C-0DCC0EE8EDB0}" destId="{DEF0A0FB-D942-4427-852B-6F70C914CF54}" srcOrd="1" destOrd="0" presId="urn:microsoft.com/office/officeart/2005/8/layout/hList1"/>
    <dgm:cxn modelId="{B5219017-E246-4AAE-B1CC-B4C5671BC9F4}" type="presParOf" srcId="{77F3CB8E-36AF-454E-8BB0-F3269F6A840A}" destId="{853530C3-A355-4859-9E37-A460D9EC733D}" srcOrd="1" destOrd="0" presId="urn:microsoft.com/office/officeart/2005/8/layout/hList1"/>
    <dgm:cxn modelId="{92147726-7751-4415-BB8D-6E2A9C82C473}" type="presParOf" srcId="{77F3CB8E-36AF-454E-8BB0-F3269F6A840A}" destId="{189A4D47-681C-4DCE-8B48-6CCB4C87BD50}" srcOrd="2" destOrd="0" presId="urn:microsoft.com/office/officeart/2005/8/layout/hList1"/>
    <dgm:cxn modelId="{92AA73EE-9339-4AAE-A427-0C474DAF9646}" type="presParOf" srcId="{189A4D47-681C-4DCE-8B48-6CCB4C87BD50}" destId="{3CFF1FF3-9B5B-4EDB-B33E-C9325E3013B4}" srcOrd="0" destOrd="0" presId="urn:microsoft.com/office/officeart/2005/8/layout/hList1"/>
    <dgm:cxn modelId="{F5B7DA99-8677-4B04-983D-8F5ACA634407}" type="presParOf" srcId="{189A4D47-681C-4DCE-8B48-6CCB4C87BD50}" destId="{7AEEA7E8-5579-491A-BF86-C41B85C6FF37}" srcOrd="1" destOrd="0" presId="urn:microsoft.com/office/officeart/2005/8/layout/hList1"/>
    <dgm:cxn modelId="{C7A0D471-1530-42EB-A446-098ABA273781}" type="presParOf" srcId="{77F3CB8E-36AF-454E-8BB0-F3269F6A840A}" destId="{EA1E3CCB-50EF-4B78-BC35-E4F03E937C1D}" srcOrd="3" destOrd="0" presId="urn:microsoft.com/office/officeart/2005/8/layout/hList1"/>
    <dgm:cxn modelId="{18A03629-851A-4BED-8E18-DECCB40C06A8}" type="presParOf" srcId="{77F3CB8E-36AF-454E-8BB0-F3269F6A840A}" destId="{7474CC58-2B01-4A10-A117-694D992D97CB}" srcOrd="4" destOrd="0" presId="urn:microsoft.com/office/officeart/2005/8/layout/hList1"/>
    <dgm:cxn modelId="{4C0F5039-A295-4258-971E-5E9F7ECE903A}" type="presParOf" srcId="{7474CC58-2B01-4A10-A117-694D992D97CB}" destId="{05E084C0-CCEF-44EC-8CBB-99172BDABACD}" srcOrd="0" destOrd="0" presId="urn:microsoft.com/office/officeart/2005/8/layout/hList1"/>
    <dgm:cxn modelId="{CAF64790-9826-4108-8A1A-FE90B3963A2C}" type="presParOf" srcId="{7474CC58-2B01-4A10-A117-694D992D97CB}" destId="{F104F7AE-9002-4DEA-A2EC-EB5B4414422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main"/>
    </a:ext>
  </dgm:extLst>
</dgm:dataModel>
</file>

<file path=ppt/diagrams/data2.xml><?xml version="1.0" encoding="utf-8"?>
<dgm:dataModel xmlns:dgm="http://schemas.openxmlformats.org/drawingml/2006/diagram" xmlns:a="http://schemas.openxmlformats.org/drawingml/2006/main">
  <dgm:ptLst>
    <dgm:pt modelId="{D12B5B0B-1A56-43C2-B613-2B1362B99F34}" type="doc">
      <dgm:prSet loTypeId="urn:microsoft.com/office/officeart/2005/8/layout/vList5" loCatId="list" qsTypeId="urn:microsoft.com/office/officeart/2005/8/quickstyle/simple4" qsCatId="simple" csTypeId="urn:microsoft.com/office/officeart/2005/8/colors/colorful1" csCatId="colorful" phldr="1"/>
      <dgm:spPr/>
      <dgm:t>
        <a:bodyPr/>
        <a:lstStyle/>
        <a:p>
          <a:endParaRPr lang="en-IN"/>
        </a:p>
      </dgm:t>
    </dgm:pt>
    <dgm:pt modelId="{843C4D25-5D92-4595-AEE7-49BA3975BB63}" type="parTrans" cxnId="{90A2C26A-0E22-4806-93E3-559E75598220}">
      <dgm:prSet/>
      <dgm:spPr/>
      <dgm:t>
        <a:bodyPr/>
        <a:lstStyle/>
        <a:p>
          <a:endParaRPr lang="en-IN"/>
        </a:p>
      </dgm:t>
    </dgm:pt>
    <dgm:pt modelId="{1F36C49A-660B-425F-8D51-7E2D19EA0230}">
      <dgm:prSet/>
      <dgm:spPr>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dgm:spPr>
      <dgm:t>
        <a:bodyPr/>
        <a:lstStyle/>
        <a:p>
          <a:r>
            <a:rPr lang="en-US" b="0" i="0"/>
            <a:t>Strategic Objectives and Goals:</a:t>
          </a:r>
          <a:endParaRPr lang="en-IN"/>
        </a:p>
      </dgm:t>
    </dgm:pt>
    <dgm:pt modelId="{40E40A01-CECE-41B2-A76B-830A0031039C}" type="parTrans" cxnId="{658907E4-6D2E-46CE-838D-B5380A672DA0}">
      <dgm:prSet/>
      <dgm:spPr/>
      <dgm:t>
        <a:bodyPr/>
        <a:lstStyle/>
        <a:p>
          <a:endParaRPr lang="en-IN"/>
        </a:p>
      </dgm:t>
    </dgm:pt>
    <dgm:pt modelId="{D8474DBA-7915-4917-9AAF-933EF39BD882}">
      <dgm:prSet/>
      <dgm:spPr>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dgm:spPr>
      <dgm:t>
        <a:bodyPr/>
        <a:lstStyle/>
        <a:p>
          <a:r>
            <a:rPr lang="en-US" b="1" i="0"/>
            <a:t>Market Expansion:</a:t>
          </a:r>
          <a:r>
            <a:rPr lang="en-US" b="0" i="0"/>
            <a:t> Facebook sought to expand its user base by acquiring WhatsApp's already massive and diverse user community.</a:t>
          </a:r>
          <a:endParaRPr lang="en-IN"/>
        </a:p>
      </dgm:t>
    </dgm:pt>
    <dgm:pt modelId="{06DFBD26-9537-438F-923E-2FF716692347}" type="sibTrans" cxnId="{658907E4-6D2E-46CE-838D-B5380A672DA0}">
      <dgm:prSet/>
      <dgm:spPr/>
      <dgm:t>
        <a:bodyPr/>
        <a:lstStyle/>
        <a:p>
          <a:endParaRPr lang="en-IN"/>
        </a:p>
      </dgm:t>
    </dgm:pt>
    <dgm:pt modelId="{0265D3FE-01FB-424B-A421-42D864AAFB1D}" type="parTrans" cxnId="{535DEF68-F69C-489D-84CF-070DAFEBF5C1}">
      <dgm:prSet/>
      <dgm:spPr/>
      <dgm:t>
        <a:bodyPr/>
        <a:lstStyle/>
        <a:p>
          <a:endParaRPr lang="en-IN"/>
        </a:p>
      </dgm:t>
    </dgm:pt>
    <dgm:pt modelId="{93AF3900-9C90-49C3-8522-66A4D4436EB5}">
      <dgm:prSet/>
      <dgm:spPr>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dgm:spPr>
      <dgm:t>
        <a:bodyPr/>
        <a:lstStyle/>
        <a:p>
          <a:r>
            <a:rPr lang="en-US" b="1" i="0"/>
            <a:t>Mobile Dominance:</a:t>
          </a:r>
          <a:r>
            <a:rPr lang="en-US" b="0" i="0"/>
            <a:t> With the increasing shift towards mobile usage, WhatsApp's extensive mobile presence was a strategic fit to complement Facebook's existing services.</a:t>
          </a:r>
          <a:endParaRPr lang="en-IN"/>
        </a:p>
      </dgm:t>
    </dgm:pt>
    <dgm:pt modelId="{BCBD1D01-8D82-441D-8E86-115C72FD0067}" type="sibTrans" cxnId="{535DEF68-F69C-489D-84CF-070DAFEBF5C1}">
      <dgm:prSet/>
      <dgm:spPr/>
      <dgm:t>
        <a:bodyPr/>
        <a:lstStyle/>
        <a:p>
          <a:endParaRPr lang="en-IN"/>
        </a:p>
      </dgm:t>
    </dgm:pt>
    <dgm:pt modelId="{841BA912-4A4D-48CE-9002-29293CE33CFD}" type="parTrans" cxnId="{84D004EB-3E35-4439-BD78-A067D5A065FE}">
      <dgm:prSet/>
      <dgm:spPr/>
      <dgm:t>
        <a:bodyPr/>
        <a:lstStyle/>
        <a:p>
          <a:endParaRPr lang="en-IN"/>
        </a:p>
      </dgm:t>
    </dgm:pt>
    <dgm:pt modelId="{F3D2DF42-BB6E-4156-85FD-6DA607D54A5A}">
      <dgm:prSet/>
      <dgm:spPr>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dgm:spPr>
      <dgm:t>
        <a:bodyPr/>
        <a:lstStyle/>
        <a:p>
          <a:r>
            <a:rPr lang="en-US" b="1" i="0"/>
            <a:t>Competitive Edge:</a:t>
          </a:r>
          <a:r>
            <a:rPr lang="en-US" b="0" i="0"/>
            <a:t> Acquiring WhatsApp prevented a potential competitor from challenging Facebook's dominance in the messaging and social networking arena.</a:t>
          </a:r>
          <a:endParaRPr lang="en-IN"/>
        </a:p>
      </dgm:t>
    </dgm:pt>
    <dgm:pt modelId="{76FFB3E8-3FF6-46B6-B647-16A1E7B34360}" type="sibTrans" cxnId="{84D004EB-3E35-4439-BD78-A067D5A065FE}">
      <dgm:prSet/>
      <dgm:spPr/>
      <dgm:t>
        <a:bodyPr/>
        <a:lstStyle/>
        <a:p>
          <a:endParaRPr lang="en-IN"/>
        </a:p>
      </dgm:t>
    </dgm:pt>
    <dgm:pt modelId="{618B1399-5829-401F-9356-75F8176A4617}" type="parTrans" cxnId="{B6295935-A3F3-4F9B-8A1A-E84C5336F628}">
      <dgm:prSet/>
      <dgm:spPr/>
      <dgm:t>
        <a:bodyPr/>
        <a:lstStyle/>
        <a:p>
          <a:endParaRPr lang="en-IN"/>
        </a:p>
      </dgm:t>
    </dgm:pt>
    <dgm:pt modelId="{970BF032-FA31-4FBC-8BAC-E99E0EB99D3F}">
      <dgm:prSet/>
      <dgm:spPr>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dgm:spPr>
      <dgm:t>
        <a:bodyPr/>
        <a:lstStyle/>
        <a:p>
          <a:r>
            <a:rPr lang="en-US" b="1" i="0"/>
            <a:t>Diversification:</a:t>
          </a:r>
          <a:r>
            <a:rPr lang="en-US" b="0" i="0"/>
            <a:t> The acquisition diversified Facebook's portfolio, reducing reliance on its primary platform and tapping into the lucrative messaging market.</a:t>
          </a:r>
          <a:endParaRPr lang="en-IN"/>
        </a:p>
      </dgm:t>
    </dgm:pt>
    <dgm:pt modelId="{02625A9A-1ECA-489A-B547-B98D997125B3}" type="sibTrans" cxnId="{B6295935-A3F3-4F9B-8A1A-E84C5336F628}">
      <dgm:prSet/>
      <dgm:spPr/>
      <dgm:t>
        <a:bodyPr/>
        <a:lstStyle/>
        <a:p>
          <a:endParaRPr lang="en-IN"/>
        </a:p>
      </dgm:t>
    </dgm:pt>
    <dgm:pt modelId="{6F87E072-7543-43FB-B69E-4A459B3BE113}" type="sibTrans" cxnId="{90A2C26A-0E22-4806-93E3-559E75598220}">
      <dgm:prSet/>
      <dgm:spPr/>
      <dgm:t>
        <a:bodyPr/>
        <a:lstStyle/>
        <a:p>
          <a:endParaRPr lang="en-IN"/>
        </a:p>
      </dgm:t>
    </dgm:pt>
    <dgm:pt modelId="{9B5E4DEA-DA73-44BD-88F8-9F98AC0F6C32}" type="pres">
      <dgm:prSet presAssocID="{D12B5B0B-1A56-43C2-B613-2B1362B99F34}" presName="Name0" presStyleCnt="0">
        <dgm:presLayoutVars>
          <dgm:dir/>
          <dgm:animLvl val="lvl"/>
          <dgm:resizeHandles val="exact"/>
        </dgm:presLayoutVars>
      </dgm:prSet>
      <dgm:spPr/>
    </dgm:pt>
    <dgm:pt modelId="{6D55FB56-4A26-4E80-8438-CE4FDACA7A7D}" type="pres">
      <dgm:prSet presAssocID="{1F36C49A-660B-425F-8D51-7E2D19EA0230}" presName="linNode" presStyleCnt="0"/>
      <dgm:spPr/>
    </dgm:pt>
    <dgm:pt modelId="{2BB4253C-8EC2-4E9B-B922-E741FCD351FF}" type="pres">
      <dgm:prSet presAssocID="{1F36C49A-660B-425F-8D51-7E2D19EA0230}" presName="parentText" presStyleLbl="node1" presStyleIdx="0" presStyleCnt="1">
        <dgm:presLayoutVars>
          <dgm:chMax val="1"/>
          <dgm:bulletEnabled val="1"/>
        </dgm:presLayoutVars>
      </dgm:prSet>
      <dgm:spPr/>
    </dgm:pt>
    <dgm:pt modelId="{5621AC9A-0022-4DF1-9FEE-EB001BF8B48E}" type="pres">
      <dgm:prSet presAssocID="{1F36C49A-660B-425F-8D51-7E2D19EA0230}" presName="descendantText" presStyleLbl="alignAccFollowNode1" presStyleIdx="0" presStyleCnt="1">
        <dgm:presLayoutVars>
          <dgm:bulletEnabled val="1"/>
        </dgm:presLayoutVars>
      </dgm:prSet>
      <dgm:spPr/>
    </dgm:pt>
  </dgm:ptLst>
  <dgm:cxnLst>
    <dgm:cxn modelId="{DBCCD006-F643-4E13-8CC3-4918830D76C1}" type="presOf" srcId="{D12B5B0B-1A56-43C2-B613-2B1362B99F34}" destId="{9B5E4DEA-DA73-44BD-88F8-9F98AC0F6C32}" srcOrd="0" destOrd="0" presId="urn:microsoft.com/office/officeart/2005/8/layout/vList5"/>
    <dgm:cxn modelId="{B6295935-A3F3-4F9B-8A1A-E84C5336F628}" srcId="{1F36C49A-660B-425F-8D51-7E2D19EA0230}" destId="{970BF032-FA31-4FBC-8BAC-E99E0EB99D3F}" srcOrd="3" destOrd="0" parTransId="{618B1399-5829-401F-9356-75F8176A4617}" sibTransId="{02625A9A-1ECA-489A-B547-B98D997125B3}"/>
    <dgm:cxn modelId="{535DEF68-F69C-489D-84CF-070DAFEBF5C1}" srcId="{1F36C49A-660B-425F-8D51-7E2D19EA0230}" destId="{93AF3900-9C90-49C3-8522-66A4D4436EB5}" srcOrd="1" destOrd="0" parTransId="{0265D3FE-01FB-424B-A421-42D864AAFB1D}" sibTransId="{BCBD1D01-8D82-441D-8E86-115C72FD0067}"/>
    <dgm:cxn modelId="{90A2C26A-0E22-4806-93E3-559E75598220}" srcId="{D12B5B0B-1A56-43C2-B613-2B1362B99F34}" destId="{1F36C49A-660B-425F-8D51-7E2D19EA0230}" srcOrd="0" destOrd="0" parTransId="{843C4D25-5D92-4595-AEE7-49BA3975BB63}" sibTransId="{6F87E072-7543-43FB-B69E-4A459B3BE113}"/>
    <dgm:cxn modelId="{AEA44156-8B79-4A33-ABD3-A0FB1D2086A0}" type="presOf" srcId="{93AF3900-9C90-49C3-8522-66A4D4436EB5}" destId="{5621AC9A-0022-4DF1-9FEE-EB001BF8B48E}" srcOrd="0" destOrd="1" presId="urn:microsoft.com/office/officeart/2005/8/layout/vList5"/>
    <dgm:cxn modelId="{60162F7E-BB32-4D58-B331-5153CE16DD9A}" type="presOf" srcId="{970BF032-FA31-4FBC-8BAC-E99E0EB99D3F}" destId="{5621AC9A-0022-4DF1-9FEE-EB001BF8B48E}" srcOrd="0" destOrd="3" presId="urn:microsoft.com/office/officeart/2005/8/layout/vList5"/>
    <dgm:cxn modelId="{61FA539A-41A3-49DE-AAE2-3516B5B543A6}" type="presOf" srcId="{F3D2DF42-BB6E-4156-85FD-6DA607D54A5A}" destId="{5621AC9A-0022-4DF1-9FEE-EB001BF8B48E}" srcOrd="0" destOrd="2" presId="urn:microsoft.com/office/officeart/2005/8/layout/vList5"/>
    <dgm:cxn modelId="{D9174DDD-2CBB-477D-8781-FD8EEEC89122}" type="presOf" srcId="{D8474DBA-7915-4917-9AAF-933EF39BD882}" destId="{5621AC9A-0022-4DF1-9FEE-EB001BF8B48E}" srcOrd="0" destOrd="0" presId="urn:microsoft.com/office/officeart/2005/8/layout/vList5"/>
    <dgm:cxn modelId="{F9FF91E0-FD08-492A-8313-D9833A77AB7C}" type="presOf" srcId="{1F36C49A-660B-425F-8D51-7E2D19EA0230}" destId="{2BB4253C-8EC2-4E9B-B922-E741FCD351FF}" srcOrd="0" destOrd="0" presId="urn:microsoft.com/office/officeart/2005/8/layout/vList5"/>
    <dgm:cxn modelId="{658907E4-6D2E-46CE-838D-B5380A672DA0}" srcId="{1F36C49A-660B-425F-8D51-7E2D19EA0230}" destId="{D8474DBA-7915-4917-9AAF-933EF39BD882}" srcOrd="0" destOrd="0" parTransId="{40E40A01-CECE-41B2-A76B-830A0031039C}" sibTransId="{06DFBD26-9537-438F-923E-2FF716692347}"/>
    <dgm:cxn modelId="{84D004EB-3E35-4439-BD78-A067D5A065FE}" srcId="{1F36C49A-660B-425F-8D51-7E2D19EA0230}" destId="{F3D2DF42-BB6E-4156-85FD-6DA607D54A5A}" srcOrd="2" destOrd="0" parTransId="{841BA912-4A4D-48CE-9002-29293CE33CFD}" sibTransId="{76FFB3E8-3FF6-46B6-B647-16A1E7B34360}"/>
    <dgm:cxn modelId="{3E59002F-37E2-44D1-A0C2-1E794D7FB915}" type="presParOf" srcId="{9B5E4DEA-DA73-44BD-88F8-9F98AC0F6C32}" destId="{6D55FB56-4A26-4E80-8438-CE4FDACA7A7D}" srcOrd="0" destOrd="0" presId="urn:microsoft.com/office/officeart/2005/8/layout/vList5"/>
    <dgm:cxn modelId="{AD17823A-8113-41FF-BF89-DC81EBB66107}" type="presParOf" srcId="{6D55FB56-4A26-4E80-8438-CE4FDACA7A7D}" destId="{2BB4253C-8EC2-4E9B-B922-E741FCD351FF}" srcOrd="0" destOrd="0" presId="urn:microsoft.com/office/officeart/2005/8/layout/vList5"/>
    <dgm:cxn modelId="{9EC8805B-2F03-426D-B62D-7F97211C8E0D}" type="presParOf" srcId="{6D55FB56-4A26-4E80-8438-CE4FDACA7A7D}" destId="{5621AC9A-0022-4DF1-9FEE-EB001BF8B48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01E89-14BD-41CE-84A9-C1DC52276E6B}">
      <dsp:nvSpPr>
        <dsp:cNvPr id="0" name=""/>
        <dsp:cNvSpPr/>
      </dsp:nvSpPr>
      <dsp:spPr>
        <a:xfrm>
          <a:off x="1951" y="119243"/>
          <a:ext cx="1902834" cy="616881"/>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IN" sz="1700" b="1" i="0" kern="1200"/>
            <a:t>Financial Status:</a:t>
          </a:r>
          <a:endParaRPr lang="en-US" sz="1700" kern="1200"/>
        </a:p>
      </dsp:txBody>
      <dsp:txXfrm>
        <a:off x="1951" y="119243"/>
        <a:ext cx="1902834" cy="616881"/>
      </dsp:txXfrm>
    </dsp:sp>
    <dsp:sp modelId="{DEF0A0FB-D942-4427-852B-6F70C914CF54}">
      <dsp:nvSpPr>
        <dsp:cNvPr id="0" name=""/>
        <dsp:cNvSpPr/>
      </dsp:nvSpPr>
      <dsp:spPr>
        <a:xfrm>
          <a:off x="1951" y="736124"/>
          <a:ext cx="1902834" cy="293989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i="0" kern="1200"/>
            <a:t>Revenue</a:t>
          </a:r>
          <a:r>
            <a:rPr lang="en-US" sz="1700" b="0" i="0" kern="1200"/>
            <a:t>: Around $7.87 billion in 2013.</a:t>
          </a:r>
          <a:endParaRPr lang="en-US" sz="1700" kern="1200"/>
        </a:p>
        <a:p>
          <a:pPr marL="171450" lvl="1" indent="-171450" algn="l" defTabSz="755650">
            <a:lnSpc>
              <a:spcPct val="90000"/>
            </a:lnSpc>
            <a:spcBef>
              <a:spcPct val="0"/>
            </a:spcBef>
            <a:spcAft>
              <a:spcPct val="15000"/>
            </a:spcAft>
            <a:buChar char="•"/>
          </a:pPr>
          <a:r>
            <a:rPr lang="en-US" sz="1700" b="1" i="0" kern="1200"/>
            <a:t>Net Income</a:t>
          </a:r>
          <a:r>
            <a:rPr lang="en-US" sz="1700" b="0" i="0" kern="1200"/>
            <a:t>: Approximately $1.5 billion in 2013.</a:t>
          </a:r>
          <a:endParaRPr lang="en-US" sz="1700" kern="1200"/>
        </a:p>
        <a:p>
          <a:pPr marL="171450" lvl="1" indent="-171450" algn="l" defTabSz="755650">
            <a:lnSpc>
              <a:spcPct val="90000"/>
            </a:lnSpc>
            <a:spcBef>
              <a:spcPct val="0"/>
            </a:spcBef>
            <a:spcAft>
              <a:spcPct val="15000"/>
            </a:spcAft>
            <a:buChar char="•"/>
          </a:pPr>
          <a:r>
            <a:rPr lang="en-US" sz="1700" b="1" i="0" kern="1200"/>
            <a:t>Market Capitalization</a:t>
          </a:r>
          <a:r>
            <a:rPr lang="en-US" sz="1700" b="0" i="0" kern="1200"/>
            <a:t>: Roughly $173 billion.</a:t>
          </a:r>
          <a:endParaRPr lang="en-US" sz="1700" kern="1200"/>
        </a:p>
      </dsp:txBody>
      <dsp:txXfrm>
        <a:off x="1951" y="736124"/>
        <a:ext cx="1902834" cy="2939895"/>
      </dsp:txXfrm>
    </dsp:sp>
    <dsp:sp modelId="{3CFF1FF3-9B5B-4EDB-B33E-C9325E3013B4}">
      <dsp:nvSpPr>
        <dsp:cNvPr id="0" name=""/>
        <dsp:cNvSpPr/>
      </dsp:nvSpPr>
      <dsp:spPr>
        <a:xfrm>
          <a:off x="2171182" y="119243"/>
          <a:ext cx="1902834" cy="616881"/>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IN" sz="1700" b="1" i="0" kern="1200"/>
            <a:t>User Base:</a:t>
          </a:r>
          <a:endParaRPr lang="en-US" sz="1700" kern="1200"/>
        </a:p>
      </dsp:txBody>
      <dsp:txXfrm>
        <a:off x="2171182" y="119243"/>
        <a:ext cx="1902834" cy="616881"/>
      </dsp:txXfrm>
    </dsp:sp>
    <dsp:sp modelId="{7AEEA7E8-5579-491A-BF86-C41B85C6FF37}">
      <dsp:nvSpPr>
        <dsp:cNvPr id="0" name=""/>
        <dsp:cNvSpPr/>
      </dsp:nvSpPr>
      <dsp:spPr>
        <a:xfrm>
          <a:off x="2171182" y="736124"/>
          <a:ext cx="1902834" cy="2939895"/>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i="0" kern="1200"/>
            <a:t>User Base</a:t>
          </a:r>
          <a:r>
            <a:rPr lang="en-US" sz="1700" b="0" i="0" kern="1200"/>
            <a:t>: 1.23 billion Monthly Active Users (MAUs) by end of 2013.</a:t>
          </a:r>
          <a:endParaRPr lang="en-US" sz="1700" kern="1200"/>
        </a:p>
        <a:p>
          <a:pPr marL="171450" lvl="1" indent="-171450" algn="l" defTabSz="755650">
            <a:lnSpc>
              <a:spcPct val="90000"/>
            </a:lnSpc>
            <a:spcBef>
              <a:spcPct val="0"/>
            </a:spcBef>
            <a:spcAft>
              <a:spcPct val="15000"/>
            </a:spcAft>
            <a:buChar char="•"/>
          </a:pPr>
          <a:r>
            <a:rPr lang="en-US" sz="1700" b="1" i="0" kern="1200"/>
            <a:t>Mobile Users</a:t>
          </a:r>
          <a:r>
            <a:rPr lang="en-US" sz="1700" b="0" i="0" kern="1200"/>
            <a:t>: Significant mobile user base, reflecting a successful mobile strategy.</a:t>
          </a:r>
          <a:endParaRPr lang="en-US" sz="1700" kern="1200"/>
        </a:p>
      </dsp:txBody>
      <dsp:txXfrm>
        <a:off x="2171182" y="736124"/>
        <a:ext cx="1902834" cy="2939895"/>
      </dsp:txXfrm>
    </dsp:sp>
    <dsp:sp modelId="{05E084C0-CCEF-44EC-8CBB-99172BDABACD}">
      <dsp:nvSpPr>
        <dsp:cNvPr id="0" name=""/>
        <dsp:cNvSpPr/>
      </dsp:nvSpPr>
      <dsp:spPr>
        <a:xfrm>
          <a:off x="4340413" y="119243"/>
          <a:ext cx="1902834" cy="616881"/>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i="0" kern="1200"/>
            <a:t>Financial Ratios (General Insights):</a:t>
          </a:r>
          <a:endParaRPr lang="en-US" sz="1700" kern="1200"/>
        </a:p>
      </dsp:txBody>
      <dsp:txXfrm>
        <a:off x="4340413" y="119243"/>
        <a:ext cx="1902834" cy="616881"/>
      </dsp:txXfrm>
    </dsp:sp>
    <dsp:sp modelId="{F104F7AE-9002-4DEA-A2EC-EB5B44144223}">
      <dsp:nvSpPr>
        <dsp:cNvPr id="0" name=""/>
        <dsp:cNvSpPr/>
      </dsp:nvSpPr>
      <dsp:spPr>
        <a:xfrm>
          <a:off x="4340413" y="736124"/>
          <a:ext cx="1902834" cy="2939895"/>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b="1" i="0" kern="1200"/>
            <a:t>Robust Return on Equity (ROE)</a:t>
          </a:r>
          <a:r>
            <a:rPr lang="en-US" sz="1700" b="0" i="0" kern="1200"/>
            <a:t>.</a:t>
          </a:r>
          <a:endParaRPr lang="en-US" sz="1700" kern="1200"/>
        </a:p>
        <a:p>
          <a:pPr marL="171450" lvl="1" indent="-171450" algn="l" defTabSz="755650">
            <a:lnSpc>
              <a:spcPct val="90000"/>
            </a:lnSpc>
            <a:spcBef>
              <a:spcPct val="0"/>
            </a:spcBef>
            <a:spcAft>
              <a:spcPct val="15000"/>
            </a:spcAft>
            <a:buChar char="•"/>
          </a:pPr>
          <a:r>
            <a:rPr lang="en-US" sz="1700" b="1" i="0" kern="1200"/>
            <a:t>Healthy Debt-to-Equity Ratio</a:t>
          </a:r>
          <a:r>
            <a:rPr lang="en-US" sz="1700" b="0" i="0" kern="1200"/>
            <a:t>.</a:t>
          </a:r>
          <a:endParaRPr lang="en-US" sz="1700" kern="1200"/>
        </a:p>
        <a:p>
          <a:pPr marL="171450" lvl="1" indent="-171450" algn="l" defTabSz="755650">
            <a:lnSpc>
              <a:spcPct val="90000"/>
            </a:lnSpc>
            <a:spcBef>
              <a:spcPct val="0"/>
            </a:spcBef>
            <a:spcAft>
              <a:spcPct val="15000"/>
            </a:spcAft>
            <a:buChar char="•"/>
          </a:pPr>
          <a:r>
            <a:rPr lang="en-US" sz="1700" b="1" i="0" kern="1200"/>
            <a:t>Strong Earnings per Share (EPS)</a:t>
          </a:r>
          <a:r>
            <a:rPr lang="en-US" sz="1700" b="0" i="0" kern="1200"/>
            <a:t>.</a:t>
          </a:r>
          <a:endParaRPr lang="en-US" sz="1700" kern="1200"/>
        </a:p>
      </dsp:txBody>
      <dsp:txXfrm>
        <a:off x="4340413" y="736124"/>
        <a:ext cx="1902834" cy="2939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1AC9A-0022-4DF1-9FEE-EB001BF8B48E}">
      <dsp:nvSpPr>
        <dsp:cNvPr id="0" name=""/>
        <dsp:cNvSpPr/>
      </dsp:nvSpPr>
      <dsp:spPr>
        <a:xfrm rot="5400000">
          <a:off x="6047086" y="-1719041"/>
          <a:ext cx="2891015" cy="7051852"/>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1" i="0" kern="1200"/>
            <a:t>Market Expansion:</a:t>
          </a:r>
          <a:r>
            <a:rPr lang="en-US" sz="1500" b="0" i="0" kern="1200"/>
            <a:t> Facebook sought to expand its user base by acquiring WhatsApp's already massive and diverse user community.</a:t>
          </a:r>
          <a:endParaRPr lang="en-IN" sz="1500" kern="1200"/>
        </a:p>
        <a:p>
          <a:pPr marL="114300" lvl="1" indent="-114300" algn="l" defTabSz="666750">
            <a:lnSpc>
              <a:spcPct val="90000"/>
            </a:lnSpc>
            <a:spcBef>
              <a:spcPct val="0"/>
            </a:spcBef>
            <a:spcAft>
              <a:spcPct val="15000"/>
            </a:spcAft>
            <a:buChar char="•"/>
          </a:pPr>
          <a:r>
            <a:rPr lang="en-US" sz="1500" b="1" i="0" kern="1200"/>
            <a:t>Mobile Dominance:</a:t>
          </a:r>
          <a:r>
            <a:rPr lang="en-US" sz="1500" b="0" i="0" kern="1200"/>
            <a:t> With the increasing shift towards mobile usage, WhatsApp's extensive mobile presence was a strategic fit to complement Facebook's existing services.</a:t>
          </a:r>
          <a:endParaRPr lang="en-IN" sz="1500" kern="1200"/>
        </a:p>
        <a:p>
          <a:pPr marL="114300" lvl="1" indent="-114300" algn="l" defTabSz="666750">
            <a:lnSpc>
              <a:spcPct val="90000"/>
            </a:lnSpc>
            <a:spcBef>
              <a:spcPct val="0"/>
            </a:spcBef>
            <a:spcAft>
              <a:spcPct val="15000"/>
            </a:spcAft>
            <a:buChar char="•"/>
          </a:pPr>
          <a:r>
            <a:rPr lang="en-US" sz="1500" b="1" i="0" kern="1200"/>
            <a:t>Competitive Edge:</a:t>
          </a:r>
          <a:r>
            <a:rPr lang="en-US" sz="1500" b="0" i="0" kern="1200"/>
            <a:t> Acquiring WhatsApp prevented a potential competitor from challenging Facebook's dominance in the messaging and social networking arena.</a:t>
          </a:r>
          <a:endParaRPr lang="en-IN" sz="1500" kern="1200"/>
        </a:p>
        <a:p>
          <a:pPr marL="114300" lvl="1" indent="-114300" algn="l" defTabSz="666750">
            <a:lnSpc>
              <a:spcPct val="90000"/>
            </a:lnSpc>
            <a:spcBef>
              <a:spcPct val="0"/>
            </a:spcBef>
            <a:spcAft>
              <a:spcPct val="15000"/>
            </a:spcAft>
            <a:buChar char="•"/>
          </a:pPr>
          <a:r>
            <a:rPr lang="en-US" sz="1500" b="1" i="0" kern="1200"/>
            <a:t>Diversification:</a:t>
          </a:r>
          <a:r>
            <a:rPr lang="en-US" sz="1500" b="0" i="0" kern="1200"/>
            <a:t> The acquisition diversified Facebook's portfolio, reducing reliance on its primary platform and tapping into the lucrative messaging market.</a:t>
          </a:r>
          <a:endParaRPr lang="en-IN" sz="1500" kern="1200"/>
        </a:p>
      </dsp:txBody>
      <dsp:txXfrm rot="-5400000">
        <a:off x="3966668" y="502505"/>
        <a:ext cx="6910724" cy="2608759"/>
      </dsp:txXfrm>
    </dsp:sp>
    <dsp:sp modelId="{2BB4253C-8EC2-4E9B-B922-E741FCD351FF}">
      <dsp:nvSpPr>
        <dsp:cNvPr id="0" name=""/>
        <dsp:cNvSpPr/>
      </dsp:nvSpPr>
      <dsp:spPr>
        <a:xfrm>
          <a:off x="0" y="0"/>
          <a:ext cx="3966667" cy="361376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0980" tIns="110490" rIns="220980" bIns="110490" numCol="1" spcCol="1270" anchor="ctr" anchorCtr="0">
          <a:noAutofit/>
        </a:bodyPr>
        <a:lstStyle/>
        <a:p>
          <a:pPr marL="0" lvl="0" indent="0" algn="ctr" defTabSz="2578100">
            <a:lnSpc>
              <a:spcPct val="90000"/>
            </a:lnSpc>
            <a:spcBef>
              <a:spcPct val="0"/>
            </a:spcBef>
            <a:spcAft>
              <a:spcPct val="35000"/>
            </a:spcAft>
            <a:buNone/>
          </a:pPr>
          <a:r>
            <a:rPr lang="en-US" sz="5800" b="0" i="0" kern="1200"/>
            <a:t>Strategic Objectives and Goals:</a:t>
          </a:r>
          <a:endParaRPr lang="en-IN" sz="5800" kern="1200"/>
        </a:p>
      </dsp:txBody>
      <dsp:txXfrm>
        <a:off x="176410" y="176410"/>
        <a:ext cx="3613847" cy="326094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7.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8.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250AC587-C61F-4CCE-AC35-9645324E704F}" type="datetimeFigureOut">
              <a:rPr lang="en-US" smtClean="0"/>
              <a:t>12/31/2023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101A2C5B-A5C0-4FB8-9900-B61DBA8AF3F6}" type="datetimeFigureOut">
              <a:rPr lang="en-US" smtClean="0"/>
              <a:t>12/31/2023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92CD9829-F5FD-41A2-9E80-7AC89BDC7801}" type="datetimeFigureOut">
              <a:rPr lang="en-US" smtClean="0"/>
              <a:t>12/31/2023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19A6-01F6-DB0F-2FC9-DC04024AD9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A3BB4E-CB2B-F1D8-38E4-0540BAEE6B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C76624-378D-2B72-EE89-22475D504C73}"/>
              </a:ext>
            </a:extLst>
          </p:cNvPr>
          <p:cNvSpPr>
            <a:spLocks noGrp="1"/>
          </p:cNvSpPr>
          <p:nvPr>
            <p:ph type="dt" sz="half" idx="10"/>
          </p:nvPr>
        </p:nvSpPr>
        <p:spPr/>
        <p:txBody>
          <a:bodyPr/>
          <a:lstStyle/>
          <a:p>
            <a:fld id="{DF215673-FE42-4AB0-AD7D-B2A8B32DA85E}" type="datetimeFigureOut">
              <a:rPr lang="en-IN" smtClean="0"/>
              <a:t>31-12-2023</a:t>
            </a:fld>
            <a:endParaRPr lang="en-IN"/>
          </a:p>
        </p:txBody>
      </p:sp>
      <p:sp>
        <p:nvSpPr>
          <p:cNvPr id="5" name="Footer Placeholder 4">
            <a:extLst>
              <a:ext uri="{FF2B5EF4-FFF2-40B4-BE49-F238E27FC236}">
                <a16:creationId xmlns:a16="http://schemas.microsoft.com/office/drawing/2014/main" id="{1E95CF17-C1C8-2956-2A6C-703247AF58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710E23-269A-82EE-9FA0-EA2722444F37}"/>
              </a:ext>
            </a:extLst>
          </p:cNvPr>
          <p:cNvSpPr>
            <a:spLocks noGrp="1"/>
          </p:cNvSpPr>
          <p:nvPr>
            <p:ph type="sldNum" sz="quarter" idx="12"/>
          </p:nvPr>
        </p:nvSpPr>
        <p:spPr/>
        <p:txBody>
          <a:bodyPr/>
          <a:lstStyle/>
          <a:p>
            <a:fld id="{AE342906-B056-41B1-8127-37C746287ECE}" type="slidenum">
              <a:rPr lang="en-IN" smtClean="0"/>
              <a:t>‹#›</a:t>
            </a:fld>
            <a:endParaRPr lang="en-IN"/>
          </a:p>
        </p:txBody>
      </p:sp>
    </p:spTree>
    <p:extLst>
      <p:ext uri="{BB962C8B-B14F-4D97-AF65-F5344CB8AC3E}">
        <p14:creationId xmlns:p14="http://schemas.microsoft.com/office/powerpoint/2010/main" val="347998815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6B29A-028C-AC21-C74D-70A821B852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13D79B-E90B-64D3-8AE4-97D3F37544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977233-DBE0-165C-E4AA-17FCDB3185AB}"/>
              </a:ext>
            </a:extLst>
          </p:cNvPr>
          <p:cNvSpPr>
            <a:spLocks noGrp="1"/>
          </p:cNvSpPr>
          <p:nvPr>
            <p:ph type="dt" sz="half" idx="10"/>
          </p:nvPr>
        </p:nvSpPr>
        <p:spPr/>
        <p:txBody>
          <a:bodyPr/>
          <a:lstStyle/>
          <a:p>
            <a:fld id="{DF215673-FE42-4AB0-AD7D-B2A8B32DA85E}" type="datetimeFigureOut">
              <a:rPr lang="en-IN" smtClean="0"/>
              <a:t>31-12-2023</a:t>
            </a:fld>
            <a:endParaRPr lang="en-IN"/>
          </a:p>
        </p:txBody>
      </p:sp>
      <p:sp>
        <p:nvSpPr>
          <p:cNvPr id="5" name="Footer Placeholder 4">
            <a:extLst>
              <a:ext uri="{FF2B5EF4-FFF2-40B4-BE49-F238E27FC236}">
                <a16:creationId xmlns:a16="http://schemas.microsoft.com/office/drawing/2014/main" id="{A5A83A94-D9D5-9ED7-3833-CD70B8A422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2AFF80-12B0-F240-0521-DBF4D97C559D}"/>
              </a:ext>
            </a:extLst>
          </p:cNvPr>
          <p:cNvSpPr>
            <a:spLocks noGrp="1"/>
          </p:cNvSpPr>
          <p:nvPr>
            <p:ph type="sldNum" sz="quarter" idx="12"/>
          </p:nvPr>
        </p:nvSpPr>
        <p:spPr/>
        <p:txBody>
          <a:bodyPr/>
          <a:lstStyle/>
          <a:p>
            <a:fld id="{AE342906-B056-41B1-8127-37C746287ECE}" type="slidenum">
              <a:rPr lang="en-IN" smtClean="0"/>
              <a:t>‹#›</a:t>
            </a:fld>
            <a:endParaRPr lang="en-IN"/>
          </a:p>
        </p:txBody>
      </p:sp>
    </p:spTree>
    <p:extLst>
      <p:ext uri="{BB962C8B-B14F-4D97-AF65-F5344CB8AC3E}">
        <p14:creationId xmlns:p14="http://schemas.microsoft.com/office/powerpoint/2010/main" val="132200220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531C-E59A-8827-F333-7D165702DD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86FB93-7702-9062-7704-95F0482D7B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4CC8A7-3765-5BC3-EE8A-1C503A602FC4}"/>
              </a:ext>
            </a:extLst>
          </p:cNvPr>
          <p:cNvSpPr>
            <a:spLocks noGrp="1"/>
          </p:cNvSpPr>
          <p:nvPr>
            <p:ph type="dt" sz="half" idx="10"/>
          </p:nvPr>
        </p:nvSpPr>
        <p:spPr/>
        <p:txBody>
          <a:bodyPr/>
          <a:lstStyle/>
          <a:p>
            <a:fld id="{DF215673-FE42-4AB0-AD7D-B2A8B32DA85E}" type="datetimeFigureOut">
              <a:rPr lang="en-IN" smtClean="0"/>
              <a:t>31-12-2023</a:t>
            </a:fld>
            <a:endParaRPr lang="en-IN"/>
          </a:p>
        </p:txBody>
      </p:sp>
      <p:sp>
        <p:nvSpPr>
          <p:cNvPr id="5" name="Footer Placeholder 4">
            <a:extLst>
              <a:ext uri="{FF2B5EF4-FFF2-40B4-BE49-F238E27FC236}">
                <a16:creationId xmlns:a16="http://schemas.microsoft.com/office/drawing/2014/main" id="{184CEF21-975F-3410-BD79-F77FD793E2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13EE57-437A-8BE3-2C1E-537FBBB353E9}"/>
              </a:ext>
            </a:extLst>
          </p:cNvPr>
          <p:cNvSpPr>
            <a:spLocks noGrp="1"/>
          </p:cNvSpPr>
          <p:nvPr>
            <p:ph type="sldNum" sz="quarter" idx="12"/>
          </p:nvPr>
        </p:nvSpPr>
        <p:spPr/>
        <p:txBody>
          <a:bodyPr/>
          <a:lstStyle/>
          <a:p>
            <a:fld id="{AE342906-B056-41B1-8127-37C746287ECE}" type="slidenum">
              <a:rPr lang="en-IN" smtClean="0"/>
              <a:t>‹#›</a:t>
            </a:fld>
            <a:endParaRPr lang="en-IN"/>
          </a:p>
        </p:txBody>
      </p:sp>
    </p:spTree>
    <p:extLst>
      <p:ext uri="{BB962C8B-B14F-4D97-AF65-F5344CB8AC3E}">
        <p14:creationId xmlns:p14="http://schemas.microsoft.com/office/powerpoint/2010/main" val="156909526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7BA6-E31D-9EF0-2B54-D50130F9F6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3A0391-342D-C2C5-9FDF-14AEDC47B1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354D24-F1E7-A653-8F55-4F6F375863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65D0A7-5F9B-E2DD-9DA1-978A0EFD653C}"/>
              </a:ext>
            </a:extLst>
          </p:cNvPr>
          <p:cNvSpPr>
            <a:spLocks noGrp="1"/>
          </p:cNvSpPr>
          <p:nvPr>
            <p:ph type="dt" sz="half" idx="10"/>
          </p:nvPr>
        </p:nvSpPr>
        <p:spPr/>
        <p:txBody>
          <a:bodyPr/>
          <a:lstStyle/>
          <a:p>
            <a:fld id="{DF215673-FE42-4AB0-AD7D-B2A8B32DA85E}" type="datetimeFigureOut">
              <a:rPr lang="en-IN" smtClean="0"/>
              <a:t>31-12-2023</a:t>
            </a:fld>
            <a:endParaRPr lang="en-IN"/>
          </a:p>
        </p:txBody>
      </p:sp>
      <p:sp>
        <p:nvSpPr>
          <p:cNvPr id="6" name="Footer Placeholder 5">
            <a:extLst>
              <a:ext uri="{FF2B5EF4-FFF2-40B4-BE49-F238E27FC236}">
                <a16:creationId xmlns:a16="http://schemas.microsoft.com/office/drawing/2014/main" id="{8268B87E-5500-8729-9CD6-0BEAE4148C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BBE15E-78EE-A8DC-5591-115B4A4B0E85}"/>
              </a:ext>
            </a:extLst>
          </p:cNvPr>
          <p:cNvSpPr>
            <a:spLocks noGrp="1"/>
          </p:cNvSpPr>
          <p:nvPr>
            <p:ph type="sldNum" sz="quarter" idx="12"/>
          </p:nvPr>
        </p:nvSpPr>
        <p:spPr/>
        <p:txBody>
          <a:bodyPr/>
          <a:lstStyle/>
          <a:p>
            <a:fld id="{AE342906-B056-41B1-8127-37C746287ECE}" type="slidenum">
              <a:rPr lang="en-IN" smtClean="0"/>
              <a:t>‹#›</a:t>
            </a:fld>
            <a:endParaRPr lang="en-IN"/>
          </a:p>
        </p:txBody>
      </p:sp>
    </p:spTree>
    <p:extLst>
      <p:ext uri="{BB962C8B-B14F-4D97-AF65-F5344CB8AC3E}">
        <p14:creationId xmlns:p14="http://schemas.microsoft.com/office/powerpoint/2010/main" val="197662162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D186-0A5C-25F6-8FEA-F10A09F9B7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F7AA89-F06F-EB7E-BD74-1A0468C49B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2D5396-FF09-E6C7-271A-9748790CEE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2A8804-9DB6-5006-8D90-3414F6846A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115F9A-C482-20FE-F8B7-DE9989373A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E5987C-F9E9-2856-B653-5B8B65067BF4}"/>
              </a:ext>
            </a:extLst>
          </p:cNvPr>
          <p:cNvSpPr>
            <a:spLocks noGrp="1"/>
          </p:cNvSpPr>
          <p:nvPr>
            <p:ph type="dt" sz="half" idx="10"/>
          </p:nvPr>
        </p:nvSpPr>
        <p:spPr/>
        <p:txBody>
          <a:bodyPr/>
          <a:lstStyle/>
          <a:p>
            <a:fld id="{DF215673-FE42-4AB0-AD7D-B2A8B32DA85E}" type="datetimeFigureOut">
              <a:rPr lang="en-IN" smtClean="0"/>
              <a:t>31-12-2023</a:t>
            </a:fld>
            <a:endParaRPr lang="en-IN"/>
          </a:p>
        </p:txBody>
      </p:sp>
      <p:sp>
        <p:nvSpPr>
          <p:cNvPr id="8" name="Footer Placeholder 7">
            <a:extLst>
              <a:ext uri="{FF2B5EF4-FFF2-40B4-BE49-F238E27FC236}">
                <a16:creationId xmlns:a16="http://schemas.microsoft.com/office/drawing/2014/main" id="{CA21835B-FD5E-13F5-4BA5-DFE88714D2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D6CD01-91F7-599A-5FE6-04E5676BDD25}"/>
              </a:ext>
            </a:extLst>
          </p:cNvPr>
          <p:cNvSpPr>
            <a:spLocks noGrp="1"/>
          </p:cNvSpPr>
          <p:nvPr>
            <p:ph type="sldNum" sz="quarter" idx="12"/>
          </p:nvPr>
        </p:nvSpPr>
        <p:spPr/>
        <p:txBody>
          <a:bodyPr/>
          <a:lstStyle/>
          <a:p>
            <a:fld id="{AE342906-B056-41B1-8127-37C746287ECE}" type="slidenum">
              <a:rPr lang="en-IN" smtClean="0"/>
              <a:t>‹#›</a:t>
            </a:fld>
            <a:endParaRPr lang="en-IN"/>
          </a:p>
        </p:txBody>
      </p:sp>
    </p:spTree>
    <p:extLst>
      <p:ext uri="{BB962C8B-B14F-4D97-AF65-F5344CB8AC3E}">
        <p14:creationId xmlns:p14="http://schemas.microsoft.com/office/powerpoint/2010/main" val="157661500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0D31-1DB6-2C75-00B3-219B3E68DB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14A0B9-569A-C688-01AE-5A13614D2920}"/>
              </a:ext>
            </a:extLst>
          </p:cNvPr>
          <p:cNvSpPr>
            <a:spLocks noGrp="1"/>
          </p:cNvSpPr>
          <p:nvPr>
            <p:ph type="dt" sz="half" idx="10"/>
          </p:nvPr>
        </p:nvSpPr>
        <p:spPr/>
        <p:txBody>
          <a:bodyPr/>
          <a:lstStyle/>
          <a:p>
            <a:fld id="{DF215673-FE42-4AB0-AD7D-B2A8B32DA85E}" type="datetimeFigureOut">
              <a:rPr lang="en-IN" smtClean="0"/>
              <a:t>31-12-2023</a:t>
            </a:fld>
            <a:endParaRPr lang="en-IN"/>
          </a:p>
        </p:txBody>
      </p:sp>
      <p:sp>
        <p:nvSpPr>
          <p:cNvPr id="4" name="Footer Placeholder 3">
            <a:extLst>
              <a:ext uri="{FF2B5EF4-FFF2-40B4-BE49-F238E27FC236}">
                <a16:creationId xmlns:a16="http://schemas.microsoft.com/office/drawing/2014/main" id="{EF733033-235D-4FB0-F159-8B3687B2EA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13C320-F95F-9EFD-2893-2492E2E8DED7}"/>
              </a:ext>
            </a:extLst>
          </p:cNvPr>
          <p:cNvSpPr>
            <a:spLocks noGrp="1"/>
          </p:cNvSpPr>
          <p:nvPr>
            <p:ph type="sldNum" sz="quarter" idx="12"/>
          </p:nvPr>
        </p:nvSpPr>
        <p:spPr/>
        <p:txBody>
          <a:bodyPr/>
          <a:lstStyle/>
          <a:p>
            <a:fld id="{AE342906-B056-41B1-8127-37C746287ECE}" type="slidenum">
              <a:rPr lang="en-IN" smtClean="0"/>
              <a:t>‹#›</a:t>
            </a:fld>
            <a:endParaRPr lang="en-IN"/>
          </a:p>
        </p:txBody>
      </p:sp>
    </p:spTree>
    <p:extLst>
      <p:ext uri="{BB962C8B-B14F-4D97-AF65-F5344CB8AC3E}">
        <p14:creationId xmlns:p14="http://schemas.microsoft.com/office/powerpoint/2010/main" val="271071829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21CCF-31DE-4497-FF0F-DFF46259D81F}"/>
              </a:ext>
            </a:extLst>
          </p:cNvPr>
          <p:cNvSpPr>
            <a:spLocks noGrp="1"/>
          </p:cNvSpPr>
          <p:nvPr>
            <p:ph type="dt" sz="half" idx="10"/>
          </p:nvPr>
        </p:nvSpPr>
        <p:spPr/>
        <p:txBody>
          <a:bodyPr/>
          <a:lstStyle/>
          <a:p>
            <a:fld id="{DF215673-FE42-4AB0-AD7D-B2A8B32DA85E}" type="datetimeFigureOut">
              <a:rPr lang="en-IN" smtClean="0"/>
              <a:t>31-12-2023</a:t>
            </a:fld>
            <a:endParaRPr lang="en-IN"/>
          </a:p>
        </p:txBody>
      </p:sp>
      <p:sp>
        <p:nvSpPr>
          <p:cNvPr id="3" name="Footer Placeholder 2">
            <a:extLst>
              <a:ext uri="{FF2B5EF4-FFF2-40B4-BE49-F238E27FC236}">
                <a16:creationId xmlns:a16="http://schemas.microsoft.com/office/drawing/2014/main" id="{F8DA3360-4E15-0E4A-099D-08582AF8DD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C03733-61D8-1CFF-D3B6-55A9E1FE0C2E}"/>
              </a:ext>
            </a:extLst>
          </p:cNvPr>
          <p:cNvSpPr>
            <a:spLocks noGrp="1"/>
          </p:cNvSpPr>
          <p:nvPr>
            <p:ph type="sldNum" sz="quarter" idx="12"/>
          </p:nvPr>
        </p:nvSpPr>
        <p:spPr/>
        <p:txBody>
          <a:bodyPr/>
          <a:lstStyle/>
          <a:p>
            <a:fld id="{AE342906-B056-41B1-8127-37C746287ECE}" type="slidenum">
              <a:rPr lang="en-IN" smtClean="0"/>
              <a:t>‹#›</a:t>
            </a:fld>
            <a:endParaRPr lang="en-IN"/>
          </a:p>
        </p:txBody>
      </p:sp>
    </p:spTree>
    <p:extLst>
      <p:ext uri="{BB962C8B-B14F-4D97-AF65-F5344CB8AC3E}">
        <p14:creationId xmlns:p14="http://schemas.microsoft.com/office/powerpoint/2010/main" val="1566702238"/>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71C6-0536-E6C6-5587-7BD8A72CF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10BBD8-FE4D-D966-FEDE-31570EB6C5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5ED389-37AE-5114-D577-F480CCC4C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EA8A28-A48A-0F4E-D4BC-AC3E9A5C00E5}"/>
              </a:ext>
            </a:extLst>
          </p:cNvPr>
          <p:cNvSpPr>
            <a:spLocks noGrp="1"/>
          </p:cNvSpPr>
          <p:nvPr>
            <p:ph type="dt" sz="half" idx="10"/>
          </p:nvPr>
        </p:nvSpPr>
        <p:spPr/>
        <p:txBody>
          <a:bodyPr/>
          <a:lstStyle/>
          <a:p>
            <a:fld id="{DF215673-FE42-4AB0-AD7D-B2A8B32DA85E}" type="datetimeFigureOut">
              <a:rPr lang="en-IN" smtClean="0"/>
              <a:t>31-12-2023</a:t>
            </a:fld>
            <a:endParaRPr lang="en-IN"/>
          </a:p>
        </p:txBody>
      </p:sp>
      <p:sp>
        <p:nvSpPr>
          <p:cNvPr id="6" name="Footer Placeholder 5">
            <a:extLst>
              <a:ext uri="{FF2B5EF4-FFF2-40B4-BE49-F238E27FC236}">
                <a16:creationId xmlns:a16="http://schemas.microsoft.com/office/drawing/2014/main" id="{4452F1AB-FD2B-356B-45CC-926D56CA30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2F1ADF-EA07-AE04-8ADC-743072F5548E}"/>
              </a:ext>
            </a:extLst>
          </p:cNvPr>
          <p:cNvSpPr>
            <a:spLocks noGrp="1"/>
          </p:cNvSpPr>
          <p:nvPr>
            <p:ph type="sldNum" sz="quarter" idx="12"/>
          </p:nvPr>
        </p:nvSpPr>
        <p:spPr/>
        <p:txBody>
          <a:bodyPr/>
          <a:lstStyle/>
          <a:p>
            <a:fld id="{AE342906-B056-41B1-8127-37C746287ECE}" type="slidenum">
              <a:rPr lang="en-IN" smtClean="0"/>
              <a:t>‹#›</a:t>
            </a:fld>
            <a:endParaRPr lang="en-IN"/>
          </a:p>
        </p:txBody>
      </p:sp>
    </p:spTree>
    <p:extLst>
      <p:ext uri="{BB962C8B-B14F-4D97-AF65-F5344CB8AC3E}">
        <p14:creationId xmlns:p14="http://schemas.microsoft.com/office/powerpoint/2010/main" val="26108564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2DD78A0-F343-45F1-862C-3ED854842930}" type="datetimeFigureOut">
              <a:rPr lang="en-US" smtClean="0"/>
              <a:t>12/31/2023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BEDB-69DB-CA1D-B936-AEBF69D65C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960107-7452-8079-3B97-216CEE767A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BFD6EEBD-897A-C462-59AD-C39E4509A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4A4E2-F8C9-67A0-DB98-B96452B7CDF4}"/>
              </a:ext>
            </a:extLst>
          </p:cNvPr>
          <p:cNvSpPr>
            <a:spLocks noGrp="1"/>
          </p:cNvSpPr>
          <p:nvPr>
            <p:ph type="dt" sz="half" idx="10"/>
          </p:nvPr>
        </p:nvSpPr>
        <p:spPr/>
        <p:txBody>
          <a:bodyPr/>
          <a:lstStyle/>
          <a:p>
            <a:fld id="{DF215673-FE42-4AB0-AD7D-B2A8B32DA85E}" type="datetimeFigureOut">
              <a:rPr lang="en-IN" smtClean="0"/>
              <a:t>31-12-2023</a:t>
            </a:fld>
            <a:endParaRPr lang="en-IN"/>
          </a:p>
        </p:txBody>
      </p:sp>
      <p:sp>
        <p:nvSpPr>
          <p:cNvPr id="6" name="Footer Placeholder 5">
            <a:extLst>
              <a:ext uri="{FF2B5EF4-FFF2-40B4-BE49-F238E27FC236}">
                <a16:creationId xmlns:a16="http://schemas.microsoft.com/office/drawing/2014/main" id="{0D3F438B-8B1B-E5DF-1273-99576D0D67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B84EB8-B475-7DFC-6578-CBE94548060A}"/>
              </a:ext>
            </a:extLst>
          </p:cNvPr>
          <p:cNvSpPr>
            <a:spLocks noGrp="1"/>
          </p:cNvSpPr>
          <p:nvPr>
            <p:ph type="sldNum" sz="quarter" idx="12"/>
          </p:nvPr>
        </p:nvSpPr>
        <p:spPr/>
        <p:txBody>
          <a:bodyPr/>
          <a:lstStyle/>
          <a:p>
            <a:fld id="{AE342906-B056-41B1-8127-37C746287ECE}" type="slidenum">
              <a:rPr lang="en-IN" smtClean="0"/>
              <a:t>‹#›</a:t>
            </a:fld>
            <a:endParaRPr lang="en-IN"/>
          </a:p>
        </p:txBody>
      </p:sp>
    </p:spTree>
    <p:extLst>
      <p:ext uri="{BB962C8B-B14F-4D97-AF65-F5344CB8AC3E}">
        <p14:creationId xmlns:p14="http://schemas.microsoft.com/office/powerpoint/2010/main" val="101236383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0C326-1BDD-7D47-5040-944CD68539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40CA5B-F385-EC37-70A8-38DA9BF323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61EDF5-DE0B-EB76-6E00-3BD91B63F06F}"/>
              </a:ext>
            </a:extLst>
          </p:cNvPr>
          <p:cNvSpPr>
            <a:spLocks noGrp="1"/>
          </p:cNvSpPr>
          <p:nvPr>
            <p:ph type="dt" sz="half" idx="10"/>
          </p:nvPr>
        </p:nvSpPr>
        <p:spPr/>
        <p:txBody>
          <a:bodyPr/>
          <a:lstStyle/>
          <a:p>
            <a:fld id="{DF215673-FE42-4AB0-AD7D-B2A8B32DA85E}" type="datetimeFigureOut">
              <a:rPr lang="en-IN" smtClean="0"/>
              <a:t>31-12-2023</a:t>
            </a:fld>
            <a:endParaRPr lang="en-IN"/>
          </a:p>
        </p:txBody>
      </p:sp>
      <p:sp>
        <p:nvSpPr>
          <p:cNvPr id="5" name="Footer Placeholder 4">
            <a:extLst>
              <a:ext uri="{FF2B5EF4-FFF2-40B4-BE49-F238E27FC236}">
                <a16:creationId xmlns:a16="http://schemas.microsoft.com/office/drawing/2014/main" id="{E67A27F3-7C4A-6261-7472-227832B79D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02D3AE-13BF-858D-5395-57F8AD60711C}"/>
              </a:ext>
            </a:extLst>
          </p:cNvPr>
          <p:cNvSpPr>
            <a:spLocks noGrp="1"/>
          </p:cNvSpPr>
          <p:nvPr>
            <p:ph type="sldNum" sz="quarter" idx="12"/>
          </p:nvPr>
        </p:nvSpPr>
        <p:spPr/>
        <p:txBody>
          <a:bodyPr/>
          <a:lstStyle/>
          <a:p>
            <a:fld id="{AE342906-B056-41B1-8127-37C746287ECE}" type="slidenum">
              <a:rPr lang="en-IN" smtClean="0"/>
              <a:t>‹#›</a:t>
            </a:fld>
            <a:endParaRPr lang="en-IN"/>
          </a:p>
        </p:txBody>
      </p:sp>
    </p:spTree>
    <p:extLst>
      <p:ext uri="{BB962C8B-B14F-4D97-AF65-F5344CB8AC3E}">
        <p14:creationId xmlns:p14="http://schemas.microsoft.com/office/powerpoint/2010/main" val="404530754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56AC89-3CC9-8774-AAF4-A6F6CA660A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23B9A8-04FA-AD1B-4E46-1356E02566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8C98E9-27F0-3C8E-BAF1-AB937A237281}"/>
              </a:ext>
            </a:extLst>
          </p:cNvPr>
          <p:cNvSpPr>
            <a:spLocks noGrp="1"/>
          </p:cNvSpPr>
          <p:nvPr>
            <p:ph type="dt" sz="half" idx="10"/>
          </p:nvPr>
        </p:nvSpPr>
        <p:spPr/>
        <p:txBody>
          <a:bodyPr/>
          <a:lstStyle/>
          <a:p>
            <a:fld id="{DF215673-FE42-4AB0-AD7D-B2A8B32DA85E}" type="datetimeFigureOut">
              <a:rPr lang="en-IN" smtClean="0"/>
              <a:t>31-12-2023</a:t>
            </a:fld>
            <a:endParaRPr lang="en-IN"/>
          </a:p>
        </p:txBody>
      </p:sp>
      <p:sp>
        <p:nvSpPr>
          <p:cNvPr id="5" name="Footer Placeholder 4">
            <a:extLst>
              <a:ext uri="{FF2B5EF4-FFF2-40B4-BE49-F238E27FC236}">
                <a16:creationId xmlns:a16="http://schemas.microsoft.com/office/drawing/2014/main" id="{C5D7E9D6-A882-2836-CC25-E9E759858B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FF34E6-72DC-662E-8099-3DE0E88E17A5}"/>
              </a:ext>
            </a:extLst>
          </p:cNvPr>
          <p:cNvSpPr>
            <a:spLocks noGrp="1"/>
          </p:cNvSpPr>
          <p:nvPr>
            <p:ph type="sldNum" sz="quarter" idx="12"/>
          </p:nvPr>
        </p:nvSpPr>
        <p:spPr/>
        <p:txBody>
          <a:bodyPr/>
          <a:lstStyle/>
          <a:p>
            <a:fld id="{AE342906-B056-41B1-8127-37C746287ECE}" type="slidenum">
              <a:rPr lang="en-IN" smtClean="0"/>
              <a:t>‹#›</a:t>
            </a:fld>
            <a:endParaRPr lang="en-IN"/>
          </a:p>
        </p:txBody>
      </p:sp>
    </p:spTree>
    <p:extLst>
      <p:ext uri="{BB962C8B-B14F-4D97-AF65-F5344CB8AC3E}">
        <p14:creationId xmlns:p14="http://schemas.microsoft.com/office/powerpoint/2010/main" val="106124165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5696928"/>
      </p:ext>
    </p:extLst>
  </p:cSld>
  <p:clrMapOvr>
    <a:overrideClrMapping bg1="lt1" tx1="dk1" bg2="lt2" tx2="dk2" accent1="accent1" accent2="accent2" accent3="accent3" accent4="accent4" accent5="accent5" accent6="accent6" hlink="hlink" folHlink="folHlink"/>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D19A6-01F6-DB0F-2FC9-DC04024AD9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A3BB4E-CB2B-F1D8-38E4-0540BAEE6B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C76624-378D-2B72-EE89-22475D504C73}"/>
              </a:ext>
            </a:extLst>
          </p:cNvPr>
          <p:cNvSpPr>
            <a:spLocks noGrp="1"/>
          </p:cNvSpPr>
          <p:nvPr>
            <p:ph type="dt" sz="half" idx="10"/>
          </p:nvPr>
        </p:nvSpPr>
        <p:spPr/>
        <p:txBody>
          <a:bodyPr/>
          <a:lstStyle/>
          <a:p>
            <a:fld id="{DF215673-FE42-4AB0-AD7D-B2A8B32DA85E}" type="datetimeFigureOut">
              <a:rPr lang="en-IN" smtClean="0"/>
              <a:t>31-12-2023</a:t>
            </a:fld>
            <a:endParaRPr lang="en-IN"/>
          </a:p>
        </p:txBody>
      </p:sp>
      <p:sp>
        <p:nvSpPr>
          <p:cNvPr id="5" name="Footer Placeholder 4">
            <a:extLst>
              <a:ext uri="{FF2B5EF4-FFF2-40B4-BE49-F238E27FC236}">
                <a16:creationId xmlns:a16="http://schemas.microsoft.com/office/drawing/2014/main" id="{1E95CF17-C1C8-2956-2A6C-703247AF58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710E23-269A-82EE-9FA0-EA2722444F37}"/>
              </a:ext>
            </a:extLst>
          </p:cNvPr>
          <p:cNvSpPr>
            <a:spLocks noGrp="1"/>
          </p:cNvSpPr>
          <p:nvPr>
            <p:ph type="sldNum" sz="quarter" idx="12"/>
          </p:nvPr>
        </p:nvSpPr>
        <p:spPr/>
        <p:txBody>
          <a:bodyPr/>
          <a:lstStyle/>
          <a:p>
            <a:fld id="{AE342906-B056-41B1-8127-37C746287ECE}" type="slidenum">
              <a:rPr lang="en-IN" smtClean="0"/>
              <a:t>‹#›</a:t>
            </a:fld>
            <a:endParaRPr lang="en-IN"/>
          </a:p>
        </p:txBody>
      </p:sp>
    </p:spTree>
    <p:extLst>
      <p:ext uri="{BB962C8B-B14F-4D97-AF65-F5344CB8AC3E}">
        <p14:creationId xmlns:p14="http://schemas.microsoft.com/office/powerpoint/2010/main" val="347998815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6B29A-028C-AC21-C74D-70A821B852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13D79B-E90B-64D3-8AE4-97D3F37544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977233-DBE0-165C-E4AA-17FCDB3185AB}"/>
              </a:ext>
            </a:extLst>
          </p:cNvPr>
          <p:cNvSpPr>
            <a:spLocks noGrp="1"/>
          </p:cNvSpPr>
          <p:nvPr>
            <p:ph type="dt" sz="half" idx="10"/>
          </p:nvPr>
        </p:nvSpPr>
        <p:spPr/>
        <p:txBody>
          <a:bodyPr/>
          <a:lstStyle/>
          <a:p>
            <a:fld id="{DF215673-FE42-4AB0-AD7D-B2A8B32DA85E}" type="datetimeFigureOut">
              <a:rPr lang="en-IN" smtClean="0"/>
              <a:t>31-12-2023</a:t>
            </a:fld>
            <a:endParaRPr lang="en-IN"/>
          </a:p>
        </p:txBody>
      </p:sp>
      <p:sp>
        <p:nvSpPr>
          <p:cNvPr id="5" name="Footer Placeholder 4">
            <a:extLst>
              <a:ext uri="{FF2B5EF4-FFF2-40B4-BE49-F238E27FC236}">
                <a16:creationId xmlns:a16="http://schemas.microsoft.com/office/drawing/2014/main" id="{A5A83A94-D9D5-9ED7-3833-CD70B8A422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2AFF80-12B0-F240-0521-DBF4D97C559D}"/>
              </a:ext>
            </a:extLst>
          </p:cNvPr>
          <p:cNvSpPr>
            <a:spLocks noGrp="1"/>
          </p:cNvSpPr>
          <p:nvPr>
            <p:ph type="sldNum" sz="quarter" idx="12"/>
          </p:nvPr>
        </p:nvSpPr>
        <p:spPr/>
        <p:txBody>
          <a:bodyPr/>
          <a:lstStyle/>
          <a:p>
            <a:fld id="{AE342906-B056-41B1-8127-37C746287ECE}" type="slidenum">
              <a:rPr lang="en-IN" smtClean="0"/>
              <a:t>‹#›</a:t>
            </a:fld>
            <a:endParaRPr lang="en-IN"/>
          </a:p>
        </p:txBody>
      </p:sp>
    </p:spTree>
    <p:extLst>
      <p:ext uri="{BB962C8B-B14F-4D97-AF65-F5344CB8AC3E}">
        <p14:creationId xmlns:p14="http://schemas.microsoft.com/office/powerpoint/2010/main" val="132200220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531C-E59A-8827-F333-7D165702DD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86FB93-7702-9062-7704-95F0482D7B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4CC8A7-3765-5BC3-EE8A-1C503A602FC4}"/>
              </a:ext>
            </a:extLst>
          </p:cNvPr>
          <p:cNvSpPr>
            <a:spLocks noGrp="1"/>
          </p:cNvSpPr>
          <p:nvPr>
            <p:ph type="dt" sz="half" idx="10"/>
          </p:nvPr>
        </p:nvSpPr>
        <p:spPr/>
        <p:txBody>
          <a:bodyPr/>
          <a:lstStyle/>
          <a:p>
            <a:fld id="{DF215673-FE42-4AB0-AD7D-B2A8B32DA85E}" type="datetimeFigureOut">
              <a:rPr lang="en-IN" smtClean="0"/>
              <a:t>31-12-2023</a:t>
            </a:fld>
            <a:endParaRPr lang="en-IN"/>
          </a:p>
        </p:txBody>
      </p:sp>
      <p:sp>
        <p:nvSpPr>
          <p:cNvPr id="5" name="Footer Placeholder 4">
            <a:extLst>
              <a:ext uri="{FF2B5EF4-FFF2-40B4-BE49-F238E27FC236}">
                <a16:creationId xmlns:a16="http://schemas.microsoft.com/office/drawing/2014/main" id="{184CEF21-975F-3410-BD79-F77FD793E2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13EE57-437A-8BE3-2C1E-537FBBB353E9}"/>
              </a:ext>
            </a:extLst>
          </p:cNvPr>
          <p:cNvSpPr>
            <a:spLocks noGrp="1"/>
          </p:cNvSpPr>
          <p:nvPr>
            <p:ph type="sldNum" sz="quarter" idx="12"/>
          </p:nvPr>
        </p:nvSpPr>
        <p:spPr/>
        <p:txBody>
          <a:bodyPr/>
          <a:lstStyle/>
          <a:p>
            <a:fld id="{AE342906-B056-41B1-8127-37C746287ECE}" type="slidenum">
              <a:rPr lang="en-IN" smtClean="0"/>
              <a:t>‹#›</a:t>
            </a:fld>
            <a:endParaRPr lang="en-IN"/>
          </a:p>
        </p:txBody>
      </p:sp>
    </p:spTree>
    <p:extLst>
      <p:ext uri="{BB962C8B-B14F-4D97-AF65-F5344CB8AC3E}">
        <p14:creationId xmlns:p14="http://schemas.microsoft.com/office/powerpoint/2010/main" val="156909526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7BA6-E31D-9EF0-2B54-D50130F9F6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3A0391-342D-C2C5-9FDF-14AEDC47B1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354D24-F1E7-A653-8F55-4F6F375863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65D0A7-5F9B-E2DD-9DA1-978A0EFD653C}"/>
              </a:ext>
            </a:extLst>
          </p:cNvPr>
          <p:cNvSpPr>
            <a:spLocks noGrp="1"/>
          </p:cNvSpPr>
          <p:nvPr>
            <p:ph type="dt" sz="half" idx="10"/>
          </p:nvPr>
        </p:nvSpPr>
        <p:spPr/>
        <p:txBody>
          <a:bodyPr/>
          <a:lstStyle/>
          <a:p>
            <a:fld id="{DF215673-FE42-4AB0-AD7D-B2A8B32DA85E}" type="datetimeFigureOut">
              <a:rPr lang="en-IN" smtClean="0"/>
              <a:t>31-12-2023</a:t>
            </a:fld>
            <a:endParaRPr lang="en-IN"/>
          </a:p>
        </p:txBody>
      </p:sp>
      <p:sp>
        <p:nvSpPr>
          <p:cNvPr id="6" name="Footer Placeholder 5">
            <a:extLst>
              <a:ext uri="{FF2B5EF4-FFF2-40B4-BE49-F238E27FC236}">
                <a16:creationId xmlns:a16="http://schemas.microsoft.com/office/drawing/2014/main" id="{8268B87E-5500-8729-9CD6-0BEAE4148C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BBE15E-78EE-A8DC-5591-115B4A4B0E85}"/>
              </a:ext>
            </a:extLst>
          </p:cNvPr>
          <p:cNvSpPr>
            <a:spLocks noGrp="1"/>
          </p:cNvSpPr>
          <p:nvPr>
            <p:ph type="sldNum" sz="quarter" idx="12"/>
          </p:nvPr>
        </p:nvSpPr>
        <p:spPr/>
        <p:txBody>
          <a:bodyPr/>
          <a:lstStyle/>
          <a:p>
            <a:fld id="{AE342906-B056-41B1-8127-37C746287ECE}" type="slidenum">
              <a:rPr lang="en-IN" smtClean="0"/>
              <a:t>‹#›</a:t>
            </a:fld>
            <a:endParaRPr lang="en-IN"/>
          </a:p>
        </p:txBody>
      </p:sp>
    </p:spTree>
    <p:extLst>
      <p:ext uri="{BB962C8B-B14F-4D97-AF65-F5344CB8AC3E}">
        <p14:creationId xmlns:p14="http://schemas.microsoft.com/office/powerpoint/2010/main" val="1976621620"/>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D186-0A5C-25F6-8FEA-F10A09F9B7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F7AA89-F06F-EB7E-BD74-1A0468C49B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2D5396-FF09-E6C7-271A-9748790CEE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2A8804-9DB6-5006-8D90-3414F6846A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115F9A-C482-20FE-F8B7-DE9989373A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E5987C-F9E9-2856-B653-5B8B65067BF4}"/>
              </a:ext>
            </a:extLst>
          </p:cNvPr>
          <p:cNvSpPr>
            <a:spLocks noGrp="1"/>
          </p:cNvSpPr>
          <p:nvPr>
            <p:ph type="dt" sz="half" idx="10"/>
          </p:nvPr>
        </p:nvSpPr>
        <p:spPr/>
        <p:txBody>
          <a:bodyPr/>
          <a:lstStyle/>
          <a:p>
            <a:fld id="{DF215673-FE42-4AB0-AD7D-B2A8B32DA85E}" type="datetimeFigureOut">
              <a:rPr lang="en-IN" smtClean="0"/>
              <a:t>31-12-2023</a:t>
            </a:fld>
            <a:endParaRPr lang="en-IN"/>
          </a:p>
        </p:txBody>
      </p:sp>
      <p:sp>
        <p:nvSpPr>
          <p:cNvPr id="8" name="Footer Placeholder 7">
            <a:extLst>
              <a:ext uri="{FF2B5EF4-FFF2-40B4-BE49-F238E27FC236}">
                <a16:creationId xmlns:a16="http://schemas.microsoft.com/office/drawing/2014/main" id="{CA21835B-FD5E-13F5-4BA5-DFE88714D2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D6CD01-91F7-599A-5FE6-04E5676BDD25}"/>
              </a:ext>
            </a:extLst>
          </p:cNvPr>
          <p:cNvSpPr>
            <a:spLocks noGrp="1"/>
          </p:cNvSpPr>
          <p:nvPr>
            <p:ph type="sldNum" sz="quarter" idx="12"/>
          </p:nvPr>
        </p:nvSpPr>
        <p:spPr/>
        <p:txBody>
          <a:bodyPr/>
          <a:lstStyle/>
          <a:p>
            <a:fld id="{AE342906-B056-41B1-8127-37C746287ECE}" type="slidenum">
              <a:rPr lang="en-IN" smtClean="0"/>
              <a:t>‹#›</a:t>
            </a:fld>
            <a:endParaRPr lang="en-IN"/>
          </a:p>
        </p:txBody>
      </p:sp>
    </p:spTree>
    <p:extLst>
      <p:ext uri="{BB962C8B-B14F-4D97-AF65-F5344CB8AC3E}">
        <p14:creationId xmlns:p14="http://schemas.microsoft.com/office/powerpoint/2010/main" val="157661500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0D31-1DB6-2C75-00B3-219B3E68DB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14A0B9-569A-C688-01AE-5A13614D2920}"/>
              </a:ext>
            </a:extLst>
          </p:cNvPr>
          <p:cNvSpPr>
            <a:spLocks noGrp="1"/>
          </p:cNvSpPr>
          <p:nvPr>
            <p:ph type="dt" sz="half" idx="10"/>
          </p:nvPr>
        </p:nvSpPr>
        <p:spPr/>
        <p:txBody>
          <a:bodyPr/>
          <a:lstStyle/>
          <a:p>
            <a:fld id="{DF215673-FE42-4AB0-AD7D-B2A8B32DA85E}" type="datetimeFigureOut">
              <a:rPr lang="en-IN" smtClean="0"/>
              <a:t>31-12-2023</a:t>
            </a:fld>
            <a:endParaRPr lang="en-IN"/>
          </a:p>
        </p:txBody>
      </p:sp>
      <p:sp>
        <p:nvSpPr>
          <p:cNvPr id="4" name="Footer Placeholder 3">
            <a:extLst>
              <a:ext uri="{FF2B5EF4-FFF2-40B4-BE49-F238E27FC236}">
                <a16:creationId xmlns:a16="http://schemas.microsoft.com/office/drawing/2014/main" id="{EF733033-235D-4FB0-F159-8B3687B2EA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13C320-F95F-9EFD-2893-2492E2E8DED7}"/>
              </a:ext>
            </a:extLst>
          </p:cNvPr>
          <p:cNvSpPr>
            <a:spLocks noGrp="1"/>
          </p:cNvSpPr>
          <p:nvPr>
            <p:ph type="sldNum" sz="quarter" idx="12"/>
          </p:nvPr>
        </p:nvSpPr>
        <p:spPr/>
        <p:txBody>
          <a:bodyPr/>
          <a:lstStyle/>
          <a:p>
            <a:fld id="{AE342906-B056-41B1-8127-37C746287ECE}" type="slidenum">
              <a:rPr lang="en-IN" smtClean="0"/>
              <a:t>‹#›</a:t>
            </a:fld>
            <a:endParaRPr lang="en-IN"/>
          </a:p>
        </p:txBody>
      </p:sp>
    </p:spTree>
    <p:extLst>
      <p:ext uri="{BB962C8B-B14F-4D97-AF65-F5344CB8AC3E}">
        <p14:creationId xmlns:p14="http://schemas.microsoft.com/office/powerpoint/2010/main" val="271071829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A2DB0EE-4AA5-4E36-ABBF-3885D5A529D4}" type="datetimeFigureOut">
              <a:rPr lang="en-US" smtClean="0"/>
              <a:t>12/31/2023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21CCF-31DE-4497-FF0F-DFF46259D81F}"/>
              </a:ext>
            </a:extLst>
          </p:cNvPr>
          <p:cNvSpPr>
            <a:spLocks noGrp="1"/>
          </p:cNvSpPr>
          <p:nvPr>
            <p:ph type="dt" sz="half" idx="10"/>
          </p:nvPr>
        </p:nvSpPr>
        <p:spPr/>
        <p:txBody>
          <a:bodyPr/>
          <a:lstStyle/>
          <a:p>
            <a:fld id="{DF215673-FE42-4AB0-AD7D-B2A8B32DA85E}" type="datetimeFigureOut">
              <a:rPr lang="en-IN" smtClean="0"/>
              <a:t>31-12-2023</a:t>
            </a:fld>
            <a:endParaRPr lang="en-IN"/>
          </a:p>
        </p:txBody>
      </p:sp>
      <p:sp>
        <p:nvSpPr>
          <p:cNvPr id="3" name="Footer Placeholder 2">
            <a:extLst>
              <a:ext uri="{FF2B5EF4-FFF2-40B4-BE49-F238E27FC236}">
                <a16:creationId xmlns:a16="http://schemas.microsoft.com/office/drawing/2014/main" id="{F8DA3360-4E15-0E4A-099D-08582AF8DD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C03733-61D8-1CFF-D3B6-55A9E1FE0C2E}"/>
              </a:ext>
            </a:extLst>
          </p:cNvPr>
          <p:cNvSpPr>
            <a:spLocks noGrp="1"/>
          </p:cNvSpPr>
          <p:nvPr>
            <p:ph type="sldNum" sz="quarter" idx="12"/>
          </p:nvPr>
        </p:nvSpPr>
        <p:spPr/>
        <p:txBody>
          <a:bodyPr/>
          <a:lstStyle/>
          <a:p>
            <a:fld id="{AE342906-B056-41B1-8127-37C746287ECE}" type="slidenum">
              <a:rPr lang="en-IN" smtClean="0"/>
              <a:t>‹#›</a:t>
            </a:fld>
            <a:endParaRPr lang="en-IN"/>
          </a:p>
        </p:txBody>
      </p:sp>
    </p:spTree>
    <p:extLst>
      <p:ext uri="{BB962C8B-B14F-4D97-AF65-F5344CB8AC3E}">
        <p14:creationId xmlns:p14="http://schemas.microsoft.com/office/powerpoint/2010/main" val="1566702238"/>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71C6-0536-E6C6-5587-7BD8A72CF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10BBD8-FE4D-D966-FEDE-31570EB6C5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5ED389-37AE-5114-D577-F480CCC4C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EA8A28-A48A-0F4E-D4BC-AC3E9A5C00E5}"/>
              </a:ext>
            </a:extLst>
          </p:cNvPr>
          <p:cNvSpPr>
            <a:spLocks noGrp="1"/>
          </p:cNvSpPr>
          <p:nvPr>
            <p:ph type="dt" sz="half" idx="10"/>
          </p:nvPr>
        </p:nvSpPr>
        <p:spPr/>
        <p:txBody>
          <a:bodyPr/>
          <a:lstStyle/>
          <a:p>
            <a:fld id="{DF215673-FE42-4AB0-AD7D-B2A8B32DA85E}" type="datetimeFigureOut">
              <a:rPr lang="en-IN" smtClean="0"/>
              <a:t>31-12-2023</a:t>
            </a:fld>
            <a:endParaRPr lang="en-IN"/>
          </a:p>
        </p:txBody>
      </p:sp>
      <p:sp>
        <p:nvSpPr>
          <p:cNvPr id="6" name="Footer Placeholder 5">
            <a:extLst>
              <a:ext uri="{FF2B5EF4-FFF2-40B4-BE49-F238E27FC236}">
                <a16:creationId xmlns:a16="http://schemas.microsoft.com/office/drawing/2014/main" id="{4452F1AB-FD2B-356B-45CC-926D56CA30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2F1ADF-EA07-AE04-8ADC-743072F5548E}"/>
              </a:ext>
            </a:extLst>
          </p:cNvPr>
          <p:cNvSpPr>
            <a:spLocks noGrp="1"/>
          </p:cNvSpPr>
          <p:nvPr>
            <p:ph type="sldNum" sz="quarter" idx="12"/>
          </p:nvPr>
        </p:nvSpPr>
        <p:spPr/>
        <p:txBody>
          <a:bodyPr/>
          <a:lstStyle/>
          <a:p>
            <a:fld id="{AE342906-B056-41B1-8127-37C746287ECE}" type="slidenum">
              <a:rPr lang="en-IN" smtClean="0"/>
              <a:t>‹#›</a:t>
            </a:fld>
            <a:endParaRPr lang="en-IN"/>
          </a:p>
        </p:txBody>
      </p:sp>
    </p:spTree>
    <p:extLst>
      <p:ext uri="{BB962C8B-B14F-4D97-AF65-F5344CB8AC3E}">
        <p14:creationId xmlns:p14="http://schemas.microsoft.com/office/powerpoint/2010/main" val="261085641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BEDB-69DB-CA1D-B936-AEBF69D65C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960107-7452-8079-3B97-216CEE767A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BFD6EEBD-897A-C462-59AD-C39E4509A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4A4E2-F8C9-67A0-DB98-B96452B7CDF4}"/>
              </a:ext>
            </a:extLst>
          </p:cNvPr>
          <p:cNvSpPr>
            <a:spLocks noGrp="1"/>
          </p:cNvSpPr>
          <p:nvPr>
            <p:ph type="dt" sz="half" idx="10"/>
          </p:nvPr>
        </p:nvSpPr>
        <p:spPr/>
        <p:txBody>
          <a:bodyPr/>
          <a:lstStyle/>
          <a:p>
            <a:fld id="{DF215673-FE42-4AB0-AD7D-B2A8B32DA85E}" type="datetimeFigureOut">
              <a:rPr lang="en-IN" smtClean="0"/>
              <a:t>31-12-2023</a:t>
            </a:fld>
            <a:endParaRPr lang="en-IN"/>
          </a:p>
        </p:txBody>
      </p:sp>
      <p:sp>
        <p:nvSpPr>
          <p:cNvPr id="6" name="Footer Placeholder 5">
            <a:extLst>
              <a:ext uri="{FF2B5EF4-FFF2-40B4-BE49-F238E27FC236}">
                <a16:creationId xmlns:a16="http://schemas.microsoft.com/office/drawing/2014/main" id="{0D3F438B-8B1B-E5DF-1273-99576D0D67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B84EB8-B475-7DFC-6578-CBE94548060A}"/>
              </a:ext>
            </a:extLst>
          </p:cNvPr>
          <p:cNvSpPr>
            <a:spLocks noGrp="1"/>
          </p:cNvSpPr>
          <p:nvPr>
            <p:ph type="sldNum" sz="quarter" idx="12"/>
          </p:nvPr>
        </p:nvSpPr>
        <p:spPr/>
        <p:txBody>
          <a:bodyPr/>
          <a:lstStyle/>
          <a:p>
            <a:fld id="{AE342906-B056-41B1-8127-37C746287ECE}" type="slidenum">
              <a:rPr lang="en-IN" smtClean="0"/>
              <a:t>‹#›</a:t>
            </a:fld>
            <a:endParaRPr lang="en-IN"/>
          </a:p>
        </p:txBody>
      </p:sp>
    </p:spTree>
    <p:extLst>
      <p:ext uri="{BB962C8B-B14F-4D97-AF65-F5344CB8AC3E}">
        <p14:creationId xmlns:p14="http://schemas.microsoft.com/office/powerpoint/2010/main" val="101236383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0C326-1BDD-7D47-5040-944CD68539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40CA5B-F385-EC37-70A8-38DA9BF323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61EDF5-DE0B-EB76-6E00-3BD91B63F06F}"/>
              </a:ext>
            </a:extLst>
          </p:cNvPr>
          <p:cNvSpPr>
            <a:spLocks noGrp="1"/>
          </p:cNvSpPr>
          <p:nvPr>
            <p:ph type="dt" sz="half" idx="10"/>
          </p:nvPr>
        </p:nvSpPr>
        <p:spPr/>
        <p:txBody>
          <a:bodyPr/>
          <a:lstStyle/>
          <a:p>
            <a:fld id="{DF215673-FE42-4AB0-AD7D-B2A8B32DA85E}" type="datetimeFigureOut">
              <a:rPr lang="en-IN" smtClean="0"/>
              <a:t>31-12-2023</a:t>
            </a:fld>
            <a:endParaRPr lang="en-IN"/>
          </a:p>
        </p:txBody>
      </p:sp>
      <p:sp>
        <p:nvSpPr>
          <p:cNvPr id="5" name="Footer Placeholder 4">
            <a:extLst>
              <a:ext uri="{FF2B5EF4-FFF2-40B4-BE49-F238E27FC236}">
                <a16:creationId xmlns:a16="http://schemas.microsoft.com/office/drawing/2014/main" id="{E67A27F3-7C4A-6261-7472-227832B79D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02D3AE-13BF-858D-5395-57F8AD60711C}"/>
              </a:ext>
            </a:extLst>
          </p:cNvPr>
          <p:cNvSpPr>
            <a:spLocks noGrp="1"/>
          </p:cNvSpPr>
          <p:nvPr>
            <p:ph type="sldNum" sz="quarter" idx="12"/>
          </p:nvPr>
        </p:nvSpPr>
        <p:spPr/>
        <p:txBody>
          <a:bodyPr/>
          <a:lstStyle/>
          <a:p>
            <a:fld id="{AE342906-B056-41B1-8127-37C746287ECE}" type="slidenum">
              <a:rPr lang="en-IN" smtClean="0"/>
              <a:t>‹#›</a:t>
            </a:fld>
            <a:endParaRPr lang="en-IN"/>
          </a:p>
        </p:txBody>
      </p:sp>
    </p:spTree>
    <p:extLst>
      <p:ext uri="{BB962C8B-B14F-4D97-AF65-F5344CB8AC3E}">
        <p14:creationId xmlns:p14="http://schemas.microsoft.com/office/powerpoint/2010/main" val="4045307542"/>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56AC89-3CC9-8774-AAF4-A6F6CA660A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23B9A8-04FA-AD1B-4E46-1356E02566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8C98E9-27F0-3C8E-BAF1-AB937A237281}"/>
              </a:ext>
            </a:extLst>
          </p:cNvPr>
          <p:cNvSpPr>
            <a:spLocks noGrp="1"/>
          </p:cNvSpPr>
          <p:nvPr>
            <p:ph type="dt" sz="half" idx="10"/>
          </p:nvPr>
        </p:nvSpPr>
        <p:spPr/>
        <p:txBody>
          <a:bodyPr/>
          <a:lstStyle/>
          <a:p>
            <a:fld id="{DF215673-FE42-4AB0-AD7D-B2A8B32DA85E}" type="datetimeFigureOut">
              <a:rPr lang="en-IN" smtClean="0"/>
              <a:t>31-12-2023</a:t>
            </a:fld>
            <a:endParaRPr lang="en-IN"/>
          </a:p>
        </p:txBody>
      </p:sp>
      <p:sp>
        <p:nvSpPr>
          <p:cNvPr id="5" name="Footer Placeholder 4">
            <a:extLst>
              <a:ext uri="{FF2B5EF4-FFF2-40B4-BE49-F238E27FC236}">
                <a16:creationId xmlns:a16="http://schemas.microsoft.com/office/drawing/2014/main" id="{C5D7E9D6-A882-2836-CC25-E9E759858B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FF34E6-72DC-662E-8099-3DE0E88E17A5}"/>
              </a:ext>
            </a:extLst>
          </p:cNvPr>
          <p:cNvSpPr>
            <a:spLocks noGrp="1"/>
          </p:cNvSpPr>
          <p:nvPr>
            <p:ph type="sldNum" sz="quarter" idx="12"/>
          </p:nvPr>
        </p:nvSpPr>
        <p:spPr/>
        <p:txBody>
          <a:bodyPr/>
          <a:lstStyle/>
          <a:p>
            <a:fld id="{AE342906-B056-41B1-8127-37C746287ECE}" type="slidenum">
              <a:rPr lang="en-IN" smtClean="0"/>
              <a:t>‹#›</a:t>
            </a:fld>
            <a:endParaRPr lang="en-IN"/>
          </a:p>
        </p:txBody>
      </p:sp>
    </p:spTree>
    <p:extLst>
      <p:ext uri="{BB962C8B-B14F-4D97-AF65-F5344CB8AC3E}">
        <p14:creationId xmlns:p14="http://schemas.microsoft.com/office/powerpoint/2010/main" val="1061241652"/>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B622-61D1-DF5D-B5E0-8F9ACDBA93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AAB5AD-8B25-2742-7FB4-9A9D41E204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DBF438-F450-877F-19CE-6D0A451F6225}"/>
              </a:ext>
            </a:extLst>
          </p:cNvPr>
          <p:cNvSpPr>
            <a:spLocks noGrp="1"/>
          </p:cNvSpPr>
          <p:nvPr>
            <p:ph type="dt" sz="half" idx="10"/>
          </p:nvPr>
        </p:nvSpPr>
        <p:spPr/>
        <p:txBody>
          <a:bodyPr/>
          <a:lstStyle/>
          <a:p>
            <a:fld id="{8AEF9679-7CAE-4FD3-8206-98BB20766769}" type="datetimeFigureOut">
              <a:rPr lang="en-IN" smtClean="0"/>
              <a:t>31-12-2023</a:t>
            </a:fld>
            <a:endParaRPr lang="en-IN"/>
          </a:p>
        </p:txBody>
      </p:sp>
      <p:sp>
        <p:nvSpPr>
          <p:cNvPr id="5" name="Footer Placeholder 4">
            <a:extLst>
              <a:ext uri="{FF2B5EF4-FFF2-40B4-BE49-F238E27FC236}">
                <a16:creationId xmlns:a16="http://schemas.microsoft.com/office/drawing/2014/main" id="{3B15FA00-7246-6250-690E-D1510FCC2B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8D5A6E-9E31-0377-8A11-7F3A0EBB3BFC}"/>
              </a:ext>
            </a:extLst>
          </p:cNvPr>
          <p:cNvSpPr>
            <a:spLocks noGrp="1"/>
          </p:cNvSpPr>
          <p:nvPr>
            <p:ph type="sldNum" sz="quarter" idx="12"/>
          </p:nvPr>
        </p:nvSpPr>
        <p:spPr/>
        <p:txBody>
          <a:bodyPr/>
          <a:lstStyle/>
          <a:p>
            <a:fld id="{ECF43305-DBAC-416D-94B3-795016B61DD7}" type="slidenum">
              <a:rPr lang="en-IN" smtClean="0"/>
              <a:t>‹#›</a:t>
            </a:fld>
            <a:endParaRPr lang="en-IN"/>
          </a:p>
        </p:txBody>
      </p:sp>
    </p:spTree>
    <p:extLst>
      <p:ext uri="{BB962C8B-B14F-4D97-AF65-F5344CB8AC3E}">
        <p14:creationId xmlns:p14="http://schemas.microsoft.com/office/powerpoint/2010/main" val="3088841401"/>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1D76-25BE-ABA1-18D1-0BDD9F25F5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F7E8C3-6123-5905-810D-8C94AECFC6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BB4B44-76ED-475F-E774-16FA87145865}"/>
              </a:ext>
            </a:extLst>
          </p:cNvPr>
          <p:cNvSpPr>
            <a:spLocks noGrp="1"/>
          </p:cNvSpPr>
          <p:nvPr>
            <p:ph type="dt" sz="half" idx="10"/>
          </p:nvPr>
        </p:nvSpPr>
        <p:spPr/>
        <p:txBody>
          <a:bodyPr/>
          <a:lstStyle/>
          <a:p>
            <a:fld id="{8AEF9679-7CAE-4FD3-8206-98BB20766769}" type="datetimeFigureOut">
              <a:rPr lang="en-IN" smtClean="0"/>
              <a:t>31-12-2023</a:t>
            </a:fld>
            <a:endParaRPr lang="en-IN"/>
          </a:p>
        </p:txBody>
      </p:sp>
      <p:sp>
        <p:nvSpPr>
          <p:cNvPr id="5" name="Footer Placeholder 4">
            <a:extLst>
              <a:ext uri="{FF2B5EF4-FFF2-40B4-BE49-F238E27FC236}">
                <a16:creationId xmlns:a16="http://schemas.microsoft.com/office/drawing/2014/main" id="{568FF8C4-D47C-F626-8C0F-005DEFA9E3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C0D45A-67A5-7859-FB0C-96F0BB395A39}"/>
              </a:ext>
            </a:extLst>
          </p:cNvPr>
          <p:cNvSpPr>
            <a:spLocks noGrp="1"/>
          </p:cNvSpPr>
          <p:nvPr>
            <p:ph type="sldNum" sz="quarter" idx="12"/>
          </p:nvPr>
        </p:nvSpPr>
        <p:spPr/>
        <p:txBody>
          <a:bodyPr/>
          <a:lstStyle/>
          <a:p>
            <a:fld id="{ECF43305-DBAC-416D-94B3-795016B61DD7}" type="slidenum">
              <a:rPr lang="en-IN" smtClean="0"/>
              <a:t>‹#›</a:t>
            </a:fld>
            <a:endParaRPr lang="en-IN"/>
          </a:p>
        </p:txBody>
      </p:sp>
    </p:spTree>
    <p:extLst>
      <p:ext uri="{BB962C8B-B14F-4D97-AF65-F5344CB8AC3E}">
        <p14:creationId xmlns:p14="http://schemas.microsoft.com/office/powerpoint/2010/main" val="133125754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2734-FAF2-940A-5DF7-20B99EC417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1B57A2-BAAC-1FC2-3495-16DB897892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E0785-CA12-FA99-B917-07833E69E62C}"/>
              </a:ext>
            </a:extLst>
          </p:cNvPr>
          <p:cNvSpPr>
            <a:spLocks noGrp="1"/>
          </p:cNvSpPr>
          <p:nvPr>
            <p:ph type="dt" sz="half" idx="10"/>
          </p:nvPr>
        </p:nvSpPr>
        <p:spPr/>
        <p:txBody>
          <a:bodyPr/>
          <a:lstStyle/>
          <a:p>
            <a:fld id="{8AEF9679-7CAE-4FD3-8206-98BB20766769}" type="datetimeFigureOut">
              <a:rPr lang="en-IN" smtClean="0"/>
              <a:t>31-12-2023</a:t>
            </a:fld>
            <a:endParaRPr lang="en-IN"/>
          </a:p>
        </p:txBody>
      </p:sp>
      <p:sp>
        <p:nvSpPr>
          <p:cNvPr id="5" name="Footer Placeholder 4">
            <a:extLst>
              <a:ext uri="{FF2B5EF4-FFF2-40B4-BE49-F238E27FC236}">
                <a16:creationId xmlns:a16="http://schemas.microsoft.com/office/drawing/2014/main" id="{EBD8FB2D-6BB0-C084-F4F1-555DA4F24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A40916-3A10-43E4-5E96-D63703B00695}"/>
              </a:ext>
            </a:extLst>
          </p:cNvPr>
          <p:cNvSpPr>
            <a:spLocks noGrp="1"/>
          </p:cNvSpPr>
          <p:nvPr>
            <p:ph type="sldNum" sz="quarter" idx="12"/>
          </p:nvPr>
        </p:nvSpPr>
        <p:spPr/>
        <p:txBody>
          <a:bodyPr/>
          <a:lstStyle/>
          <a:p>
            <a:fld id="{ECF43305-DBAC-416D-94B3-795016B61DD7}" type="slidenum">
              <a:rPr lang="en-IN" smtClean="0"/>
              <a:t>‹#›</a:t>
            </a:fld>
            <a:endParaRPr lang="en-IN"/>
          </a:p>
        </p:txBody>
      </p:sp>
    </p:spTree>
    <p:extLst>
      <p:ext uri="{BB962C8B-B14F-4D97-AF65-F5344CB8AC3E}">
        <p14:creationId xmlns:p14="http://schemas.microsoft.com/office/powerpoint/2010/main" val="2277942318"/>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0ADFA-691A-1FB3-8292-64620ECC68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71A954-7319-E694-91C2-9B08B9E290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4F5EE0-C5EC-C445-05E7-49356D6CC9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CC3340-0A17-5D5F-8DAD-5A27790803CD}"/>
              </a:ext>
            </a:extLst>
          </p:cNvPr>
          <p:cNvSpPr>
            <a:spLocks noGrp="1"/>
          </p:cNvSpPr>
          <p:nvPr>
            <p:ph type="dt" sz="half" idx="10"/>
          </p:nvPr>
        </p:nvSpPr>
        <p:spPr/>
        <p:txBody>
          <a:bodyPr/>
          <a:lstStyle/>
          <a:p>
            <a:fld id="{8AEF9679-7CAE-4FD3-8206-98BB20766769}" type="datetimeFigureOut">
              <a:rPr lang="en-IN" smtClean="0"/>
              <a:t>31-12-2023</a:t>
            </a:fld>
            <a:endParaRPr lang="en-IN"/>
          </a:p>
        </p:txBody>
      </p:sp>
      <p:sp>
        <p:nvSpPr>
          <p:cNvPr id="6" name="Footer Placeholder 5">
            <a:extLst>
              <a:ext uri="{FF2B5EF4-FFF2-40B4-BE49-F238E27FC236}">
                <a16:creationId xmlns:a16="http://schemas.microsoft.com/office/drawing/2014/main" id="{D22F8D25-5F29-8911-CCCB-AAAF99E22F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28910A-37D4-48E9-BCD7-CBF41A7D5DB5}"/>
              </a:ext>
            </a:extLst>
          </p:cNvPr>
          <p:cNvSpPr>
            <a:spLocks noGrp="1"/>
          </p:cNvSpPr>
          <p:nvPr>
            <p:ph type="sldNum" sz="quarter" idx="12"/>
          </p:nvPr>
        </p:nvSpPr>
        <p:spPr/>
        <p:txBody>
          <a:bodyPr/>
          <a:lstStyle/>
          <a:p>
            <a:fld id="{ECF43305-DBAC-416D-94B3-795016B61DD7}" type="slidenum">
              <a:rPr lang="en-IN" smtClean="0"/>
              <a:t>‹#›</a:t>
            </a:fld>
            <a:endParaRPr lang="en-IN"/>
          </a:p>
        </p:txBody>
      </p:sp>
    </p:spTree>
    <p:extLst>
      <p:ext uri="{BB962C8B-B14F-4D97-AF65-F5344CB8AC3E}">
        <p14:creationId xmlns:p14="http://schemas.microsoft.com/office/powerpoint/2010/main" val="3448346755"/>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26CC-E2E1-7F77-A33E-2C45687EF5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6DFCBB-11E8-3706-B806-48D125CF2D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BB8DEF-6675-8FAC-4E3D-88314764E0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202ACD-8B2C-1E51-9D5D-CCA574EA80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DFC5F9-8A21-EC0A-BEFF-D972B4BBA7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990754-87C9-4819-626F-34C1054217C8}"/>
              </a:ext>
            </a:extLst>
          </p:cNvPr>
          <p:cNvSpPr>
            <a:spLocks noGrp="1"/>
          </p:cNvSpPr>
          <p:nvPr>
            <p:ph type="dt" sz="half" idx="10"/>
          </p:nvPr>
        </p:nvSpPr>
        <p:spPr/>
        <p:txBody>
          <a:bodyPr/>
          <a:lstStyle/>
          <a:p>
            <a:fld id="{8AEF9679-7CAE-4FD3-8206-98BB20766769}" type="datetimeFigureOut">
              <a:rPr lang="en-IN" smtClean="0"/>
              <a:t>31-12-2023</a:t>
            </a:fld>
            <a:endParaRPr lang="en-IN"/>
          </a:p>
        </p:txBody>
      </p:sp>
      <p:sp>
        <p:nvSpPr>
          <p:cNvPr id="8" name="Footer Placeholder 7">
            <a:extLst>
              <a:ext uri="{FF2B5EF4-FFF2-40B4-BE49-F238E27FC236}">
                <a16:creationId xmlns:a16="http://schemas.microsoft.com/office/drawing/2014/main" id="{4833E476-676E-245F-200C-370984C92B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78C24D-8778-0960-D6FD-F1EE0737DB4E}"/>
              </a:ext>
            </a:extLst>
          </p:cNvPr>
          <p:cNvSpPr>
            <a:spLocks noGrp="1"/>
          </p:cNvSpPr>
          <p:nvPr>
            <p:ph type="sldNum" sz="quarter" idx="12"/>
          </p:nvPr>
        </p:nvSpPr>
        <p:spPr/>
        <p:txBody>
          <a:bodyPr/>
          <a:lstStyle/>
          <a:p>
            <a:fld id="{ECF43305-DBAC-416D-94B3-795016B61DD7}" type="slidenum">
              <a:rPr lang="en-IN" smtClean="0"/>
              <a:t>‹#›</a:t>
            </a:fld>
            <a:endParaRPr lang="en-IN"/>
          </a:p>
        </p:txBody>
      </p:sp>
    </p:spTree>
    <p:extLst>
      <p:ext uri="{BB962C8B-B14F-4D97-AF65-F5344CB8AC3E}">
        <p14:creationId xmlns:p14="http://schemas.microsoft.com/office/powerpoint/2010/main" val="227652773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38E0FE53-A1BB-4353-8B9A-DEA27EEBB6F5}" type="datetimeFigureOut">
              <a:rPr lang="en-US" smtClean="0"/>
              <a:t>12/31/2023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5C14-2EC3-4E50-D3FA-A01DCF49FB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0E0436-F2D4-0A47-2939-398AFA3243A4}"/>
              </a:ext>
            </a:extLst>
          </p:cNvPr>
          <p:cNvSpPr>
            <a:spLocks noGrp="1"/>
          </p:cNvSpPr>
          <p:nvPr>
            <p:ph type="dt" sz="half" idx="10"/>
          </p:nvPr>
        </p:nvSpPr>
        <p:spPr/>
        <p:txBody>
          <a:bodyPr/>
          <a:lstStyle/>
          <a:p>
            <a:fld id="{8AEF9679-7CAE-4FD3-8206-98BB20766769}" type="datetimeFigureOut">
              <a:rPr lang="en-IN" smtClean="0"/>
              <a:t>31-12-2023</a:t>
            </a:fld>
            <a:endParaRPr lang="en-IN"/>
          </a:p>
        </p:txBody>
      </p:sp>
      <p:sp>
        <p:nvSpPr>
          <p:cNvPr id="4" name="Footer Placeholder 3">
            <a:extLst>
              <a:ext uri="{FF2B5EF4-FFF2-40B4-BE49-F238E27FC236}">
                <a16:creationId xmlns:a16="http://schemas.microsoft.com/office/drawing/2014/main" id="{51677A53-C79C-FB59-F792-F5BA5AE5E9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9E2EE0-B3A1-A9BE-C320-C375AE2EB75C}"/>
              </a:ext>
            </a:extLst>
          </p:cNvPr>
          <p:cNvSpPr>
            <a:spLocks noGrp="1"/>
          </p:cNvSpPr>
          <p:nvPr>
            <p:ph type="sldNum" sz="quarter" idx="12"/>
          </p:nvPr>
        </p:nvSpPr>
        <p:spPr/>
        <p:txBody>
          <a:bodyPr/>
          <a:lstStyle/>
          <a:p>
            <a:fld id="{ECF43305-DBAC-416D-94B3-795016B61DD7}" type="slidenum">
              <a:rPr lang="en-IN" smtClean="0"/>
              <a:t>‹#›</a:t>
            </a:fld>
            <a:endParaRPr lang="en-IN"/>
          </a:p>
        </p:txBody>
      </p:sp>
    </p:spTree>
    <p:extLst>
      <p:ext uri="{BB962C8B-B14F-4D97-AF65-F5344CB8AC3E}">
        <p14:creationId xmlns:p14="http://schemas.microsoft.com/office/powerpoint/2010/main" val="2235580184"/>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7BBEC2-A1B3-A0CF-67AD-9DCCF7DFA51C}"/>
              </a:ext>
            </a:extLst>
          </p:cNvPr>
          <p:cNvSpPr>
            <a:spLocks noGrp="1"/>
          </p:cNvSpPr>
          <p:nvPr>
            <p:ph type="dt" sz="half" idx="10"/>
          </p:nvPr>
        </p:nvSpPr>
        <p:spPr/>
        <p:txBody>
          <a:bodyPr/>
          <a:lstStyle/>
          <a:p>
            <a:fld id="{8AEF9679-7CAE-4FD3-8206-98BB20766769}" type="datetimeFigureOut">
              <a:rPr lang="en-IN" smtClean="0"/>
              <a:t>31-12-2023</a:t>
            </a:fld>
            <a:endParaRPr lang="en-IN"/>
          </a:p>
        </p:txBody>
      </p:sp>
      <p:sp>
        <p:nvSpPr>
          <p:cNvPr id="3" name="Footer Placeholder 2">
            <a:extLst>
              <a:ext uri="{FF2B5EF4-FFF2-40B4-BE49-F238E27FC236}">
                <a16:creationId xmlns:a16="http://schemas.microsoft.com/office/drawing/2014/main" id="{77EC4C5F-9E6A-3234-B8FD-A74BA1B6AA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1832DF-1927-EAE9-86A9-B63D4B1F9C6F}"/>
              </a:ext>
            </a:extLst>
          </p:cNvPr>
          <p:cNvSpPr>
            <a:spLocks noGrp="1"/>
          </p:cNvSpPr>
          <p:nvPr>
            <p:ph type="sldNum" sz="quarter" idx="12"/>
          </p:nvPr>
        </p:nvSpPr>
        <p:spPr/>
        <p:txBody>
          <a:bodyPr/>
          <a:lstStyle/>
          <a:p>
            <a:fld id="{ECF43305-DBAC-416D-94B3-795016B61DD7}" type="slidenum">
              <a:rPr lang="en-IN" smtClean="0"/>
              <a:t>‹#›</a:t>
            </a:fld>
            <a:endParaRPr lang="en-IN"/>
          </a:p>
        </p:txBody>
      </p:sp>
    </p:spTree>
    <p:extLst>
      <p:ext uri="{BB962C8B-B14F-4D97-AF65-F5344CB8AC3E}">
        <p14:creationId xmlns:p14="http://schemas.microsoft.com/office/powerpoint/2010/main" val="1335350481"/>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690A-CAF7-BF7C-E7D3-DE10553AB8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B71923-441F-6D72-E48B-82EE8E0673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0098B9-C672-F191-FE9A-E5CF16829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56C38E-E1A1-8B02-01E5-8AB4F39F813B}"/>
              </a:ext>
            </a:extLst>
          </p:cNvPr>
          <p:cNvSpPr>
            <a:spLocks noGrp="1"/>
          </p:cNvSpPr>
          <p:nvPr>
            <p:ph type="dt" sz="half" idx="10"/>
          </p:nvPr>
        </p:nvSpPr>
        <p:spPr/>
        <p:txBody>
          <a:bodyPr/>
          <a:lstStyle/>
          <a:p>
            <a:fld id="{8AEF9679-7CAE-4FD3-8206-98BB20766769}" type="datetimeFigureOut">
              <a:rPr lang="en-IN" smtClean="0"/>
              <a:t>31-12-2023</a:t>
            </a:fld>
            <a:endParaRPr lang="en-IN"/>
          </a:p>
        </p:txBody>
      </p:sp>
      <p:sp>
        <p:nvSpPr>
          <p:cNvPr id="6" name="Footer Placeholder 5">
            <a:extLst>
              <a:ext uri="{FF2B5EF4-FFF2-40B4-BE49-F238E27FC236}">
                <a16:creationId xmlns:a16="http://schemas.microsoft.com/office/drawing/2014/main" id="{3CC96F56-1A6F-D730-686A-482654D906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8A21E2-CA1E-F5EF-A80A-DE718190EC08}"/>
              </a:ext>
            </a:extLst>
          </p:cNvPr>
          <p:cNvSpPr>
            <a:spLocks noGrp="1"/>
          </p:cNvSpPr>
          <p:nvPr>
            <p:ph type="sldNum" sz="quarter" idx="12"/>
          </p:nvPr>
        </p:nvSpPr>
        <p:spPr/>
        <p:txBody>
          <a:bodyPr/>
          <a:lstStyle/>
          <a:p>
            <a:fld id="{ECF43305-DBAC-416D-94B3-795016B61DD7}" type="slidenum">
              <a:rPr lang="en-IN" smtClean="0"/>
              <a:t>‹#›</a:t>
            </a:fld>
            <a:endParaRPr lang="en-IN"/>
          </a:p>
        </p:txBody>
      </p:sp>
    </p:spTree>
    <p:extLst>
      <p:ext uri="{BB962C8B-B14F-4D97-AF65-F5344CB8AC3E}">
        <p14:creationId xmlns:p14="http://schemas.microsoft.com/office/powerpoint/2010/main" val="574356003"/>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9C7A-C9D9-FFBD-E758-65DC35029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79DEEA-BD43-6654-0D46-C2A8698FB3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DBD8F0-5DB2-C56E-F3B9-6311FCCF4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EC4AC-9DBD-0B74-294E-C984E74F5A45}"/>
              </a:ext>
            </a:extLst>
          </p:cNvPr>
          <p:cNvSpPr>
            <a:spLocks noGrp="1"/>
          </p:cNvSpPr>
          <p:nvPr>
            <p:ph type="dt" sz="half" idx="10"/>
          </p:nvPr>
        </p:nvSpPr>
        <p:spPr/>
        <p:txBody>
          <a:bodyPr/>
          <a:lstStyle/>
          <a:p>
            <a:fld id="{8AEF9679-7CAE-4FD3-8206-98BB20766769}" type="datetimeFigureOut">
              <a:rPr lang="en-IN" smtClean="0"/>
              <a:t>31-12-2023</a:t>
            </a:fld>
            <a:endParaRPr lang="en-IN"/>
          </a:p>
        </p:txBody>
      </p:sp>
      <p:sp>
        <p:nvSpPr>
          <p:cNvPr id="6" name="Footer Placeholder 5">
            <a:extLst>
              <a:ext uri="{FF2B5EF4-FFF2-40B4-BE49-F238E27FC236}">
                <a16:creationId xmlns:a16="http://schemas.microsoft.com/office/drawing/2014/main" id="{51ADF8E0-AB91-0720-DCCB-A174DE64EA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EDD620-1E2D-0D83-9CF8-3D422B6F3BD9}"/>
              </a:ext>
            </a:extLst>
          </p:cNvPr>
          <p:cNvSpPr>
            <a:spLocks noGrp="1"/>
          </p:cNvSpPr>
          <p:nvPr>
            <p:ph type="sldNum" sz="quarter" idx="12"/>
          </p:nvPr>
        </p:nvSpPr>
        <p:spPr/>
        <p:txBody>
          <a:bodyPr/>
          <a:lstStyle/>
          <a:p>
            <a:fld id="{ECF43305-DBAC-416D-94B3-795016B61DD7}" type="slidenum">
              <a:rPr lang="en-IN" smtClean="0"/>
              <a:t>‹#›</a:t>
            </a:fld>
            <a:endParaRPr lang="en-IN"/>
          </a:p>
        </p:txBody>
      </p:sp>
    </p:spTree>
    <p:extLst>
      <p:ext uri="{BB962C8B-B14F-4D97-AF65-F5344CB8AC3E}">
        <p14:creationId xmlns:p14="http://schemas.microsoft.com/office/powerpoint/2010/main" val="831389233"/>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9284-8E0C-1D42-EC05-3EFCB40ACC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1DA118-32D7-0601-C2B1-73F91F8DE6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1048EF-8D02-E881-3843-5866DA455325}"/>
              </a:ext>
            </a:extLst>
          </p:cNvPr>
          <p:cNvSpPr>
            <a:spLocks noGrp="1"/>
          </p:cNvSpPr>
          <p:nvPr>
            <p:ph type="dt" sz="half" idx="10"/>
          </p:nvPr>
        </p:nvSpPr>
        <p:spPr/>
        <p:txBody>
          <a:bodyPr/>
          <a:lstStyle/>
          <a:p>
            <a:fld id="{8AEF9679-7CAE-4FD3-8206-98BB20766769}" type="datetimeFigureOut">
              <a:rPr lang="en-IN" smtClean="0"/>
              <a:t>31-12-2023</a:t>
            </a:fld>
            <a:endParaRPr lang="en-IN"/>
          </a:p>
        </p:txBody>
      </p:sp>
      <p:sp>
        <p:nvSpPr>
          <p:cNvPr id="5" name="Footer Placeholder 4">
            <a:extLst>
              <a:ext uri="{FF2B5EF4-FFF2-40B4-BE49-F238E27FC236}">
                <a16:creationId xmlns:a16="http://schemas.microsoft.com/office/drawing/2014/main" id="{F05DA91A-6121-998F-E4B5-86323E1447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5577A4-286A-6476-E0E1-BBCE9C13414E}"/>
              </a:ext>
            </a:extLst>
          </p:cNvPr>
          <p:cNvSpPr>
            <a:spLocks noGrp="1"/>
          </p:cNvSpPr>
          <p:nvPr>
            <p:ph type="sldNum" sz="quarter" idx="12"/>
          </p:nvPr>
        </p:nvSpPr>
        <p:spPr/>
        <p:txBody>
          <a:bodyPr/>
          <a:lstStyle/>
          <a:p>
            <a:fld id="{ECF43305-DBAC-416D-94B3-795016B61DD7}" type="slidenum">
              <a:rPr lang="en-IN" smtClean="0"/>
              <a:t>‹#›</a:t>
            </a:fld>
            <a:endParaRPr lang="en-IN"/>
          </a:p>
        </p:txBody>
      </p:sp>
    </p:spTree>
    <p:extLst>
      <p:ext uri="{BB962C8B-B14F-4D97-AF65-F5344CB8AC3E}">
        <p14:creationId xmlns:p14="http://schemas.microsoft.com/office/powerpoint/2010/main" val="1378478456"/>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CD44EC-DB1E-49F6-EF56-749BCF0D60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6CED38-C30B-5DAA-C222-5CBE7478CF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4413D0-6B9A-638C-E4E2-1C11D0523C6F}"/>
              </a:ext>
            </a:extLst>
          </p:cNvPr>
          <p:cNvSpPr>
            <a:spLocks noGrp="1"/>
          </p:cNvSpPr>
          <p:nvPr>
            <p:ph type="dt" sz="half" idx="10"/>
          </p:nvPr>
        </p:nvSpPr>
        <p:spPr/>
        <p:txBody>
          <a:bodyPr/>
          <a:lstStyle/>
          <a:p>
            <a:fld id="{8AEF9679-7CAE-4FD3-8206-98BB20766769}" type="datetimeFigureOut">
              <a:rPr lang="en-IN" smtClean="0"/>
              <a:t>31-12-2023</a:t>
            </a:fld>
            <a:endParaRPr lang="en-IN"/>
          </a:p>
        </p:txBody>
      </p:sp>
      <p:sp>
        <p:nvSpPr>
          <p:cNvPr id="5" name="Footer Placeholder 4">
            <a:extLst>
              <a:ext uri="{FF2B5EF4-FFF2-40B4-BE49-F238E27FC236}">
                <a16:creationId xmlns:a16="http://schemas.microsoft.com/office/drawing/2014/main" id="{A4A6CB1C-ED55-C998-459C-B3EB50EA92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F8BC1B-E278-ABB8-EE49-C9D21090A67A}"/>
              </a:ext>
            </a:extLst>
          </p:cNvPr>
          <p:cNvSpPr>
            <a:spLocks noGrp="1"/>
          </p:cNvSpPr>
          <p:nvPr>
            <p:ph type="sldNum" sz="quarter" idx="12"/>
          </p:nvPr>
        </p:nvSpPr>
        <p:spPr/>
        <p:txBody>
          <a:bodyPr/>
          <a:lstStyle/>
          <a:p>
            <a:fld id="{ECF43305-DBAC-416D-94B3-795016B61DD7}" type="slidenum">
              <a:rPr lang="en-IN" smtClean="0"/>
              <a:t>‹#›</a:t>
            </a:fld>
            <a:endParaRPr lang="en-IN"/>
          </a:p>
        </p:txBody>
      </p:sp>
    </p:spTree>
    <p:extLst>
      <p:ext uri="{BB962C8B-B14F-4D97-AF65-F5344CB8AC3E}">
        <p14:creationId xmlns:p14="http://schemas.microsoft.com/office/powerpoint/2010/main" val="364208731"/>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B622-61D1-DF5D-B5E0-8F9ACDBA93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AAB5AD-8B25-2742-7FB4-9A9D41E204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DBF438-F450-877F-19CE-6D0A451F6225}"/>
              </a:ext>
            </a:extLst>
          </p:cNvPr>
          <p:cNvSpPr>
            <a:spLocks noGrp="1"/>
          </p:cNvSpPr>
          <p:nvPr>
            <p:ph type="dt" sz="half" idx="10"/>
          </p:nvPr>
        </p:nvSpPr>
        <p:spPr/>
        <p:txBody>
          <a:bodyPr/>
          <a:lstStyle/>
          <a:p>
            <a:fld id="{8AEF9679-7CAE-4FD3-8206-98BB20766769}" type="datetimeFigureOut">
              <a:rPr lang="en-IN" smtClean="0"/>
              <a:t>31-12-2023</a:t>
            </a:fld>
            <a:endParaRPr lang="en-IN"/>
          </a:p>
        </p:txBody>
      </p:sp>
      <p:sp>
        <p:nvSpPr>
          <p:cNvPr id="5" name="Footer Placeholder 4">
            <a:extLst>
              <a:ext uri="{FF2B5EF4-FFF2-40B4-BE49-F238E27FC236}">
                <a16:creationId xmlns:a16="http://schemas.microsoft.com/office/drawing/2014/main" id="{3B15FA00-7246-6250-690E-D1510FCC2B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8D5A6E-9E31-0377-8A11-7F3A0EBB3BFC}"/>
              </a:ext>
            </a:extLst>
          </p:cNvPr>
          <p:cNvSpPr>
            <a:spLocks noGrp="1"/>
          </p:cNvSpPr>
          <p:nvPr>
            <p:ph type="sldNum" sz="quarter" idx="12"/>
          </p:nvPr>
        </p:nvSpPr>
        <p:spPr/>
        <p:txBody>
          <a:bodyPr/>
          <a:lstStyle/>
          <a:p>
            <a:fld id="{ECF43305-DBAC-416D-94B3-795016B61DD7}" type="slidenum">
              <a:rPr lang="en-IN" smtClean="0"/>
              <a:t>‹#›</a:t>
            </a:fld>
            <a:endParaRPr lang="en-IN"/>
          </a:p>
        </p:txBody>
      </p:sp>
    </p:spTree>
    <p:extLst>
      <p:ext uri="{BB962C8B-B14F-4D97-AF65-F5344CB8AC3E}">
        <p14:creationId xmlns:p14="http://schemas.microsoft.com/office/powerpoint/2010/main" val="3088841401"/>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21D76-25BE-ABA1-18D1-0BDD9F25F5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F7E8C3-6123-5905-810D-8C94AECFC6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BB4B44-76ED-475F-E774-16FA87145865}"/>
              </a:ext>
            </a:extLst>
          </p:cNvPr>
          <p:cNvSpPr>
            <a:spLocks noGrp="1"/>
          </p:cNvSpPr>
          <p:nvPr>
            <p:ph type="dt" sz="half" idx="10"/>
          </p:nvPr>
        </p:nvSpPr>
        <p:spPr/>
        <p:txBody>
          <a:bodyPr/>
          <a:lstStyle/>
          <a:p>
            <a:fld id="{8AEF9679-7CAE-4FD3-8206-98BB20766769}" type="datetimeFigureOut">
              <a:rPr lang="en-IN" smtClean="0"/>
              <a:t>31-12-2023</a:t>
            </a:fld>
            <a:endParaRPr lang="en-IN"/>
          </a:p>
        </p:txBody>
      </p:sp>
      <p:sp>
        <p:nvSpPr>
          <p:cNvPr id="5" name="Footer Placeholder 4">
            <a:extLst>
              <a:ext uri="{FF2B5EF4-FFF2-40B4-BE49-F238E27FC236}">
                <a16:creationId xmlns:a16="http://schemas.microsoft.com/office/drawing/2014/main" id="{568FF8C4-D47C-F626-8C0F-005DEFA9E3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C0D45A-67A5-7859-FB0C-96F0BB395A39}"/>
              </a:ext>
            </a:extLst>
          </p:cNvPr>
          <p:cNvSpPr>
            <a:spLocks noGrp="1"/>
          </p:cNvSpPr>
          <p:nvPr>
            <p:ph type="sldNum" sz="quarter" idx="12"/>
          </p:nvPr>
        </p:nvSpPr>
        <p:spPr/>
        <p:txBody>
          <a:bodyPr/>
          <a:lstStyle/>
          <a:p>
            <a:fld id="{ECF43305-DBAC-416D-94B3-795016B61DD7}" type="slidenum">
              <a:rPr lang="en-IN" smtClean="0"/>
              <a:t>‹#›</a:t>
            </a:fld>
            <a:endParaRPr lang="en-IN"/>
          </a:p>
        </p:txBody>
      </p:sp>
    </p:spTree>
    <p:extLst>
      <p:ext uri="{BB962C8B-B14F-4D97-AF65-F5344CB8AC3E}">
        <p14:creationId xmlns:p14="http://schemas.microsoft.com/office/powerpoint/2010/main" val="1331257548"/>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2734-FAF2-940A-5DF7-20B99EC417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1B57A2-BAAC-1FC2-3495-16DB897892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DE0785-CA12-FA99-B917-07833E69E62C}"/>
              </a:ext>
            </a:extLst>
          </p:cNvPr>
          <p:cNvSpPr>
            <a:spLocks noGrp="1"/>
          </p:cNvSpPr>
          <p:nvPr>
            <p:ph type="dt" sz="half" idx="10"/>
          </p:nvPr>
        </p:nvSpPr>
        <p:spPr/>
        <p:txBody>
          <a:bodyPr/>
          <a:lstStyle/>
          <a:p>
            <a:fld id="{8AEF9679-7CAE-4FD3-8206-98BB20766769}" type="datetimeFigureOut">
              <a:rPr lang="en-IN" smtClean="0"/>
              <a:t>31-12-2023</a:t>
            </a:fld>
            <a:endParaRPr lang="en-IN"/>
          </a:p>
        </p:txBody>
      </p:sp>
      <p:sp>
        <p:nvSpPr>
          <p:cNvPr id="5" name="Footer Placeholder 4">
            <a:extLst>
              <a:ext uri="{FF2B5EF4-FFF2-40B4-BE49-F238E27FC236}">
                <a16:creationId xmlns:a16="http://schemas.microsoft.com/office/drawing/2014/main" id="{EBD8FB2D-6BB0-C084-F4F1-555DA4F24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A40916-3A10-43E4-5E96-D63703B00695}"/>
              </a:ext>
            </a:extLst>
          </p:cNvPr>
          <p:cNvSpPr>
            <a:spLocks noGrp="1"/>
          </p:cNvSpPr>
          <p:nvPr>
            <p:ph type="sldNum" sz="quarter" idx="12"/>
          </p:nvPr>
        </p:nvSpPr>
        <p:spPr/>
        <p:txBody>
          <a:bodyPr/>
          <a:lstStyle/>
          <a:p>
            <a:fld id="{ECF43305-DBAC-416D-94B3-795016B61DD7}" type="slidenum">
              <a:rPr lang="en-IN" smtClean="0"/>
              <a:t>‹#›</a:t>
            </a:fld>
            <a:endParaRPr lang="en-IN"/>
          </a:p>
        </p:txBody>
      </p:sp>
    </p:spTree>
    <p:extLst>
      <p:ext uri="{BB962C8B-B14F-4D97-AF65-F5344CB8AC3E}">
        <p14:creationId xmlns:p14="http://schemas.microsoft.com/office/powerpoint/2010/main" val="2277942318"/>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0ADFA-691A-1FB3-8292-64620ECC68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71A954-7319-E694-91C2-9B08B9E290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4F5EE0-C5EC-C445-05E7-49356D6CC9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CC3340-0A17-5D5F-8DAD-5A27790803CD}"/>
              </a:ext>
            </a:extLst>
          </p:cNvPr>
          <p:cNvSpPr>
            <a:spLocks noGrp="1"/>
          </p:cNvSpPr>
          <p:nvPr>
            <p:ph type="dt" sz="half" idx="10"/>
          </p:nvPr>
        </p:nvSpPr>
        <p:spPr/>
        <p:txBody>
          <a:bodyPr/>
          <a:lstStyle/>
          <a:p>
            <a:fld id="{8AEF9679-7CAE-4FD3-8206-98BB20766769}" type="datetimeFigureOut">
              <a:rPr lang="en-IN" smtClean="0"/>
              <a:t>31-12-2023</a:t>
            </a:fld>
            <a:endParaRPr lang="en-IN"/>
          </a:p>
        </p:txBody>
      </p:sp>
      <p:sp>
        <p:nvSpPr>
          <p:cNvPr id="6" name="Footer Placeholder 5">
            <a:extLst>
              <a:ext uri="{FF2B5EF4-FFF2-40B4-BE49-F238E27FC236}">
                <a16:creationId xmlns:a16="http://schemas.microsoft.com/office/drawing/2014/main" id="{D22F8D25-5F29-8911-CCCB-AAAF99E22F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28910A-37D4-48E9-BCD7-CBF41A7D5DB5}"/>
              </a:ext>
            </a:extLst>
          </p:cNvPr>
          <p:cNvSpPr>
            <a:spLocks noGrp="1"/>
          </p:cNvSpPr>
          <p:nvPr>
            <p:ph type="sldNum" sz="quarter" idx="12"/>
          </p:nvPr>
        </p:nvSpPr>
        <p:spPr/>
        <p:txBody>
          <a:bodyPr/>
          <a:lstStyle/>
          <a:p>
            <a:fld id="{ECF43305-DBAC-416D-94B3-795016B61DD7}" type="slidenum">
              <a:rPr lang="en-IN" smtClean="0"/>
              <a:t>‹#›</a:t>
            </a:fld>
            <a:endParaRPr lang="en-IN"/>
          </a:p>
        </p:txBody>
      </p:sp>
    </p:spTree>
    <p:extLst>
      <p:ext uri="{BB962C8B-B14F-4D97-AF65-F5344CB8AC3E}">
        <p14:creationId xmlns:p14="http://schemas.microsoft.com/office/powerpoint/2010/main" val="34483467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EB835C98-A516-4915-A0FC-CF6EE3629DA3}" type="datetimeFigureOut">
              <a:rPr lang="en-US" smtClean="0"/>
              <a:t>12/31/2023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26CC-E2E1-7F77-A33E-2C45687EF5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6DFCBB-11E8-3706-B806-48D125CF2D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BB8DEF-6675-8FAC-4E3D-88314764E0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202ACD-8B2C-1E51-9D5D-CCA574EA80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DFC5F9-8A21-EC0A-BEFF-D972B4BBA7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990754-87C9-4819-626F-34C1054217C8}"/>
              </a:ext>
            </a:extLst>
          </p:cNvPr>
          <p:cNvSpPr>
            <a:spLocks noGrp="1"/>
          </p:cNvSpPr>
          <p:nvPr>
            <p:ph type="dt" sz="half" idx="10"/>
          </p:nvPr>
        </p:nvSpPr>
        <p:spPr/>
        <p:txBody>
          <a:bodyPr/>
          <a:lstStyle/>
          <a:p>
            <a:fld id="{8AEF9679-7CAE-4FD3-8206-98BB20766769}" type="datetimeFigureOut">
              <a:rPr lang="en-IN" smtClean="0"/>
              <a:t>31-12-2023</a:t>
            </a:fld>
            <a:endParaRPr lang="en-IN"/>
          </a:p>
        </p:txBody>
      </p:sp>
      <p:sp>
        <p:nvSpPr>
          <p:cNvPr id="8" name="Footer Placeholder 7">
            <a:extLst>
              <a:ext uri="{FF2B5EF4-FFF2-40B4-BE49-F238E27FC236}">
                <a16:creationId xmlns:a16="http://schemas.microsoft.com/office/drawing/2014/main" id="{4833E476-676E-245F-200C-370984C92B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78C24D-8778-0960-D6FD-F1EE0737DB4E}"/>
              </a:ext>
            </a:extLst>
          </p:cNvPr>
          <p:cNvSpPr>
            <a:spLocks noGrp="1"/>
          </p:cNvSpPr>
          <p:nvPr>
            <p:ph type="sldNum" sz="quarter" idx="12"/>
          </p:nvPr>
        </p:nvSpPr>
        <p:spPr/>
        <p:txBody>
          <a:bodyPr/>
          <a:lstStyle/>
          <a:p>
            <a:fld id="{ECF43305-DBAC-416D-94B3-795016B61DD7}" type="slidenum">
              <a:rPr lang="en-IN" smtClean="0"/>
              <a:t>‹#›</a:t>
            </a:fld>
            <a:endParaRPr lang="en-IN"/>
          </a:p>
        </p:txBody>
      </p:sp>
    </p:spTree>
    <p:extLst>
      <p:ext uri="{BB962C8B-B14F-4D97-AF65-F5344CB8AC3E}">
        <p14:creationId xmlns:p14="http://schemas.microsoft.com/office/powerpoint/2010/main" val="2276527736"/>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5C14-2EC3-4E50-D3FA-A01DCF49FB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0E0436-F2D4-0A47-2939-398AFA3243A4}"/>
              </a:ext>
            </a:extLst>
          </p:cNvPr>
          <p:cNvSpPr>
            <a:spLocks noGrp="1"/>
          </p:cNvSpPr>
          <p:nvPr>
            <p:ph type="dt" sz="half" idx="10"/>
          </p:nvPr>
        </p:nvSpPr>
        <p:spPr/>
        <p:txBody>
          <a:bodyPr/>
          <a:lstStyle/>
          <a:p>
            <a:fld id="{8AEF9679-7CAE-4FD3-8206-98BB20766769}" type="datetimeFigureOut">
              <a:rPr lang="en-IN" smtClean="0"/>
              <a:t>31-12-2023</a:t>
            </a:fld>
            <a:endParaRPr lang="en-IN"/>
          </a:p>
        </p:txBody>
      </p:sp>
      <p:sp>
        <p:nvSpPr>
          <p:cNvPr id="4" name="Footer Placeholder 3">
            <a:extLst>
              <a:ext uri="{FF2B5EF4-FFF2-40B4-BE49-F238E27FC236}">
                <a16:creationId xmlns:a16="http://schemas.microsoft.com/office/drawing/2014/main" id="{51677A53-C79C-FB59-F792-F5BA5AE5E9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9E2EE0-B3A1-A9BE-C320-C375AE2EB75C}"/>
              </a:ext>
            </a:extLst>
          </p:cNvPr>
          <p:cNvSpPr>
            <a:spLocks noGrp="1"/>
          </p:cNvSpPr>
          <p:nvPr>
            <p:ph type="sldNum" sz="quarter" idx="12"/>
          </p:nvPr>
        </p:nvSpPr>
        <p:spPr/>
        <p:txBody>
          <a:bodyPr/>
          <a:lstStyle/>
          <a:p>
            <a:fld id="{ECF43305-DBAC-416D-94B3-795016B61DD7}" type="slidenum">
              <a:rPr lang="en-IN" smtClean="0"/>
              <a:t>‹#›</a:t>
            </a:fld>
            <a:endParaRPr lang="en-IN"/>
          </a:p>
        </p:txBody>
      </p:sp>
    </p:spTree>
    <p:extLst>
      <p:ext uri="{BB962C8B-B14F-4D97-AF65-F5344CB8AC3E}">
        <p14:creationId xmlns:p14="http://schemas.microsoft.com/office/powerpoint/2010/main" val="2235580184"/>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7BBEC2-A1B3-A0CF-67AD-9DCCF7DFA51C}"/>
              </a:ext>
            </a:extLst>
          </p:cNvPr>
          <p:cNvSpPr>
            <a:spLocks noGrp="1"/>
          </p:cNvSpPr>
          <p:nvPr>
            <p:ph type="dt" sz="half" idx="10"/>
          </p:nvPr>
        </p:nvSpPr>
        <p:spPr/>
        <p:txBody>
          <a:bodyPr/>
          <a:lstStyle/>
          <a:p>
            <a:fld id="{8AEF9679-7CAE-4FD3-8206-98BB20766769}" type="datetimeFigureOut">
              <a:rPr lang="en-IN" smtClean="0"/>
              <a:t>31-12-2023</a:t>
            </a:fld>
            <a:endParaRPr lang="en-IN"/>
          </a:p>
        </p:txBody>
      </p:sp>
      <p:sp>
        <p:nvSpPr>
          <p:cNvPr id="3" name="Footer Placeholder 2">
            <a:extLst>
              <a:ext uri="{FF2B5EF4-FFF2-40B4-BE49-F238E27FC236}">
                <a16:creationId xmlns:a16="http://schemas.microsoft.com/office/drawing/2014/main" id="{77EC4C5F-9E6A-3234-B8FD-A74BA1B6AA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1832DF-1927-EAE9-86A9-B63D4B1F9C6F}"/>
              </a:ext>
            </a:extLst>
          </p:cNvPr>
          <p:cNvSpPr>
            <a:spLocks noGrp="1"/>
          </p:cNvSpPr>
          <p:nvPr>
            <p:ph type="sldNum" sz="quarter" idx="12"/>
          </p:nvPr>
        </p:nvSpPr>
        <p:spPr/>
        <p:txBody>
          <a:bodyPr/>
          <a:lstStyle/>
          <a:p>
            <a:fld id="{ECF43305-DBAC-416D-94B3-795016B61DD7}" type="slidenum">
              <a:rPr lang="en-IN" smtClean="0"/>
              <a:t>‹#›</a:t>
            </a:fld>
            <a:endParaRPr lang="en-IN"/>
          </a:p>
        </p:txBody>
      </p:sp>
    </p:spTree>
    <p:extLst>
      <p:ext uri="{BB962C8B-B14F-4D97-AF65-F5344CB8AC3E}">
        <p14:creationId xmlns:p14="http://schemas.microsoft.com/office/powerpoint/2010/main" val="1335350481"/>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690A-CAF7-BF7C-E7D3-DE10553AB8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B71923-441F-6D72-E48B-82EE8E0673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0098B9-C672-F191-FE9A-E5CF16829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56C38E-E1A1-8B02-01E5-8AB4F39F813B}"/>
              </a:ext>
            </a:extLst>
          </p:cNvPr>
          <p:cNvSpPr>
            <a:spLocks noGrp="1"/>
          </p:cNvSpPr>
          <p:nvPr>
            <p:ph type="dt" sz="half" idx="10"/>
          </p:nvPr>
        </p:nvSpPr>
        <p:spPr/>
        <p:txBody>
          <a:bodyPr/>
          <a:lstStyle/>
          <a:p>
            <a:fld id="{8AEF9679-7CAE-4FD3-8206-98BB20766769}" type="datetimeFigureOut">
              <a:rPr lang="en-IN" smtClean="0"/>
              <a:t>31-12-2023</a:t>
            </a:fld>
            <a:endParaRPr lang="en-IN"/>
          </a:p>
        </p:txBody>
      </p:sp>
      <p:sp>
        <p:nvSpPr>
          <p:cNvPr id="6" name="Footer Placeholder 5">
            <a:extLst>
              <a:ext uri="{FF2B5EF4-FFF2-40B4-BE49-F238E27FC236}">
                <a16:creationId xmlns:a16="http://schemas.microsoft.com/office/drawing/2014/main" id="{3CC96F56-1A6F-D730-686A-482654D906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8A21E2-CA1E-F5EF-A80A-DE718190EC08}"/>
              </a:ext>
            </a:extLst>
          </p:cNvPr>
          <p:cNvSpPr>
            <a:spLocks noGrp="1"/>
          </p:cNvSpPr>
          <p:nvPr>
            <p:ph type="sldNum" sz="quarter" idx="12"/>
          </p:nvPr>
        </p:nvSpPr>
        <p:spPr/>
        <p:txBody>
          <a:bodyPr/>
          <a:lstStyle/>
          <a:p>
            <a:fld id="{ECF43305-DBAC-416D-94B3-795016B61DD7}" type="slidenum">
              <a:rPr lang="en-IN" smtClean="0"/>
              <a:t>‹#›</a:t>
            </a:fld>
            <a:endParaRPr lang="en-IN"/>
          </a:p>
        </p:txBody>
      </p:sp>
    </p:spTree>
    <p:extLst>
      <p:ext uri="{BB962C8B-B14F-4D97-AF65-F5344CB8AC3E}">
        <p14:creationId xmlns:p14="http://schemas.microsoft.com/office/powerpoint/2010/main" val="574356003"/>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9C7A-C9D9-FFBD-E758-65DC35029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79DEEA-BD43-6654-0D46-C2A8698FB3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DBD8F0-5DB2-C56E-F3B9-6311FCCF4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EC4AC-9DBD-0B74-294E-C984E74F5A45}"/>
              </a:ext>
            </a:extLst>
          </p:cNvPr>
          <p:cNvSpPr>
            <a:spLocks noGrp="1"/>
          </p:cNvSpPr>
          <p:nvPr>
            <p:ph type="dt" sz="half" idx="10"/>
          </p:nvPr>
        </p:nvSpPr>
        <p:spPr/>
        <p:txBody>
          <a:bodyPr/>
          <a:lstStyle/>
          <a:p>
            <a:fld id="{8AEF9679-7CAE-4FD3-8206-98BB20766769}" type="datetimeFigureOut">
              <a:rPr lang="en-IN" smtClean="0"/>
              <a:t>31-12-2023</a:t>
            </a:fld>
            <a:endParaRPr lang="en-IN"/>
          </a:p>
        </p:txBody>
      </p:sp>
      <p:sp>
        <p:nvSpPr>
          <p:cNvPr id="6" name="Footer Placeholder 5">
            <a:extLst>
              <a:ext uri="{FF2B5EF4-FFF2-40B4-BE49-F238E27FC236}">
                <a16:creationId xmlns:a16="http://schemas.microsoft.com/office/drawing/2014/main" id="{51ADF8E0-AB91-0720-DCCB-A174DE64EA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EDD620-1E2D-0D83-9CF8-3D422B6F3BD9}"/>
              </a:ext>
            </a:extLst>
          </p:cNvPr>
          <p:cNvSpPr>
            <a:spLocks noGrp="1"/>
          </p:cNvSpPr>
          <p:nvPr>
            <p:ph type="sldNum" sz="quarter" idx="12"/>
          </p:nvPr>
        </p:nvSpPr>
        <p:spPr/>
        <p:txBody>
          <a:bodyPr/>
          <a:lstStyle/>
          <a:p>
            <a:fld id="{ECF43305-DBAC-416D-94B3-795016B61DD7}" type="slidenum">
              <a:rPr lang="en-IN" smtClean="0"/>
              <a:t>‹#›</a:t>
            </a:fld>
            <a:endParaRPr lang="en-IN"/>
          </a:p>
        </p:txBody>
      </p:sp>
    </p:spTree>
    <p:extLst>
      <p:ext uri="{BB962C8B-B14F-4D97-AF65-F5344CB8AC3E}">
        <p14:creationId xmlns:p14="http://schemas.microsoft.com/office/powerpoint/2010/main" val="831389233"/>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9284-8E0C-1D42-EC05-3EFCB40ACC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1DA118-32D7-0601-C2B1-73F91F8DE6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1048EF-8D02-E881-3843-5866DA455325}"/>
              </a:ext>
            </a:extLst>
          </p:cNvPr>
          <p:cNvSpPr>
            <a:spLocks noGrp="1"/>
          </p:cNvSpPr>
          <p:nvPr>
            <p:ph type="dt" sz="half" idx="10"/>
          </p:nvPr>
        </p:nvSpPr>
        <p:spPr/>
        <p:txBody>
          <a:bodyPr/>
          <a:lstStyle/>
          <a:p>
            <a:fld id="{8AEF9679-7CAE-4FD3-8206-98BB20766769}" type="datetimeFigureOut">
              <a:rPr lang="en-IN" smtClean="0"/>
              <a:t>31-12-2023</a:t>
            </a:fld>
            <a:endParaRPr lang="en-IN"/>
          </a:p>
        </p:txBody>
      </p:sp>
      <p:sp>
        <p:nvSpPr>
          <p:cNvPr id="5" name="Footer Placeholder 4">
            <a:extLst>
              <a:ext uri="{FF2B5EF4-FFF2-40B4-BE49-F238E27FC236}">
                <a16:creationId xmlns:a16="http://schemas.microsoft.com/office/drawing/2014/main" id="{F05DA91A-6121-998F-E4B5-86323E1447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5577A4-286A-6476-E0E1-BBCE9C13414E}"/>
              </a:ext>
            </a:extLst>
          </p:cNvPr>
          <p:cNvSpPr>
            <a:spLocks noGrp="1"/>
          </p:cNvSpPr>
          <p:nvPr>
            <p:ph type="sldNum" sz="quarter" idx="12"/>
          </p:nvPr>
        </p:nvSpPr>
        <p:spPr/>
        <p:txBody>
          <a:bodyPr/>
          <a:lstStyle/>
          <a:p>
            <a:fld id="{ECF43305-DBAC-416D-94B3-795016B61DD7}" type="slidenum">
              <a:rPr lang="en-IN" smtClean="0"/>
              <a:t>‹#›</a:t>
            </a:fld>
            <a:endParaRPr lang="en-IN"/>
          </a:p>
        </p:txBody>
      </p:sp>
    </p:spTree>
    <p:extLst>
      <p:ext uri="{BB962C8B-B14F-4D97-AF65-F5344CB8AC3E}">
        <p14:creationId xmlns:p14="http://schemas.microsoft.com/office/powerpoint/2010/main" val="1378478456"/>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CD44EC-DB1E-49F6-EF56-749BCF0D60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6CED38-C30B-5DAA-C222-5CBE7478CF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4413D0-6B9A-638C-E4E2-1C11D0523C6F}"/>
              </a:ext>
            </a:extLst>
          </p:cNvPr>
          <p:cNvSpPr>
            <a:spLocks noGrp="1"/>
          </p:cNvSpPr>
          <p:nvPr>
            <p:ph type="dt" sz="half" idx="10"/>
          </p:nvPr>
        </p:nvSpPr>
        <p:spPr/>
        <p:txBody>
          <a:bodyPr/>
          <a:lstStyle/>
          <a:p>
            <a:fld id="{8AEF9679-7CAE-4FD3-8206-98BB20766769}" type="datetimeFigureOut">
              <a:rPr lang="en-IN" smtClean="0"/>
              <a:t>31-12-2023</a:t>
            </a:fld>
            <a:endParaRPr lang="en-IN"/>
          </a:p>
        </p:txBody>
      </p:sp>
      <p:sp>
        <p:nvSpPr>
          <p:cNvPr id="5" name="Footer Placeholder 4">
            <a:extLst>
              <a:ext uri="{FF2B5EF4-FFF2-40B4-BE49-F238E27FC236}">
                <a16:creationId xmlns:a16="http://schemas.microsoft.com/office/drawing/2014/main" id="{A4A6CB1C-ED55-C998-459C-B3EB50EA92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F8BC1B-E278-ABB8-EE49-C9D21090A67A}"/>
              </a:ext>
            </a:extLst>
          </p:cNvPr>
          <p:cNvSpPr>
            <a:spLocks noGrp="1"/>
          </p:cNvSpPr>
          <p:nvPr>
            <p:ph type="sldNum" sz="quarter" idx="12"/>
          </p:nvPr>
        </p:nvSpPr>
        <p:spPr/>
        <p:txBody>
          <a:bodyPr/>
          <a:lstStyle/>
          <a:p>
            <a:fld id="{ECF43305-DBAC-416D-94B3-795016B61DD7}" type="slidenum">
              <a:rPr lang="en-IN" smtClean="0"/>
              <a:t>‹#›</a:t>
            </a:fld>
            <a:endParaRPr lang="en-IN"/>
          </a:p>
        </p:txBody>
      </p:sp>
    </p:spTree>
    <p:extLst>
      <p:ext uri="{BB962C8B-B14F-4D97-AF65-F5344CB8AC3E}">
        <p14:creationId xmlns:p14="http://schemas.microsoft.com/office/powerpoint/2010/main" val="364208731"/>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211E4-BCD7-53B9-B658-BDC6804889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B8FB93-D03C-5D73-7444-C44962E224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3D4BC1-E373-EE76-63F5-63677AED44AA}"/>
              </a:ext>
            </a:extLst>
          </p:cNvPr>
          <p:cNvSpPr>
            <a:spLocks noGrp="1"/>
          </p:cNvSpPr>
          <p:nvPr>
            <p:ph type="dt" sz="half" idx="10"/>
          </p:nvPr>
        </p:nvSpPr>
        <p:spPr/>
        <p:txBody>
          <a:bodyPr/>
          <a:lstStyle/>
          <a:p>
            <a:fld id="{B696FCFB-4EA5-49CC-B505-A02875C63E69}" type="datetimeFigureOut">
              <a:rPr lang="en-IN" smtClean="0"/>
              <a:t>31-12-2023</a:t>
            </a:fld>
            <a:endParaRPr lang="en-IN"/>
          </a:p>
        </p:txBody>
      </p:sp>
      <p:sp>
        <p:nvSpPr>
          <p:cNvPr id="5" name="Footer Placeholder 4">
            <a:extLst>
              <a:ext uri="{FF2B5EF4-FFF2-40B4-BE49-F238E27FC236}">
                <a16:creationId xmlns:a16="http://schemas.microsoft.com/office/drawing/2014/main" id="{871709A2-6B73-2357-2CFC-A3D6E143C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A731F8-2322-1187-83BB-B71411D4E028}"/>
              </a:ext>
            </a:extLst>
          </p:cNvPr>
          <p:cNvSpPr>
            <a:spLocks noGrp="1"/>
          </p:cNvSpPr>
          <p:nvPr>
            <p:ph type="sldNum" sz="quarter" idx="12"/>
          </p:nvPr>
        </p:nvSpPr>
        <p:spPr/>
        <p:txBody>
          <a:bodyPr/>
          <a:lstStyle/>
          <a:p>
            <a:fld id="{9A455263-1070-49E2-AE60-50ACAFDCF0A7}" type="slidenum">
              <a:rPr lang="en-IN" smtClean="0"/>
              <a:t>‹#›</a:t>
            </a:fld>
            <a:endParaRPr lang="en-IN"/>
          </a:p>
        </p:txBody>
      </p:sp>
    </p:spTree>
    <p:extLst>
      <p:ext uri="{BB962C8B-B14F-4D97-AF65-F5344CB8AC3E}">
        <p14:creationId xmlns:p14="http://schemas.microsoft.com/office/powerpoint/2010/main" val="4254518418"/>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1F2A-EE44-68E4-945C-E297E17B4F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3930F0-72C2-0DE5-B185-86E9017E45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9B5998-0160-2A7A-F3ED-E4297B377B3B}"/>
              </a:ext>
            </a:extLst>
          </p:cNvPr>
          <p:cNvSpPr>
            <a:spLocks noGrp="1"/>
          </p:cNvSpPr>
          <p:nvPr>
            <p:ph type="dt" sz="half" idx="10"/>
          </p:nvPr>
        </p:nvSpPr>
        <p:spPr/>
        <p:txBody>
          <a:bodyPr/>
          <a:lstStyle/>
          <a:p>
            <a:fld id="{B696FCFB-4EA5-49CC-B505-A02875C63E69}" type="datetimeFigureOut">
              <a:rPr lang="en-IN" smtClean="0"/>
              <a:t>31-12-2023</a:t>
            </a:fld>
            <a:endParaRPr lang="en-IN"/>
          </a:p>
        </p:txBody>
      </p:sp>
      <p:sp>
        <p:nvSpPr>
          <p:cNvPr id="5" name="Footer Placeholder 4">
            <a:extLst>
              <a:ext uri="{FF2B5EF4-FFF2-40B4-BE49-F238E27FC236}">
                <a16:creationId xmlns:a16="http://schemas.microsoft.com/office/drawing/2014/main" id="{30547680-D96F-85DF-EA39-D82E26D5D1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40F6A2-BF4D-82A4-9E32-68165A70D9D8}"/>
              </a:ext>
            </a:extLst>
          </p:cNvPr>
          <p:cNvSpPr>
            <a:spLocks noGrp="1"/>
          </p:cNvSpPr>
          <p:nvPr>
            <p:ph type="sldNum" sz="quarter" idx="12"/>
          </p:nvPr>
        </p:nvSpPr>
        <p:spPr/>
        <p:txBody>
          <a:bodyPr/>
          <a:lstStyle/>
          <a:p>
            <a:fld id="{9A455263-1070-49E2-AE60-50ACAFDCF0A7}" type="slidenum">
              <a:rPr lang="en-IN" smtClean="0"/>
              <a:t>‹#›</a:t>
            </a:fld>
            <a:endParaRPr lang="en-IN"/>
          </a:p>
        </p:txBody>
      </p:sp>
    </p:spTree>
    <p:extLst>
      <p:ext uri="{BB962C8B-B14F-4D97-AF65-F5344CB8AC3E}">
        <p14:creationId xmlns:p14="http://schemas.microsoft.com/office/powerpoint/2010/main" val="1327668459"/>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79EC-8BF1-F4E8-1C9D-08A04159B1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FA5781-A54B-4561-BD4A-74AAB39825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7139BF-DC91-3DC0-E0A1-D195BFD65903}"/>
              </a:ext>
            </a:extLst>
          </p:cNvPr>
          <p:cNvSpPr>
            <a:spLocks noGrp="1"/>
          </p:cNvSpPr>
          <p:nvPr>
            <p:ph type="dt" sz="half" idx="10"/>
          </p:nvPr>
        </p:nvSpPr>
        <p:spPr/>
        <p:txBody>
          <a:bodyPr/>
          <a:lstStyle/>
          <a:p>
            <a:fld id="{B696FCFB-4EA5-49CC-B505-A02875C63E69}" type="datetimeFigureOut">
              <a:rPr lang="en-IN" smtClean="0"/>
              <a:t>31-12-2023</a:t>
            </a:fld>
            <a:endParaRPr lang="en-IN"/>
          </a:p>
        </p:txBody>
      </p:sp>
      <p:sp>
        <p:nvSpPr>
          <p:cNvPr id="5" name="Footer Placeholder 4">
            <a:extLst>
              <a:ext uri="{FF2B5EF4-FFF2-40B4-BE49-F238E27FC236}">
                <a16:creationId xmlns:a16="http://schemas.microsoft.com/office/drawing/2014/main" id="{EF8096F1-80A3-0736-66F8-13A1F74646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632823-338D-A251-CA8E-2007E351A731}"/>
              </a:ext>
            </a:extLst>
          </p:cNvPr>
          <p:cNvSpPr>
            <a:spLocks noGrp="1"/>
          </p:cNvSpPr>
          <p:nvPr>
            <p:ph type="sldNum" sz="quarter" idx="12"/>
          </p:nvPr>
        </p:nvSpPr>
        <p:spPr/>
        <p:txBody>
          <a:bodyPr/>
          <a:lstStyle/>
          <a:p>
            <a:fld id="{9A455263-1070-49E2-AE60-50ACAFDCF0A7}" type="slidenum">
              <a:rPr lang="en-IN" smtClean="0"/>
              <a:t>‹#›</a:t>
            </a:fld>
            <a:endParaRPr lang="en-IN"/>
          </a:p>
        </p:txBody>
      </p:sp>
    </p:spTree>
    <p:extLst>
      <p:ext uri="{BB962C8B-B14F-4D97-AF65-F5344CB8AC3E}">
        <p14:creationId xmlns:p14="http://schemas.microsoft.com/office/powerpoint/2010/main" val="78755271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55A7BAEA-48AC-4524-889B-6353291878FC}" type="datetimeFigureOut">
              <a:rPr lang="en-US" smtClean="0"/>
              <a:t>12/31/2023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721BA-05CE-14CD-FD4E-02460D2120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DBBE65-7355-C8C7-F14C-1D34B67BEE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FE3726-FEE2-2118-727C-D95E27F94D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8A47B9-B408-D1ED-F1DB-0C50E2CC8593}"/>
              </a:ext>
            </a:extLst>
          </p:cNvPr>
          <p:cNvSpPr>
            <a:spLocks noGrp="1"/>
          </p:cNvSpPr>
          <p:nvPr>
            <p:ph type="dt" sz="half" idx="10"/>
          </p:nvPr>
        </p:nvSpPr>
        <p:spPr/>
        <p:txBody>
          <a:bodyPr/>
          <a:lstStyle/>
          <a:p>
            <a:fld id="{B696FCFB-4EA5-49CC-B505-A02875C63E69}" type="datetimeFigureOut">
              <a:rPr lang="en-IN" smtClean="0"/>
              <a:t>31-12-2023</a:t>
            </a:fld>
            <a:endParaRPr lang="en-IN"/>
          </a:p>
        </p:txBody>
      </p:sp>
      <p:sp>
        <p:nvSpPr>
          <p:cNvPr id="6" name="Footer Placeholder 5">
            <a:extLst>
              <a:ext uri="{FF2B5EF4-FFF2-40B4-BE49-F238E27FC236}">
                <a16:creationId xmlns:a16="http://schemas.microsoft.com/office/drawing/2014/main" id="{909B7FC3-767F-840D-E766-5A0F55E552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1581BB-D9DD-9DB9-3803-1B312462321F}"/>
              </a:ext>
            </a:extLst>
          </p:cNvPr>
          <p:cNvSpPr>
            <a:spLocks noGrp="1"/>
          </p:cNvSpPr>
          <p:nvPr>
            <p:ph type="sldNum" sz="quarter" idx="12"/>
          </p:nvPr>
        </p:nvSpPr>
        <p:spPr/>
        <p:txBody>
          <a:bodyPr/>
          <a:lstStyle/>
          <a:p>
            <a:fld id="{9A455263-1070-49E2-AE60-50ACAFDCF0A7}" type="slidenum">
              <a:rPr lang="en-IN" smtClean="0"/>
              <a:t>‹#›</a:t>
            </a:fld>
            <a:endParaRPr lang="en-IN"/>
          </a:p>
        </p:txBody>
      </p:sp>
    </p:spTree>
    <p:extLst>
      <p:ext uri="{BB962C8B-B14F-4D97-AF65-F5344CB8AC3E}">
        <p14:creationId xmlns:p14="http://schemas.microsoft.com/office/powerpoint/2010/main" val="2518578061"/>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33BC-E91A-ED08-F211-2AC42918C4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5C5E72-5395-4482-C20B-71236D6DB9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F5BC22-8063-88E3-657F-31DECC634B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3D20A2-B07B-C8ED-EC8B-A766E690E9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EAAE54-F438-429F-B22D-C9E82C94AA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35D8A0-8669-0FC5-7220-E6B947AD129C}"/>
              </a:ext>
            </a:extLst>
          </p:cNvPr>
          <p:cNvSpPr>
            <a:spLocks noGrp="1"/>
          </p:cNvSpPr>
          <p:nvPr>
            <p:ph type="dt" sz="half" idx="10"/>
          </p:nvPr>
        </p:nvSpPr>
        <p:spPr/>
        <p:txBody>
          <a:bodyPr/>
          <a:lstStyle/>
          <a:p>
            <a:fld id="{B696FCFB-4EA5-49CC-B505-A02875C63E69}" type="datetimeFigureOut">
              <a:rPr lang="en-IN" smtClean="0"/>
              <a:t>31-12-2023</a:t>
            </a:fld>
            <a:endParaRPr lang="en-IN"/>
          </a:p>
        </p:txBody>
      </p:sp>
      <p:sp>
        <p:nvSpPr>
          <p:cNvPr id="8" name="Footer Placeholder 7">
            <a:extLst>
              <a:ext uri="{FF2B5EF4-FFF2-40B4-BE49-F238E27FC236}">
                <a16:creationId xmlns:a16="http://schemas.microsoft.com/office/drawing/2014/main" id="{AB2DB4DA-6832-E9E3-5175-9BDE70FF43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5D9E7B-386C-C04B-BF99-4E405940BE6A}"/>
              </a:ext>
            </a:extLst>
          </p:cNvPr>
          <p:cNvSpPr>
            <a:spLocks noGrp="1"/>
          </p:cNvSpPr>
          <p:nvPr>
            <p:ph type="sldNum" sz="quarter" idx="12"/>
          </p:nvPr>
        </p:nvSpPr>
        <p:spPr/>
        <p:txBody>
          <a:bodyPr/>
          <a:lstStyle/>
          <a:p>
            <a:fld id="{9A455263-1070-49E2-AE60-50ACAFDCF0A7}" type="slidenum">
              <a:rPr lang="en-IN" smtClean="0"/>
              <a:t>‹#›</a:t>
            </a:fld>
            <a:endParaRPr lang="en-IN"/>
          </a:p>
        </p:txBody>
      </p:sp>
    </p:spTree>
    <p:extLst>
      <p:ext uri="{BB962C8B-B14F-4D97-AF65-F5344CB8AC3E}">
        <p14:creationId xmlns:p14="http://schemas.microsoft.com/office/powerpoint/2010/main" val="1391911860"/>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5D40-0DE3-28C7-F72A-926724DE76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C0FCC7-6378-0384-5624-4E41237A5333}"/>
              </a:ext>
            </a:extLst>
          </p:cNvPr>
          <p:cNvSpPr>
            <a:spLocks noGrp="1"/>
          </p:cNvSpPr>
          <p:nvPr>
            <p:ph type="dt" sz="half" idx="10"/>
          </p:nvPr>
        </p:nvSpPr>
        <p:spPr/>
        <p:txBody>
          <a:bodyPr/>
          <a:lstStyle/>
          <a:p>
            <a:fld id="{B696FCFB-4EA5-49CC-B505-A02875C63E69}" type="datetimeFigureOut">
              <a:rPr lang="en-IN" smtClean="0"/>
              <a:t>31-12-2023</a:t>
            </a:fld>
            <a:endParaRPr lang="en-IN"/>
          </a:p>
        </p:txBody>
      </p:sp>
      <p:sp>
        <p:nvSpPr>
          <p:cNvPr id="4" name="Footer Placeholder 3">
            <a:extLst>
              <a:ext uri="{FF2B5EF4-FFF2-40B4-BE49-F238E27FC236}">
                <a16:creationId xmlns:a16="http://schemas.microsoft.com/office/drawing/2014/main" id="{6D838230-ABBB-F3B9-8CE4-39E9559343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21164A-F08B-F3A1-F2DD-EE1D8664DF9D}"/>
              </a:ext>
            </a:extLst>
          </p:cNvPr>
          <p:cNvSpPr>
            <a:spLocks noGrp="1"/>
          </p:cNvSpPr>
          <p:nvPr>
            <p:ph type="sldNum" sz="quarter" idx="12"/>
          </p:nvPr>
        </p:nvSpPr>
        <p:spPr/>
        <p:txBody>
          <a:bodyPr/>
          <a:lstStyle/>
          <a:p>
            <a:fld id="{9A455263-1070-49E2-AE60-50ACAFDCF0A7}" type="slidenum">
              <a:rPr lang="en-IN" smtClean="0"/>
              <a:t>‹#›</a:t>
            </a:fld>
            <a:endParaRPr lang="en-IN"/>
          </a:p>
        </p:txBody>
      </p:sp>
    </p:spTree>
    <p:extLst>
      <p:ext uri="{BB962C8B-B14F-4D97-AF65-F5344CB8AC3E}">
        <p14:creationId xmlns:p14="http://schemas.microsoft.com/office/powerpoint/2010/main" val="1711594647"/>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80875F-70BA-3BD5-A454-8902713BDA71}"/>
              </a:ext>
            </a:extLst>
          </p:cNvPr>
          <p:cNvSpPr>
            <a:spLocks noGrp="1"/>
          </p:cNvSpPr>
          <p:nvPr>
            <p:ph type="dt" sz="half" idx="10"/>
          </p:nvPr>
        </p:nvSpPr>
        <p:spPr/>
        <p:txBody>
          <a:bodyPr/>
          <a:lstStyle/>
          <a:p>
            <a:fld id="{B696FCFB-4EA5-49CC-B505-A02875C63E69}" type="datetimeFigureOut">
              <a:rPr lang="en-IN" smtClean="0"/>
              <a:t>31-12-2023</a:t>
            </a:fld>
            <a:endParaRPr lang="en-IN"/>
          </a:p>
        </p:txBody>
      </p:sp>
      <p:sp>
        <p:nvSpPr>
          <p:cNvPr id="3" name="Footer Placeholder 2">
            <a:extLst>
              <a:ext uri="{FF2B5EF4-FFF2-40B4-BE49-F238E27FC236}">
                <a16:creationId xmlns:a16="http://schemas.microsoft.com/office/drawing/2014/main" id="{1B924C1D-3C69-A9DA-DCB5-DEA7D21401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F65FDD-41B5-FC04-C143-D765C9D42BD7}"/>
              </a:ext>
            </a:extLst>
          </p:cNvPr>
          <p:cNvSpPr>
            <a:spLocks noGrp="1"/>
          </p:cNvSpPr>
          <p:nvPr>
            <p:ph type="sldNum" sz="quarter" idx="12"/>
          </p:nvPr>
        </p:nvSpPr>
        <p:spPr/>
        <p:txBody>
          <a:bodyPr/>
          <a:lstStyle/>
          <a:p>
            <a:fld id="{9A455263-1070-49E2-AE60-50ACAFDCF0A7}" type="slidenum">
              <a:rPr lang="en-IN" smtClean="0"/>
              <a:t>‹#›</a:t>
            </a:fld>
            <a:endParaRPr lang="en-IN"/>
          </a:p>
        </p:txBody>
      </p:sp>
    </p:spTree>
    <p:extLst>
      <p:ext uri="{BB962C8B-B14F-4D97-AF65-F5344CB8AC3E}">
        <p14:creationId xmlns:p14="http://schemas.microsoft.com/office/powerpoint/2010/main" val="426544577"/>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2D670-98C1-89D3-BF06-66B6D0525B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D6E077-36F4-6A44-29E0-95C584CE5E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2CA6C5-FD0C-F7AD-2A28-D139D96D0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270600-0DE9-0B60-ADF2-B7E4E20E4B31}"/>
              </a:ext>
            </a:extLst>
          </p:cNvPr>
          <p:cNvSpPr>
            <a:spLocks noGrp="1"/>
          </p:cNvSpPr>
          <p:nvPr>
            <p:ph type="dt" sz="half" idx="10"/>
          </p:nvPr>
        </p:nvSpPr>
        <p:spPr/>
        <p:txBody>
          <a:bodyPr/>
          <a:lstStyle/>
          <a:p>
            <a:fld id="{B696FCFB-4EA5-49CC-B505-A02875C63E69}" type="datetimeFigureOut">
              <a:rPr lang="en-IN" smtClean="0"/>
              <a:t>31-12-2023</a:t>
            </a:fld>
            <a:endParaRPr lang="en-IN"/>
          </a:p>
        </p:txBody>
      </p:sp>
      <p:sp>
        <p:nvSpPr>
          <p:cNvPr id="6" name="Footer Placeholder 5">
            <a:extLst>
              <a:ext uri="{FF2B5EF4-FFF2-40B4-BE49-F238E27FC236}">
                <a16:creationId xmlns:a16="http://schemas.microsoft.com/office/drawing/2014/main" id="{9B2D7433-AEBE-6C87-305F-B0429343C8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840CE5-AE4C-6011-E103-D152FC955516}"/>
              </a:ext>
            </a:extLst>
          </p:cNvPr>
          <p:cNvSpPr>
            <a:spLocks noGrp="1"/>
          </p:cNvSpPr>
          <p:nvPr>
            <p:ph type="sldNum" sz="quarter" idx="12"/>
          </p:nvPr>
        </p:nvSpPr>
        <p:spPr/>
        <p:txBody>
          <a:bodyPr/>
          <a:lstStyle/>
          <a:p>
            <a:fld id="{9A455263-1070-49E2-AE60-50ACAFDCF0A7}" type="slidenum">
              <a:rPr lang="en-IN" smtClean="0"/>
              <a:t>‹#›</a:t>
            </a:fld>
            <a:endParaRPr lang="en-IN"/>
          </a:p>
        </p:txBody>
      </p:sp>
    </p:spTree>
    <p:extLst>
      <p:ext uri="{BB962C8B-B14F-4D97-AF65-F5344CB8AC3E}">
        <p14:creationId xmlns:p14="http://schemas.microsoft.com/office/powerpoint/2010/main" val="2081583771"/>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C2E1-B508-B21F-1D38-4AB91EDC0D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CE91AFE-5B10-E9E7-493D-EEFEEBB9AA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66B43F-9E12-31B1-A038-AD78BC292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94783B-84CE-99AE-CD47-BA1FB558737D}"/>
              </a:ext>
            </a:extLst>
          </p:cNvPr>
          <p:cNvSpPr>
            <a:spLocks noGrp="1"/>
          </p:cNvSpPr>
          <p:nvPr>
            <p:ph type="dt" sz="half" idx="10"/>
          </p:nvPr>
        </p:nvSpPr>
        <p:spPr/>
        <p:txBody>
          <a:bodyPr/>
          <a:lstStyle/>
          <a:p>
            <a:fld id="{B696FCFB-4EA5-49CC-B505-A02875C63E69}" type="datetimeFigureOut">
              <a:rPr lang="en-IN" smtClean="0"/>
              <a:t>31-12-2023</a:t>
            </a:fld>
            <a:endParaRPr lang="en-IN"/>
          </a:p>
        </p:txBody>
      </p:sp>
      <p:sp>
        <p:nvSpPr>
          <p:cNvPr id="6" name="Footer Placeholder 5">
            <a:extLst>
              <a:ext uri="{FF2B5EF4-FFF2-40B4-BE49-F238E27FC236}">
                <a16:creationId xmlns:a16="http://schemas.microsoft.com/office/drawing/2014/main" id="{3D5CFA6D-EEC1-735C-DA04-D4A2C2061D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99A3B7-0AEB-0998-F7FC-16CA31F76C66}"/>
              </a:ext>
            </a:extLst>
          </p:cNvPr>
          <p:cNvSpPr>
            <a:spLocks noGrp="1"/>
          </p:cNvSpPr>
          <p:nvPr>
            <p:ph type="sldNum" sz="quarter" idx="12"/>
          </p:nvPr>
        </p:nvSpPr>
        <p:spPr/>
        <p:txBody>
          <a:bodyPr/>
          <a:lstStyle/>
          <a:p>
            <a:fld id="{9A455263-1070-49E2-AE60-50ACAFDCF0A7}" type="slidenum">
              <a:rPr lang="en-IN" smtClean="0"/>
              <a:t>‹#›</a:t>
            </a:fld>
            <a:endParaRPr lang="en-IN"/>
          </a:p>
        </p:txBody>
      </p:sp>
    </p:spTree>
    <p:extLst>
      <p:ext uri="{BB962C8B-B14F-4D97-AF65-F5344CB8AC3E}">
        <p14:creationId xmlns:p14="http://schemas.microsoft.com/office/powerpoint/2010/main" val="696461401"/>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5B22-CF16-4E7E-6A35-A425A95102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4F3987-BAD5-C700-112E-785D822E8E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973353-4274-D452-A174-3FEE1D3123E0}"/>
              </a:ext>
            </a:extLst>
          </p:cNvPr>
          <p:cNvSpPr>
            <a:spLocks noGrp="1"/>
          </p:cNvSpPr>
          <p:nvPr>
            <p:ph type="dt" sz="half" idx="10"/>
          </p:nvPr>
        </p:nvSpPr>
        <p:spPr/>
        <p:txBody>
          <a:bodyPr/>
          <a:lstStyle/>
          <a:p>
            <a:fld id="{B696FCFB-4EA5-49CC-B505-A02875C63E69}" type="datetimeFigureOut">
              <a:rPr lang="en-IN" smtClean="0"/>
              <a:t>31-12-2023</a:t>
            </a:fld>
            <a:endParaRPr lang="en-IN"/>
          </a:p>
        </p:txBody>
      </p:sp>
      <p:sp>
        <p:nvSpPr>
          <p:cNvPr id="5" name="Footer Placeholder 4">
            <a:extLst>
              <a:ext uri="{FF2B5EF4-FFF2-40B4-BE49-F238E27FC236}">
                <a16:creationId xmlns:a16="http://schemas.microsoft.com/office/drawing/2014/main" id="{D4187C2C-4520-4B3C-8AC2-A751F850DA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24CFA4-6272-3992-A245-540AD710A189}"/>
              </a:ext>
            </a:extLst>
          </p:cNvPr>
          <p:cNvSpPr>
            <a:spLocks noGrp="1"/>
          </p:cNvSpPr>
          <p:nvPr>
            <p:ph type="sldNum" sz="quarter" idx="12"/>
          </p:nvPr>
        </p:nvSpPr>
        <p:spPr/>
        <p:txBody>
          <a:bodyPr/>
          <a:lstStyle/>
          <a:p>
            <a:fld id="{9A455263-1070-49E2-AE60-50ACAFDCF0A7}" type="slidenum">
              <a:rPr lang="en-IN" smtClean="0"/>
              <a:t>‹#›</a:t>
            </a:fld>
            <a:endParaRPr lang="en-IN"/>
          </a:p>
        </p:txBody>
      </p:sp>
    </p:spTree>
    <p:extLst>
      <p:ext uri="{BB962C8B-B14F-4D97-AF65-F5344CB8AC3E}">
        <p14:creationId xmlns:p14="http://schemas.microsoft.com/office/powerpoint/2010/main" val="1082254252"/>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7B8596-5DEF-CA2E-C9E5-8125E1E270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F6690F-2010-F1AA-AC3F-4E76D73696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D399E4-B8A6-20F6-4BD3-107AC3A4747A}"/>
              </a:ext>
            </a:extLst>
          </p:cNvPr>
          <p:cNvSpPr>
            <a:spLocks noGrp="1"/>
          </p:cNvSpPr>
          <p:nvPr>
            <p:ph type="dt" sz="half" idx="10"/>
          </p:nvPr>
        </p:nvSpPr>
        <p:spPr/>
        <p:txBody>
          <a:bodyPr/>
          <a:lstStyle/>
          <a:p>
            <a:fld id="{B696FCFB-4EA5-49CC-B505-A02875C63E69}" type="datetimeFigureOut">
              <a:rPr lang="en-IN" smtClean="0"/>
              <a:t>31-12-2023</a:t>
            </a:fld>
            <a:endParaRPr lang="en-IN"/>
          </a:p>
        </p:txBody>
      </p:sp>
      <p:sp>
        <p:nvSpPr>
          <p:cNvPr id="5" name="Footer Placeholder 4">
            <a:extLst>
              <a:ext uri="{FF2B5EF4-FFF2-40B4-BE49-F238E27FC236}">
                <a16:creationId xmlns:a16="http://schemas.microsoft.com/office/drawing/2014/main" id="{DD3AA7FB-3F96-9223-8E08-C40CE47EE1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E131B5-B164-C180-79B5-BF63CC94765C}"/>
              </a:ext>
            </a:extLst>
          </p:cNvPr>
          <p:cNvSpPr>
            <a:spLocks noGrp="1"/>
          </p:cNvSpPr>
          <p:nvPr>
            <p:ph type="sldNum" sz="quarter" idx="12"/>
          </p:nvPr>
        </p:nvSpPr>
        <p:spPr/>
        <p:txBody>
          <a:bodyPr/>
          <a:lstStyle/>
          <a:p>
            <a:fld id="{9A455263-1070-49E2-AE60-50ACAFDCF0A7}" type="slidenum">
              <a:rPr lang="en-IN" smtClean="0"/>
              <a:t>‹#›</a:t>
            </a:fld>
            <a:endParaRPr lang="en-IN"/>
          </a:p>
        </p:txBody>
      </p:sp>
    </p:spTree>
    <p:extLst>
      <p:ext uri="{BB962C8B-B14F-4D97-AF65-F5344CB8AC3E}">
        <p14:creationId xmlns:p14="http://schemas.microsoft.com/office/powerpoint/2010/main" val="4188488139"/>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a:blip r:embed="rId2">
            <a:extLst>
              <a:ext uri="{96DAC541-7B7A-43D3-8B79-37D633B846F1}">
                <asvg:svgBlip xmlns:asvg="http://schemas.microsoft.com/office/drawing/2016/SVG/main" r:embed="rId3"/>
              </a:ext>
            </a:extLst>
          </a:blip>
          <a:srcRect l="9358" t="23650" b="-1"/>
          <a:stretch>
            <a:fillRect/>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a:blip r:embed="rId2">
            <a:extLst>
              <a:ext uri="{96DAC541-7B7A-43D3-8B79-37D633B846F1}">
                <asvg:svgBlip xmlns:asvg="http://schemas.microsoft.com/office/drawing/2016/SVG/main" r:embed="rId3"/>
              </a:ext>
            </a:extLst>
          </a:blip>
          <a:srcRect t="18301" r="28341" b="23071"/>
          <a:stretch>
            <a:fillRect/>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t>‹#›</a:t>
            </a:fld>
            <a:endParaRPr lang="en-US"/>
          </a:p>
        </p:txBody>
      </p:sp>
    </p:spTree>
    <p:extLst>
      <p:ext uri="{BB962C8B-B14F-4D97-AF65-F5344CB8AC3E}">
        <p14:creationId xmlns:p14="http://schemas.microsoft.com/office/powerpoint/2010/main" val="98212493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FB6BCF55-06D5-4397-8339-8AADD2066189}" type="datetimeFigureOut">
              <a:rPr lang="en-US" smtClean="0"/>
              <a:t>12/31/2023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a:blip r:embed="rId2">
            <a:extLst>
              <a:ext uri="{96DAC541-7B7A-43D3-8B79-37D633B846F1}">
                <asvg:svgBlip xmlns:asvg="http://schemas.microsoft.com/office/drawing/2016/SVG/main" r:embed="rId3"/>
              </a:ext>
            </a:extLst>
          </a:blip>
          <a:srcRect l="39434" t="20278" b="22673"/>
          <a:stretch>
            <a:fillRect/>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B099844B-0D35-47E9-82F8-509D53AC8C1F}" type="datetimeFigureOut">
              <a:rPr lang="en-US" smtClean="0"/>
              <a:t>12/31/2023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t>‹#›</a:t>
            </a:fld>
            <a:endParaRPr lang="en-US"/>
          </a:p>
        </p:txBody>
      </p:sp>
    </p:spTree>
    <p:extLst>
      <p:ext uri="{BB962C8B-B14F-4D97-AF65-F5344CB8AC3E}">
        <p14:creationId xmlns:p14="http://schemas.microsoft.com/office/powerpoint/2010/main" val="917780591"/>
      </p:ext>
    </p:extLst>
  </p:cSld>
  <p:clrMapOvr>
    <a:masterClrMapping/>
  </p:clrMapOvr>
  <p:transition/>
  <p:extLst>
    <p:ext uri="{DCECCB84-F9BA-43D5-87BE-67443E8EF086}">
      <p15:sldGuideLst xmlns:p15="http://schemas.microsoft.com/office/powerpoint/2012/main">
        <p15:guide id="1" pos="300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t>‹#›</a:t>
            </a:fld>
            <a:endParaRPr lang="en-US"/>
          </a:p>
        </p:txBody>
      </p:sp>
    </p:spTree>
    <p:extLst>
      <p:ext uri="{BB962C8B-B14F-4D97-AF65-F5344CB8AC3E}">
        <p14:creationId xmlns:p14="http://schemas.microsoft.com/office/powerpoint/2010/main" val="1291140423"/>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a:blip r:embed="rId2">
            <a:extLst>
              <a:ext uri="{96DAC541-7B7A-43D3-8B79-37D633B846F1}">
                <asvg:svgBlip xmlns:asvg="http://schemas.microsoft.com/office/drawing/2016/SVG/main" r:embed="rId3"/>
              </a:ext>
            </a:extLst>
          </a:blip>
          <a:srcRect l="9358" t="23650" b="-1"/>
          <a:stretch>
            <a:fillRect/>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a:blip r:embed="rId2">
            <a:extLst>
              <a:ext uri="{96DAC541-7B7A-43D3-8B79-37D633B846F1}">
                <asvg:svgBlip xmlns:asvg="http://schemas.microsoft.com/office/drawing/2016/SVG/main" r:embed="rId3"/>
              </a:ext>
            </a:extLst>
          </a:blip>
          <a:srcRect t="18301" r="28341" b="23071"/>
          <a:stretch>
            <a:fillRect/>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t>‹#›</a:t>
            </a:fld>
            <a:endParaRPr lang="en-US"/>
          </a:p>
        </p:txBody>
      </p:sp>
    </p:spTree>
    <p:extLst>
      <p:ext uri="{BB962C8B-B14F-4D97-AF65-F5344CB8AC3E}">
        <p14:creationId xmlns:p14="http://schemas.microsoft.com/office/powerpoint/2010/main" val="982124936"/>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7B86C4D-A990-4613-9AE4-B8939EEE15DE}" type="datetimeFigureOut">
              <a:rPr lang="en-US" smtClean="0"/>
              <a:t>12/31/2023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a:blip r:embed="rId2">
            <a:extLst>
              <a:ext uri="{96DAC541-7B7A-43D3-8B79-37D633B846F1}">
                <asvg:svgBlip xmlns:asvg="http://schemas.microsoft.com/office/drawing/2016/SVG/main" r:embed="rId3"/>
              </a:ext>
            </a:extLst>
          </a:blip>
          <a:srcRect l="39434" t="20278" b="22673"/>
          <a:stretch>
            <a:fillRect/>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t>‹#›</a:t>
            </a:fld>
            <a:endParaRPr lang="en-US"/>
          </a:p>
        </p:txBody>
      </p:sp>
    </p:spTree>
    <p:extLst>
      <p:ext uri="{BB962C8B-B14F-4D97-AF65-F5344CB8AC3E}">
        <p14:creationId xmlns:p14="http://schemas.microsoft.com/office/powerpoint/2010/main" val="917780591"/>
      </p:ext>
    </p:extLst>
  </p:cSld>
  <p:clrMapOvr>
    <a:masterClrMapping/>
  </p:clrMapOvr>
  <p:transition/>
  <p:extLst>
    <p:ext uri="{DCECCB84-F9BA-43D5-87BE-67443E8EF086}">
      <p15:sldGuideLst xmlns:p15="http://schemas.microsoft.com/office/powerpoint/2012/main">
        <p15:guide id="1" pos="3000">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t>‹#›</a:t>
            </a:fld>
            <a:endParaRPr lang="en-US"/>
          </a:p>
        </p:txBody>
      </p:sp>
    </p:spTree>
    <p:extLst>
      <p:ext uri="{BB962C8B-B14F-4D97-AF65-F5344CB8AC3E}">
        <p14:creationId xmlns:p14="http://schemas.microsoft.com/office/powerpoint/2010/main" val="129114042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6" Type="http://schemas.openxmlformats.org/officeDocument/2006/relationships/theme" Target="../theme/theme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0.xml"/><Relationship Id="rId13" Type="http://schemas.openxmlformats.org/officeDocument/2006/relationships/slideLayout" Target="../slideLayouts/slideLayout95.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slideLayout" Target="../slideLayouts/slideLayout94.xml"/><Relationship Id="rId2" Type="http://schemas.openxmlformats.org/officeDocument/2006/relationships/slideLayout" Target="../slideLayouts/slideLayout84.xml"/><Relationship Id="rId16" Type="http://schemas.openxmlformats.org/officeDocument/2006/relationships/theme" Target="../theme/theme8.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slideLayout" Target="../slideLayouts/slideLayout93.xml"/><Relationship Id="rId5" Type="http://schemas.openxmlformats.org/officeDocument/2006/relationships/slideLayout" Target="../slideLayouts/slideLayout87.xml"/><Relationship Id="rId15" Type="http://schemas.openxmlformats.org/officeDocument/2006/relationships/slideLayout" Target="../slideLayouts/slideLayout9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12/31/2023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91141B-38ED-308D-C83C-685A1C43AD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0D5246-AB12-AF90-B0FE-EE5BFA5214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1CDF3A-51F5-0A5E-5B25-86C0179492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215673-FE42-4AB0-AD7D-B2A8B32DA85E}" type="datetimeFigureOut">
              <a:rPr lang="en-IN" smtClean="0"/>
              <a:t>31-12-2023</a:t>
            </a:fld>
            <a:endParaRPr lang="en-IN"/>
          </a:p>
        </p:txBody>
      </p:sp>
      <p:sp>
        <p:nvSpPr>
          <p:cNvPr id="5" name="Footer Placeholder 4">
            <a:extLst>
              <a:ext uri="{FF2B5EF4-FFF2-40B4-BE49-F238E27FC236}">
                <a16:creationId xmlns:a16="http://schemas.microsoft.com/office/drawing/2014/main" id="{62637ED3-6B32-EB55-0316-330F70C923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705885DE-DA39-72D3-9D73-867D020327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342906-B056-41B1-8127-37C746287ECE}" type="slidenum">
              <a:rPr lang="en-IN" smtClean="0"/>
              <a:t>‹#›</a:t>
            </a:fld>
            <a:endParaRPr lang="en-IN"/>
          </a:p>
        </p:txBody>
      </p:sp>
    </p:spTree>
    <p:extLst>
      <p:ext uri="{BB962C8B-B14F-4D97-AF65-F5344CB8AC3E}">
        <p14:creationId xmlns:p14="http://schemas.microsoft.com/office/powerpoint/2010/main" val="428514946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91141B-38ED-308D-C83C-685A1C43AD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0D5246-AB12-AF90-B0FE-EE5BFA5214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1CDF3A-51F5-0A5E-5B25-86C0179492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215673-FE42-4AB0-AD7D-B2A8B32DA85E}" type="datetimeFigureOut">
              <a:rPr lang="en-IN" smtClean="0"/>
              <a:t>31-12-2023</a:t>
            </a:fld>
            <a:endParaRPr lang="en-IN"/>
          </a:p>
        </p:txBody>
      </p:sp>
      <p:sp>
        <p:nvSpPr>
          <p:cNvPr id="5" name="Footer Placeholder 4">
            <a:extLst>
              <a:ext uri="{FF2B5EF4-FFF2-40B4-BE49-F238E27FC236}">
                <a16:creationId xmlns:a16="http://schemas.microsoft.com/office/drawing/2014/main" id="{62637ED3-6B32-EB55-0316-330F70C923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705885DE-DA39-72D3-9D73-867D020327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342906-B056-41B1-8127-37C746287ECE}" type="slidenum">
              <a:rPr lang="en-IN" smtClean="0"/>
              <a:t>‹#›</a:t>
            </a:fld>
            <a:endParaRPr lang="en-IN"/>
          </a:p>
        </p:txBody>
      </p:sp>
    </p:spTree>
    <p:extLst>
      <p:ext uri="{BB962C8B-B14F-4D97-AF65-F5344CB8AC3E}">
        <p14:creationId xmlns:p14="http://schemas.microsoft.com/office/powerpoint/2010/main" val="42851494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2F306E-25AA-F00C-C598-D7563D1A9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D9626A-9513-FD85-292B-364DA91653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B23D4F-8CD6-F6C7-DD12-20D74AD5F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EF9679-7CAE-4FD3-8206-98BB20766769}" type="datetimeFigureOut">
              <a:rPr lang="en-IN" smtClean="0"/>
              <a:t>31-12-2023</a:t>
            </a:fld>
            <a:endParaRPr lang="en-IN"/>
          </a:p>
        </p:txBody>
      </p:sp>
      <p:sp>
        <p:nvSpPr>
          <p:cNvPr id="5" name="Footer Placeholder 4">
            <a:extLst>
              <a:ext uri="{FF2B5EF4-FFF2-40B4-BE49-F238E27FC236}">
                <a16:creationId xmlns:a16="http://schemas.microsoft.com/office/drawing/2014/main" id="{ECE49F68-F24D-C217-67FE-348C13BBF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A7F6F634-7973-67B1-220B-B463F3FC8B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CF43305-DBAC-416D-94B3-795016B61DD7}" type="slidenum">
              <a:rPr lang="en-IN" smtClean="0"/>
              <a:t>‹#›</a:t>
            </a:fld>
            <a:endParaRPr lang="en-IN"/>
          </a:p>
        </p:txBody>
      </p:sp>
    </p:spTree>
    <p:extLst>
      <p:ext uri="{BB962C8B-B14F-4D97-AF65-F5344CB8AC3E}">
        <p14:creationId xmlns:p14="http://schemas.microsoft.com/office/powerpoint/2010/main" val="86046409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2F306E-25AA-F00C-C598-D7563D1A9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D9626A-9513-FD85-292B-364DA91653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B23D4F-8CD6-F6C7-DD12-20D74AD5F4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EF9679-7CAE-4FD3-8206-98BB20766769}" type="datetimeFigureOut">
              <a:rPr lang="en-IN" smtClean="0"/>
              <a:t>31-12-2023</a:t>
            </a:fld>
            <a:endParaRPr lang="en-IN"/>
          </a:p>
        </p:txBody>
      </p:sp>
      <p:sp>
        <p:nvSpPr>
          <p:cNvPr id="5" name="Footer Placeholder 4">
            <a:extLst>
              <a:ext uri="{FF2B5EF4-FFF2-40B4-BE49-F238E27FC236}">
                <a16:creationId xmlns:a16="http://schemas.microsoft.com/office/drawing/2014/main" id="{ECE49F68-F24D-C217-67FE-348C13BBF1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A7F6F634-7973-67B1-220B-B463F3FC8B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CF43305-DBAC-416D-94B3-795016B61DD7}" type="slidenum">
              <a:rPr lang="en-IN" smtClean="0"/>
              <a:t>‹#›</a:t>
            </a:fld>
            <a:endParaRPr lang="en-IN"/>
          </a:p>
        </p:txBody>
      </p:sp>
    </p:spTree>
    <p:extLst>
      <p:ext uri="{BB962C8B-B14F-4D97-AF65-F5344CB8AC3E}">
        <p14:creationId xmlns:p14="http://schemas.microsoft.com/office/powerpoint/2010/main" val="86046409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8FF9F5-E48D-DBCE-4DC4-A66A64940D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E9AAE1-5D02-F9EF-14D0-824E35043A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0CFA0F-EA0D-4398-68A2-B3EB2740A6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96FCFB-4EA5-49CC-B505-A02875C63E69}" type="datetimeFigureOut">
              <a:rPr lang="en-IN" smtClean="0"/>
              <a:t>31-12-2023</a:t>
            </a:fld>
            <a:endParaRPr lang="en-IN"/>
          </a:p>
        </p:txBody>
      </p:sp>
      <p:sp>
        <p:nvSpPr>
          <p:cNvPr id="5" name="Footer Placeholder 4">
            <a:extLst>
              <a:ext uri="{FF2B5EF4-FFF2-40B4-BE49-F238E27FC236}">
                <a16:creationId xmlns:a16="http://schemas.microsoft.com/office/drawing/2014/main" id="{D6131C16-B2F2-3B14-D57A-BCB4934731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0DD0A94B-1B14-16A5-770E-E0A4534EF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455263-1070-49E2-AE60-50ACAFDCF0A7}" type="slidenum">
              <a:rPr lang="en-IN" smtClean="0"/>
              <a:t>‹#›</a:t>
            </a:fld>
            <a:endParaRPr lang="en-IN"/>
          </a:p>
        </p:txBody>
      </p:sp>
    </p:spTree>
    <p:extLst>
      <p:ext uri="{BB962C8B-B14F-4D97-AF65-F5344CB8AC3E}">
        <p14:creationId xmlns:p14="http://schemas.microsoft.com/office/powerpoint/2010/main" val="395926409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Lst>
  <p:transition/>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Lst>
  <p:transition/>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8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4.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95.xml"/><Relationship Id="rId5" Type="http://schemas.openxmlformats.org/officeDocument/2006/relationships/image" Target="../media/image31.jpe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5.xml"/><Relationship Id="rId4" Type="http://schemas.openxmlformats.org/officeDocument/2006/relationships/image" Target="../media/image19.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forbes.com/sites/parmyolson/2014/10/06/facebook-closes-19-billion-whatsapp-deal/?sh=574ac46c5c66" TargetMode="External"/><Relationship Id="rId2" Type="http://schemas.openxmlformats.org/officeDocument/2006/relationships/hyperlink" Target="https://www.investopedia.com/articles/investing/032515/whatsapp-best-facebook-purchase-ever.asp" TargetMode="External"/><Relationship Id="rId1" Type="http://schemas.openxmlformats.org/officeDocument/2006/relationships/slideLayout" Target="../slideLayouts/slideLayout7.xml"/><Relationship Id="rId4" Type="http://schemas.openxmlformats.org/officeDocument/2006/relationships/hyperlink" Target="https://time.com/8806/facebooks-whatsapp-acquisition-explained/" TargetMode="Externa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0.jpeg"/><Relationship Id="rId7" Type="http://schemas.openxmlformats.org/officeDocument/2006/relationships/diagramColors" Target="../diagrams/colors1.xml"/><Relationship Id="rId2" Type="http://schemas.openxmlformats.org/officeDocument/2006/relationships/image" Target="../media/image19.jpeg"/><Relationship Id="rId1" Type="http://schemas.openxmlformats.org/officeDocument/2006/relationships/slideLayout" Target="../slideLayouts/slideLayout2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8.jpe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18" name="Right Triangle 17">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20" name="Rectangle 19">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2" name="Title 1">
            <a:extLst>
              <a:ext uri="{FF2B5EF4-FFF2-40B4-BE49-F238E27FC236}">
                <a16:creationId xmlns:a16="http://schemas.microsoft.com/office/drawing/2014/main" id="{24075F57-E572-041C-D449-7048A72A99F4}"/>
              </a:ext>
            </a:extLst>
          </p:cNvPr>
          <p:cNvSpPr>
            <a:spLocks noGrp="1"/>
          </p:cNvSpPr>
          <p:nvPr>
            <p:ph type="ctrTitle"/>
          </p:nvPr>
        </p:nvSpPr>
        <p:spPr>
          <a:xfrm>
            <a:off x="1478595" y="1155058"/>
            <a:ext cx="9231410" cy="3542045"/>
          </a:xfrm>
        </p:spPr>
        <p:txBody>
          <a:bodyPr anchor="b">
            <a:normAutofit/>
          </a:bodyPr>
          <a:lstStyle/>
          <a:p>
            <a:pPr algn="l"/>
            <a:r>
              <a:rPr lang="en-IN" sz="5500" dirty="0">
                <a:latin typeface="Bodoni MT Black" panose="02070A03080606020203" pitchFamily="18" charset="0"/>
              </a:rPr>
              <a:t>Facebook’s strategic Move: Unveiling the WhatsApp Acquisition. </a:t>
            </a:r>
            <a:br>
              <a:rPr lang="en-IN" sz="5500" dirty="0">
                <a:latin typeface="Bodoni MT Black" panose="02070A03080606020203" pitchFamily="18" charset="0"/>
              </a:rPr>
            </a:br>
            <a:r>
              <a:rPr lang="en-IN" sz="5500" dirty="0">
                <a:latin typeface="Bodoni MT Black" panose="02070A03080606020203" pitchFamily="18" charset="0"/>
              </a:rPr>
              <a:t>Team 2</a:t>
            </a:r>
          </a:p>
        </p:txBody>
      </p:sp>
    </p:spTree>
    <p:extLst>
      <p:ext uri="{BB962C8B-B14F-4D97-AF65-F5344CB8AC3E}">
        <p14:creationId xmlns:p14="http://schemas.microsoft.com/office/powerpoint/2010/main" val="38691251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24E9-6B95-E431-F04D-9120588A80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50C46A-64A6-568E-7015-E844B9936819}"/>
              </a:ext>
            </a:extLst>
          </p:cNvPr>
          <p:cNvSpPr>
            <a:spLocks noGrp="1"/>
          </p:cNvSpPr>
          <p:nvPr>
            <p:ph idx="1"/>
          </p:nvPr>
        </p:nvSpPr>
        <p:spPr>
          <a:xfrm>
            <a:off x="698500" y="365125"/>
            <a:ext cx="10515600" cy="6127750"/>
          </a:xfrm>
        </p:spPr>
        <p:txBody>
          <a:bodyPr>
            <a:normAutofit lnSpcReduction="10000"/>
          </a:bodyPr>
          <a:lstStyle/>
          <a:p>
            <a:pPr marL="0" indent="0">
              <a:buNone/>
            </a:pPr>
            <a:r>
              <a:rPr lang="en-US" dirty="0"/>
              <a:t>Positive Impact: Employees of WhatsApp might have experienced positive changes, such as access to greater resources, technology, and opportunities for professional growth within the larger Facebook ecosystem.</a:t>
            </a:r>
          </a:p>
          <a:p>
            <a:pPr marL="0" indent="0">
              <a:buNone/>
            </a:pPr>
            <a:r>
              <a:rPr lang="en-US" dirty="0"/>
              <a:t>Negative Impact: Mergers often involve organizational changes, which may lead to redundancies, restructuring, or changes in company culture. Some employees might face challenges adapting to a new corporate environment.</a:t>
            </a:r>
          </a:p>
          <a:p>
            <a:pPr marL="0" indent="0">
              <a:buNone/>
            </a:pPr>
            <a:r>
              <a:rPr lang="en-US" sz="4400" dirty="0"/>
              <a:t>3.Customers:</a:t>
            </a:r>
          </a:p>
          <a:p>
            <a:pPr marL="0" indent="0">
              <a:buNone/>
            </a:pPr>
            <a:r>
              <a:rPr lang="en-US" dirty="0"/>
              <a:t>Positive Impact: Customers could benefit from improved features, integration, and innovations resulting from the collaboration between Facebook and WhatsApp.</a:t>
            </a:r>
          </a:p>
          <a:p>
            <a:pPr marL="0" indent="0">
              <a:buNone/>
            </a:pPr>
            <a:r>
              <a:rPr lang="en-US" dirty="0"/>
              <a:t>Negative Impact: Concerns about data privacy and potential changes to the user experience could be a source of dissatisfaction for some customers</a:t>
            </a:r>
            <a:r>
              <a:rPr lang="en-US" sz="4400" dirty="0"/>
              <a:t>.</a:t>
            </a:r>
          </a:p>
          <a:p>
            <a:pPr marL="0" indent="0">
              <a:buNone/>
            </a:pPr>
            <a:endParaRPr lang="en-US" sz="4400" dirty="0"/>
          </a:p>
          <a:p>
            <a:pPr marL="0" indent="0">
              <a:buNone/>
            </a:pPr>
            <a:endParaRPr lang="en-US" sz="4400"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418078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B011-CFB3-15A8-73D7-7E501C1B431E}"/>
              </a:ext>
            </a:extLst>
          </p:cNvPr>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a:t>Challenges and controversies</a:t>
            </a:r>
          </a:p>
        </p:txBody>
      </p:sp>
      <p:sp>
        <p:nvSpPr>
          <p:cNvPr id="3" name="Content Placeholder 2">
            <a:extLst>
              <a:ext uri="{FF2B5EF4-FFF2-40B4-BE49-F238E27FC236}">
                <a16:creationId xmlns:a16="http://schemas.microsoft.com/office/drawing/2014/main" id="{C433CD8F-B410-8A5E-9165-637A81AD0733}"/>
              </a:ext>
            </a:extLst>
          </p:cNvPr>
          <p:cNvSpPr>
            <a:spLocks noGrp="1"/>
          </p:cNvSpPr>
          <p:nvPr>
            <p:ph idx="1"/>
          </p:nvPr>
        </p:nvSpPr>
        <p:spPr/>
        <p:txBody>
          <a:bodyPr>
            <a:normAutofit fontScale="85000" lnSpcReduction="20000"/>
          </a:bodyPr>
          <a:lstStyle/>
          <a:p>
            <a:r>
              <a:rPr lang="en-US"/>
              <a:t>Privacy Concerns: The merger led to concerns about how Facebook would handle user data from WhatsApp, which initially operated independently with a focus on user privacy. Facebook's data-sharing practices and its plans to integrate WhatsApp more closely into its platform raised eyebrows and resulted in regulatory scrutiny.</a:t>
            </a:r>
          </a:p>
          <a:p>
            <a:endParaRPr lang="en-US"/>
          </a:p>
          <a:p>
            <a:r>
              <a:rPr lang="en-US"/>
              <a:t>Regulatory Scrutiny: The acquisition faced regulatory scrutiny in various jurisdictions. Some authorities raised questions about potential antitrust issues and the impact on competition in the messaging space.</a:t>
            </a:r>
          </a:p>
          <a:p>
            <a:endParaRPr lang="en-US"/>
          </a:p>
          <a:p>
            <a:r>
              <a:rPr lang="en-US"/>
              <a:t>User Trust Issues: Users of WhatsApp were concerned about the impact of the acquisition on the app's commitment to privacy. WhatsApp reassured users about its commitment to end-to-end encryption, but controversies over data sharing persisted.</a:t>
            </a:r>
            <a:endParaRPr lang="en-IN"/>
          </a:p>
        </p:txBody>
      </p:sp>
    </p:spTree>
    <p:extLst>
      <p:ext uri="{BB962C8B-B14F-4D97-AF65-F5344CB8AC3E}">
        <p14:creationId xmlns:p14="http://schemas.microsoft.com/office/powerpoint/2010/main" val="7455223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tretch>
            <a:fillRect l="-2000" t="-5000" r="3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CC32D-5319-C6E4-83C7-FA652304D063}"/>
              </a:ext>
            </a:extLst>
          </p:cNvPr>
          <p:cNvSpPr>
            <a:spLocks noGrp="1"/>
          </p:cNvSpPr>
          <p:nvPr>
            <p:ph type="ctrTitle"/>
          </p:nvPr>
        </p:nvSpPr>
        <p:spPr>
          <a:xfrm>
            <a:off x="8303172" y="1122362"/>
            <a:ext cx="3531476" cy="1326547"/>
          </a:xfrm>
        </p:spPr>
        <p:txBody>
          <a:bodyPr>
            <a:normAutofit fontScale="90000"/>
          </a:bodyPr>
          <a:lstStyle/>
          <a:p>
            <a:r>
              <a:rPr lang="en-IN" dirty="0"/>
              <a:t>Integration</a:t>
            </a:r>
            <a:br>
              <a:rPr lang="en-IN" dirty="0"/>
            </a:br>
            <a:r>
              <a:rPr lang="en-IN" dirty="0"/>
              <a:t>Process</a:t>
            </a:r>
          </a:p>
        </p:txBody>
      </p:sp>
      <p:sp>
        <p:nvSpPr>
          <p:cNvPr id="3" name="Subtitle 2">
            <a:extLst>
              <a:ext uri="{FF2B5EF4-FFF2-40B4-BE49-F238E27FC236}">
                <a16:creationId xmlns:a16="http://schemas.microsoft.com/office/drawing/2014/main" id="{CC6537ED-EB0A-6893-4CE7-5B3F9180641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9464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C3F0-F1D4-583A-2AE1-D08AA110D285}"/>
              </a:ext>
            </a:extLst>
          </p:cNvPr>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a:t>Following strategies were taken up</a:t>
            </a:r>
          </a:p>
        </p:txBody>
      </p:sp>
      <p:sp>
        <p:nvSpPr>
          <p:cNvPr id="3" name="Content Placeholder 2">
            <a:extLst>
              <a:ext uri="{FF2B5EF4-FFF2-40B4-BE49-F238E27FC236}">
                <a16:creationId xmlns:a16="http://schemas.microsoft.com/office/drawing/2014/main" id="{0E2B71F7-61B2-DE52-CCBF-1282537E6ABF}"/>
              </a:ext>
            </a:extLst>
          </p:cNvPr>
          <p:cNvSpPr>
            <a:spLocks noGrp="1"/>
          </p:cNvSpPr>
          <p:nvPr>
            <p:ph idx="1"/>
          </p:nvPr>
        </p:nvSpPr>
        <p:spPr/>
        <p:txBody>
          <a:bodyPr>
            <a:normAutofit fontScale="92500" lnSpcReduction="10000"/>
          </a:bodyPr>
          <a:lstStyle/>
          <a:p>
            <a:pPr marL="0" indent="0">
              <a:buNone/>
            </a:pPr>
            <a:r>
              <a:rPr lang="en-US" dirty="0"/>
              <a:t>1.Autonomous Operation:</a:t>
            </a:r>
          </a:p>
          <a:p>
            <a:pPr marL="0" indent="0">
              <a:buNone/>
            </a:pPr>
            <a:r>
              <a:rPr lang="en-US" dirty="0"/>
              <a:t>WhatsApp continued to operate as an independent platform, maintaining its brand and services.</a:t>
            </a:r>
          </a:p>
          <a:p>
            <a:pPr marL="0" indent="0">
              <a:buNone/>
            </a:pPr>
            <a:r>
              <a:rPr lang="en-US" dirty="0"/>
              <a:t>The autonomy allowed WhatsApp to preserve its user base and distinct features.</a:t>
            </a:r>
          </a:p>
          <a:p>
            <a:pPr marL="0" indent="0">
              <a:buNone/>
            </a:pPr>
            <a:endParaRPr lang="en-US" dirty="0"/>
          </a:p>
          <a:p>
            <a:pPr marL="0" indent="0">
              <a:buNone/>
            </a:pPr>
            <a:r>
              <a:rPr lang="en-US" dirty="0"/>
              <a:t>2.User Data Privacy Assurance:</a:t>
            </a:r>
          </a:p>
          <a:p>
            <a:pPr marL="0" indent="0">
              <a:buNone/>
            </a:pPr>
            <a:r>
              <a:rPr lang="en-US" dirty="0"/>
              <a:t>Facebook and WhatsApp assured users that WhatsApp's commitment to end-to-end encryption and user privacy would remain intact.</a:t>
            </a:r>
          </a:p>
          <a:p>
            <a:pPr marL="0" indent="0">
              <a:buNone/>
            </a:pPr>
            <a:r>
              <a:rPr lang="en-US" dirty="0"/>
              <a:t>Reassurances were provided to address concerns about potential changes in data handling and privacy policies</a:t>
            </a:r>
            <a:endParaRPr lang="en-IN" dirty="0"/>
          </a:p>
        </p:txBody>
      </p:sp>
    </p:spTree>
    <p:extLst>
      <p:ext uri="{BB962C8B-B14F-4D97-AF65-F5344CB8AC3E}">
        <p14:creationId xmlns:p14="http://schemas.microsoft.com/office/powerpoint/2010/main" val="23223686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6E09-9023-2624-56BC-BC3ED178D795}"/>
              </a:ext>
            </a:extLst>
          </p:cNvPr>
          <p:cNvSpPr>
            <a:spLocks noGrp="1"/>
          </p:cNvSpPr>
          <p:nvPr>
            <p:ph type="title"/>
          </p:nvPr>
        </p:nvSpPr>
        <p:spPr>
          <a:xfrm>
            <a:off x="553720" y="253366"/>
            <a:ext cx="8864600" cy="427672"/>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765F9C0C-FF32-349E-4E7D-2007B3E63102}"/>
              </a:ext>
            </a:extLst>
          </p:cNvPr>
          <p:cNvSpPr>
            <a:spLocks noGrp="1"/>
          </p:cNvSpPr>
          <p:nvPr>
            <p:ph idx="1"/>
          </p:nvPr>
        </p:nvSpPr>
        <p:spPr>
          <a:xfrm>
            <a:off x="838200" y="812800"/>
            <a:ext cx="10515600" cy="5262563"/>
          </a:xfrm>
        </p:spPr>
        <p:txBody>
          <a:bodyPr/>
          <a:lstStyle/>
          <a:p>
            <a:pPr marL="0" indent="0">
              <a:buNone/>
            </a:pPr>
            <a:r>
              <a:rPr lang="en-US" dirty="0"/>
              <a:t>3.Gradual Feature Integration:</a:t>
            </a:r>
          </a:p>
          <a:p>
            <a:pPr marL="0" indent="0">
              <a:buNone/>
            </a:pPr>
            <a:r>
              <a:rPr lang="en-US" dirty="0"/>
              <a:t>Facebook gradually introduced features that integrated the two platforms, such as the option to link Facebook and WhatsApp accounts.</a:t>
            </a:r>
          </a:p>
          <a:p>
            <a:pPr marL="0" indent="0">
              <a:buNone/>
            </a:pPr>
            <a:r>
              <a:rPr lang="en-US" dirty="0"/>
              <a:t>The integration aimed to enhance user experience and provide additional functionalities without compromising privacy.</a:t>
            </a:r>
          </a:p>
          <a:p>
            <a:pPr marL="0" indent="0">
              <a:buNone/>
            </a:pPr>
            <a:endParaRPr lang="en-US" dirty="0"/>
          </a:p>
          <a:p>
            <a:pPr marL="0" indent="0">
              <a:buNone/>
            </a:pPr>
            <a:r>
              <a:rPr lang="en-US" dirty="0"/>
              <a:t>4.Technical Integration:</a:t>
            </a:r>
          </a:p>
          <a:p>
            <a:pPr marL="0" indent="0">
              <a:buNone/>
            </a:pPr>
            <a:r>
              <a:rPr lang="en-US" dirty="0"/>
              <a:t>Behind the scenes, there were efforts to integrate technical infrastructure, allowing for smoother communication and interoperability between Facebook's ecosystem and WhatsApp.</a:t>
            </a:r>
            <a:endParaRPr lang="en-IN" dirty="0"/>
          </a:p>
        </p:txBody>
      </p:sp>
    </p:spTree>
    <p:extLst>
      <p:ext uri="{BB962C8B-B14F-4D97-AF65-F5344CB8AC3E}">
        <p14:creationId xmlns:p14="http://schemas.microsoft.com/office/powerpoint/2010/main" val="16704443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69A85-505B-611B-ECAA-BD442721CBF6}"/>
              </a:ext>
            </a:extLst>
          </p:cNvPr>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a:t>Obstacles Encountered:</a:t>
            </a:r>
          </a:p>
        </p:txBody>
      </p:sp>
      <p:sp>
        <p:nvSpPr>
          <p:cNvPr id="3" name="Content Placeholder 2">
            <a:extLst>
              <a:ext uri="{FF2B5EF4-FFF2-40B4-BE49-F238E27FC236}">
                <a16:creationId xmlns:a16="http://schemas.microsoft.com/office/drawing/2014/main" id="{2D764593-B887-5C6B-7893-68FF94751AC5}"/>
              </a:ext>
            </a:extLst>
          </p:cNvPr>
          <p:cNvSpPr>
            <a:spLocks noGrp="1"/>
          </p:cNvSpPr>
          <p:nvPr>
            <p:ph idx="1"/>
          </p:nvPr>
        </p:nvSpPr>
        <p:spPr/>
        <p:txBody>
          <a:bodyPr>
            <a:normAutofit fontScale="92500" lnSpcReduction="20000"/>
          </a:bodyPr>
          <a:lstStyle/>
          <a:p>
            <a:r>
              <a:rPr lang="en-US"/>
              <a:t>Regulatory Scrutiny:</a:t>
            </a:r>
          </a:p>
          <a:p>
            <a:pPr marL="0" indent="0">
              <a:buNone/>
            </a:pPr>
            <a:r>
              <a:rPr lang="en-US"/>
              <a:t>The integration faced regulatory scrutiny, particularly regarding data privacy and potential antitrust concerns.</a:t>
            </a:r>
          </a:p>
          <a:p>
            <a:r>
              <a:rPr lang="en-US"/>
              <a:t>Regulatory challenges could have influenced the pace and extent of integration efforts.</a:t>
            </a:r>
          </a:p>
          <a:p>
            <a:pPr marL="0" indent="0">
              <a:buNone/>
            </a:pPr>
            <a:endParaRPr lang="en-US"/>
          </a:p>
          <a:p>
            <a:r>
              <a:rPr lang="en-US"/>
              <a:t>User Trust and Privacy Concerns:</a:t>
            </a:r>
          </a:p>
          <a:p>
            <a:pPr marL="0" indent="0">
              <a:buNone/>
            </a:pPr>
            <a:r>
              <a:rPr lang="en-US"/>
              <a:t>Maintaining user trust was a significant challenge, especially concerning privacy issues.</a:t>
            </a:r>
          </a:p>
          <a:p>
            <a:pPr marL="0" indent="0">
              <a:buNone/>
            </a:pPr>
            <a:r>
              <a:rPr lang="en-US"/>
              <a:t>Some users were concerned about data sharing between Facebook and WhatsApp, leading to efforts to address these concerns through clear communication and privacy controls.</a:t>
            </a:r>
            <a:endParaRPr lang="en-IN"/>
          </a:p>
        </p:txBody>
      </p:sp>
    </p:spTree>
    <p:extLst>
      <p:ext uri="{BB962C8B-B14F-4D97-AF65-F5344CB8AC3E}">
        <p14:creationId xmlns:p14="http://schemas.microsoft.com/office/powerpoint/2010/main" val="11097726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63D1-C2F7-78CC-A3EA-3005934AB69A}"/>
              </a:ext>
            </a:extLst>
          </p:cNvPr>
          <p:cNvSpPr>
            <a:spLocks noGrp="1"/>
          </p:cNvSpPr>
          <p:nvPr>
            <p:ph type="title"/>
          </p:nvPr>
        </p:nvSpPr>
        <p:spPr>
          <a:xfrm>
            <a:off x="838200" y="365126"/>
            <a:ext cx="10515600" cy="315912"/>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73B08575-0C6E-F317-E87F-2976FF3F004C}"/>
              </a:ext>
            </a:extLst>
          </p:cNvPr>
          <p:cNvSpPr>
            <a:spLocks noGrp="1"/>
          </p:cNvSpPr>
          <p:nvPr>
            <p:ph idx="1"/>
          </p:nvPr>
        </p:nvSpPr>
        <p:spPr>
          <a:xfrm>
            <a:off x="838200" y="1000897"/>
            <a:ext cx="10515600" cy="5176066"/>
          </a:xfrm>
        </p:spPr>
        <p:txBody>
          <a:bodyPr>
            <a:normAutofit/>
          </a:bodyPr>
          <a:lstStyle/>
          <a:p>
            <a:r>
              <a:rPr lang="en-US" dirty="0"/>
              <a:t>Cultural Differences:</a:t>
            </a:r>
          </a:p>
          <a:p>
            <a:pPr marL="0" indent="0">
              <a:buNone/>
            </a:pPr>
            <a:r>
              <a:rPr lang="en-US" dirty="0"/>
              <a:t>Mergers and acquisitions often involve aligning organizational cultures. Differences in culture and practices between Facebook and WhatsApp might have posed challenges in terms of employee integration and collaboration.</a:t>
            </a:r>
          </a:p>
          <a:p>
            <a:pPr marL="0" indent="0">
              <a:buNone/>
            </a:pPr>
            <a:endParaRPr lang="en-US" dirty="0"/>
          </a:p>
          <a:p>
            <a:r>
              <a:rPr lang="en-US" dirty="0"/>
              <a:t>Technical Challenges:</a:t>
            </a:r>
          </a:p>
          <a:p>
            <a:pPr marL="0" indent="0">
              <a:buNone/>
            </a:pPr>
            <a:r>
              <a:rPr lang="en-US" dirty="0"/>
              <a:t>Technical integration of diverse systems and platforms can be complex and might have presented challenges during the integration process.</a:t>
            </a:r>
          </a:p>
          <a:p>
            <a:pPr marL="0" indent="0">
              <a:buNone/>
            </a:pPr>
            <a:r>
              <a:rPr lang="en-US" dirty="0"/>
              <a:t>Ensuring a seamless experience for users across platforms required careful coordination and technical expertise.</a:t>
            </a:r>
            <a:endParaRPr lang="en-IN" dirty="0"/>
          </a:p>
        </p:txBody>
      </p:sp>
    </p:spTree>
    <p:extLst>
      <p:ext uri="{BB962C8B-B14F-4D97-AF65-F5344CB8AC3E}">
        <p14:creationId xmlns:p14="http://schemas.microsoft.com/office/powerpoint/2010/main" val="4253710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a:t>Post Acquisition Performance</a:t>
            </a:r>
          </a:p>
        </p:txBody>
      </p:sp>
      <p:pic>
        <p:nvPicPr>
          <p:cNvPr id="1026" name="Picture 2" descr="Why does WhatsApp say WhatsApp from Facebook? | Metro News">
            <a:extLst>
              <a:ext uri="{FF2B5EF4-FFF2-40B4-BE49-F238E27FC236}">
                <a16:creationId xmlns:a16="http://schemas.microsoft.com/office/drawing/2014/main" id="{4ADD5C41-8B33-B837-FD75-4AE31AC08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025" r="35974"/>
          <a:stretch>
            <a:fillRect/>
          </a:stretch>
        </p:blipFill>
        <p:spPr bwMode="auto">
          <a:xfrm>
            <a:off x="8886925" y="243490"/>
            <a:ext cx="2325511" cy="3815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05881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4210844" y="273032"/>
            <a:ext cx="8421688" cy="1325563"/>
          </a:xfrm>
        </p:spPr>
        <p:txBody>
          <a:bodyPr/>
          <a:lstStyle/>
          <a:p>
            <a:r>
              <a:rPr lang="en-US"/>
              <a:t>GAINS AND GOALS ACHIEVED</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t>18</a:t>
            </a:fld>
            <a:endParaRPr lang="en-US"/>
          </a:p>
        </p:txBody>
      </p:sp>
      <p:sp>
        <p:nvSpPr>
          <p:cNvPr id="18" name="TextBox 17">
            <a:extLst>
              <a:ext uri="{FF2B5EF4-FFF2-40B4-BE49-F238E27FC236}">
                <a16:creationId xmlns:a16="http://schemas.microsoft.com/office/drawing/2014/main" id="{802D6066-573F-B83D-7A97-23B47C3EDA05}"/>
              </a:ext>
            </a:extLst>
          </p:cNvPr>
          <p:cNvSpPr txBox="1"/>
          <p:nvPr/>
        </p:nvSpPr>
        <p:spPr>
          <a:xfrm>
            <a:off x="3770312" y="1812244"/>
            <a:ext cx="8421688"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US"/>
              <a:t>The goal of increasing userbase was completed easily as there was a steady growth of users since the acquisition as the users increased from 450 million in 2014 to 2.6 billion in 2022, which is around 6 times. It also became the most downloaded app on the PlayStore.</a:t>
            </a:r>
            <a:endParaRPr lang="en-IN"/>
          </a:p>
        </p:txBody>
      </p:sp>
      <p:pic>
        <p:nvPicPr>
          <p:cNvPr id="20" name="Picture 19">
            <a:extLst>
              <a:ext uri="{FF2B5EF4-FFF2-40B4-BE49-F238E27FC236}">
                <a16:creationId xmlns:a16="http://schemas.microsoft.com/office/drawing/2014/main" id="{84B29A53-9FEC-4725-887F-0F89F62E7633}"/>
              </a:ext>
            </a:extLst>
          </p:cNvPr>
          <p:cNvPicPr>
            <a:picLocks noChangeAspect="1"/>
          </p:cNvPicPr>
          <p:nvPr/>
        </p:nvPicPr>
        <p:blipFill>
          <a:blip r:embed="rId2"/>
          <a:stretch>
            <a:fillRect/>
          </a:stretch>
        </p:blipFill>
        <p:spPr>
          <a:xfrm>
            <a:off x="0" y="1598595"/>
            <a:ext cx="3791537" cy="2648713"/>
          </a:xfrm>
          <a:prstGeom prst="rect">
            <a:avLst/>
          </a:prstGeom>
        </p:spPr>
      </p:pic>
      <p:sp>
        <p:nvSpPr>
          <p:cNvPr id="21" name="TextBox 20">
            <a:extLst>
              <a:ext uri="{FF2B5EF4-FFF2-40B4-BE49-F238E27FC236}">
                <a16:creationId xmlns:a16="http://schemas.microsoft.com/office/drawing/2014/main" id="{A17AD360-BC1A-D00F-6F0B-969CBB18AA93}"/>
              </a:ext>
            </a:extLst>
          </p:cNvPr>
          <p:cNvSpPr txBox="1"/>
          <p:nvPr/>
        </p:nvSpPr>
        <p:spPr>
          <a:xfrm>
            <a:off x="3770312" y="3608613"/>
            <a:ext cx="8421688" cy="14773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US"/>
              <a:t>During the acquisition, the source of revenue generation was the subscription model of $1, then it changed to no money was charged. Facebook kept its word of not running ads on the app directly but introduced Whatsapp Business and payments in its largest marketplace India and Brazil and soon introduced ads on Instagram and Facebook using Whatsapp Business.</a:t>
            </a:r>
            <a:endParaRPr lang="en-IN"/>
          </a:p>
        </p:txBody>
      </p:sp>
      <p:sp>
        <p:nvSpPr>
          <p:cNvPr id="22" name="TextBox 21">
            <a:extLst>
              <a:ext uri="{FF2B5EF4-FFF2-40B4-BE49-F238E27FC236}">
                <a16:creationId xmlns:a16="http://schemas.microsoft.com/office/drawing/2014/main" id="{F2557B5A-F34B-0A4D-3EBD-3430B74A9DEB}"/>
              </a:ext>
            </a:extLst>
          </p:cNvPr>
          <p:cNvSpPr txBox="1"/>
          <p:nvPr/>
        </p:nvSpPr>
        <p:spPr>
          <a:xfrm>
            <a:off x="3791537" y="5681981"/>
            <a:ext cx="8421688"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US"/>
              <a:t>The ads model started generating revenue from Whatsapp and estimated revenue of Q1 in 2022 by Forbes is $27-$29 billion.</a:t>
            </a:r>
            <a:endParaRPr lang="en-IN"/>
          </a:p>
        </p:txBody>
      </p:sp>
      <p:pic>
        <p:nvPicPr>
          <p:cNvPr id="2050" name="Picture 2" descr="WhatsApp Business – Apps on Google Play">
            <a:extLst>
              <a:ext uri="{FF2B5EF4-FFF2-40B4-BE49-F238E27FC236}">
                <a16:creationId xmlns:a16="http://schemas.microsoft.com/office/drawing/2014/main" id="{BD42F875-2804-AE23-CF67-7EF2981C1E3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38200" y="4588043"/>
            <a:ext cx="2104845" cy="2104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7801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a:t>Issues Faced</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t>19</a:t>
            </a:fld>
            <a:endParaRPr lang="en-US"/>
          </a:p>
        </p:txBody>
      </p:sp>
      <p:sp>
        <p:nvSpPr>
          <p:cNvPr id="23" name="TextBox 22">
            <a:extLst>
              <a:ext uri="{FF2B5EF4-FFF2-40B4-BE49-F238E27FC236}">
                <a16:creationId xmlns:a16="http://schemas.microsoft.com/office/drawing/2014/main" id="{42E67E60-5E55-DCFC-9E77-75AE88003E90}"/>
              </a:ext>
            </a:extLst>
          </p:cNvPr>
          <p:cNvSpPr txBox="1"/>
          <p:nvPr/>
        </p:nvSpPr>
        <p:spPr>
          <a:xfrm>
            <a:off x="905775" y="2113472"/>
            <a:ext cx="8421688"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pPr>
            <a:r>
              <a:rPr lang="en-US"/>
              <a:t>Major controversy faced after the acquisition was the security concerns. As Whatsapp had the brand of privacy as it had end-to-end encryption. But governments had known the terrorists used such apps to communicate attacks so they wanted the messages being sent but these companies refused to revel them.</a:t>
            </a:r>
          </a:p>
          <a:p>
            <a:pPr marL="285750" indent="-285750">
              <a:buFont typeface="Arial" pitchFamily="34" charset="0"/>
              <a:buChar char="•"/>
            </a:pPr>
            <a:r>
              <a:rPr lang="en-US"/>
              <a:t>But after the reports of selling data by Facebook and using the users’ data the end-to-encryption was under scrutiny as there were concerns of using Whatsapp data.</a:t>
            </a:r>
            <a:endParaRPr lang="en-IN"/>
          </a:p>
        </p:txBody>
      </p:sp>
      <p:pic>
        <p:nvPicPr>
          <p:cNvPr id="3074" name="Picture 2" descr="How WhatsApp Uses End to End Encryption?">
            <a:extLst>
              <a:ext uri="{FF2B5EF4-FFF2-40B4-BE49-F238E27FC236}">
                <a16:creationId xmlns:a16="http://schemas.microsoft.com/office/drawing/2014/main" id="{E42C219A-CD8C-7833-FCC1-168AF1B62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0657" b="23309"/>
          <a:stretch>
            <a:fillRect/>
          </a:stretch>
        </p:blipFill>
        <p:spPr bwMode="auto">
          <a:xfrm>
            <a:off x="9140986" y="2266251"/>
            <a:ext cx="3051014" cy="9187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sApp encryption under scrutiny by US government">
            <a:extLst>
              <a:ext uri="{FF2B5EF4-FFF2-40B4-BE49-F238E27FC236}">
                <a16:creationId xmlns:a16="http://schemas.microsoft.com/office/drawing/2014/main" id="{4B75E11F-B58B-E707-BFEE-AC3C54EC82B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05775" y="4526431"/>
            <a:ext cx="2588723" cy="172528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hatsApp and the End-to-End Encryption Saga: Analyzing the Tussle Between  Government Guidelines and Right to Privacy - JURIST - Commentary - Legal  News &amp; Commentary">
            <a:extLst>
              <a:ext uri="{FF2B5EF4-FFF2-40B4-BE49-F238E27FC236}">
                <a16:creationId xmlns:a16="http://schemas.microsoft.com/office/drawing/2014/main" id="{3CA729AA-0F78-F354-D033-370F60D25B4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140986" y="4526431"/>
            <a:ext cx="276225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ow Does End-To-End Encryption Work and Which Apps Encrypt Your Messages? -  YouTube">
            <a:extLst>
              <a:ext uri="{FF2B5EF4-FFF2-40B4-BE49-F238E27FC236}">
                <a16:creationId xmlns:a16="http://schemas.microsoft.com/office/drawing/2014/main" id="{6E542F25-6A76-B2D3-8374-EB906320380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432640" y="4189192"/>
            <a:ext cx="4264864" cy="2399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4294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43" name="Rectangle 42">
            <a:extLst>
              <a:ext uri="{FF2B5EF4-FFF2-40B4-BE49-F238E27FC236}">
                <a16:creationId xmlns:a16="http://schemas.microsoft.com/office/drawing/2014/main" id="{3E4CBDBB-4FBD-4B9E-BD01-054A81D43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pic>
        <p:nvPicPr>
          <p:cNvPr id="44" name="Picture 43">
            <a:extLst>
              <a:ext uri="{FF2B5EF4-FFF2-40B4-BE49-F238E27FC236}">
                <a16:creationId xmlns:a16="http://schemas.microsoft.com/office/drawing/2014/main" id="{B01A6F03-171F-40B2-8B2C-A061B89241F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5" name="Rectangle 44">
            <a:extLst>
              <a:ext uri="{FF2B5EF4-FFF2-40B4-BE49-F238E27FC236}">
                <a16:creationId xmlns:a16="http://schemas.microsoft.com/office/drawing/2014/main" id="{72C4834C-B602-4125-8264-BD0D55A58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42" name="Rectangle 41">
            <a:extLst>
              <a:ext uri="{FF2B5EF4-FFF2-40B4-BE49-F238E27FC236}">
                <a16:creationId xmlns:a16="http://schemas.microsoft.com/office/drawing/2014/main" id="{53172EE5-132F-4DD4-8855-4DBBD9C34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b="1">
              <a:ln w="22225">
                <a:solidFill>
                  <a:schemeClr val="accent2"/>
                </a:solidFill>
                <a:prstDash val="solid"/>
              </a:ln>
              <a:solidFill>
                <a:schemeClr val="accent2">
                  <a:lumMod val="40000"/>
                  <a:lumOff val="60000"/>
                </a:schemeClr>
              </a:solidFill>
            </a:endParaRPr>
          </a:p>
        </p:txBody>
      </p:sp>
      <p:sp>
        <p:nvSpPr>
          <p:cNvPr id="6" name="TextBox 5">
            <a:extLst>
              <a:ext uri="{FF2B5EF4-FFF2-40B4-BE49-F238E27FC236}">
                <a16:creationId xmlns:a16="http://schemas.microsoft.com/office/drawing/2014/main" id="{AC085FCB-AEB1-6698-E6EE-83E06064601C}"/>
              </a:ext>
            </a:extLst>
          </p:cNvPr>
          <p:cNvSpPr txBox="1"/>
          <p:nvPr/>
        </p:nvSpPr>
        <p:spPr>
          <a:xfrm>
            <a:off x="2003692" y="993477"/>
            <a:ext cx="8188026" cy="2044650"/>
          </a:xfrm>
          <a:prstGeom prst="rect">
            <a:avLst/>
          </a:prstGeom>
        </p:spPr>
        <p:txBody>
          <a:bodyPr vert="horz" lIns="91440" tIns="45720" rIns="91440" bIns="45720" rtlCol="0" anchor="b">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Bef>
                <a:spcPct val="0"/>
              </a:spcBef>
              <a:spcAft>
                <a:spcPts val="600"/>
              </a:spcAft>
            </a:pPr>
            <a:r>
              <a:rPr lang="en-US" sz="4800" b="1" kern="1200">
                <a:solidFill>
                  <a:schemeClr val="tx1"/>
                </a:solidFill>
                <a:latin typeface="+mj-lt"/>
                <a:ea typeface="+mj-ea"/>
                <a:cs typeface="+mj-cs"/>
              </a:rPr>
              <a:t>Introduction:</a:t>
            </a:r>
          </a:p>
          <a:p>
            <a:pPr algn="ctr">
              <a:lnSpc>
                <a:spcPct val="90000"/>
              </a:lnSpc>
              <a:spcBef>
                <a:spcPct val="0"/>
              </a:spcBef>
              <a:spcAft>
                <a:spcPts val="600"/>
              </a:spcAft>
            </a:pPr>
            <a:endParaRPr lang="en-US" sz="4800" kern="1200">
              <a:solidFill>
                <a:schemeClr val="tx1"/>
              </a:solidFill>
              <a:latin typeface="+mj-lt"/>
              <a:ea typeface="+mj-ea"/>
              <a:cs typeface="+mj-cs"/>
            </a:endParaRPr>
          </a:p>
        </p:txBody>
      </p:sp>
      <p:sp>
        <p:nvSpPr>
          <p:cNvPr id="7" name="TextBox 6">
            <a:extLst>
              <a:ext uri="{FF2B5EF4-FFF2-40B4-BE49-F238E27FC236}">
                <a16:creationId xmlns:a16="http://schemas.microsoft.com/office/drawing/2014/main" id="{F295A299-B43B-28C0-57C2-61AD21FA4136}"/>
              </a:ext>
            </a:extLst>
          </p:cNvPr>
          <p:cNvSpPr txBox="1"/>
          <p:nvPr/>
        </p:nvSpPr>
        <p:spPr>
          <a:xfrm>
            <a:off x="1998875" y="2484080"/>
            <a:ext cx="8192843" cy="3014578"/>
          </a:xfrm>
          <a:prstGeom prst="rect">
            <a:avLst/>
          </a:prstGeom>
        </p:spPr>
        <p:txBody>
          <a:bodyPr vert="horz" lIns="91440" tIns="45720" rIns="91440" bIns="45720" rtlCol="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90000"/>
              </a:lnSpc>
              <a:spcAft>
                <a:spcPts val="600"/>
              </a:spcAft>
            </a:pPr>
            <a:r>
              <a:rPr lang="en-US" sz="2050" b="1"/>
              <a:t>Facebook (now Meta)</a:t>
            </a:r>
            <a:r>
              <a:rPr lang="en-US" sz="2050"/>
              <a:t>, founded by Mark Zuckerberg in 2004, is a leading social media conglomerate, offering a range of services including the core Facebook platform, Instagram, Messenger, and later, the virtual reality company Oculus. It operates in the technology and social networking industry, catering to billions of users globally.</a:t>
            </a:r>
          </a:p>
          <a:p>
            <a:pPr algn="ctr">
              <a:lnSpc>
                <a:spcPct val="90000"/>
              </a:lnSpc>
              <a:spcAft>
                <a:spcPts val="600"/>
              </a:spcAft>
            </a:pPr>
            <a:r>
              <a:rPr lang="en-US" sz="2050" b="1"/>
              <a:t>WhatsApp</a:t>
            </a:r>
            <a:r>
              <a:rPr lang="en-US" sz="2050"/>
              <a:t>, established in 2009 by Brian Acton and Jan Koum, </a:t>
            </a:r>
            <a:r>
              <a:rPr lang="en-US" sz="2050" b="0" i="0">
                <a:solidFill>
                  <a:srgbClr val="111111"/>
                </a:solidFill>
                <a:effectLst/>
                <a:latin typeface="SourceSansPro"/>
              </a:rPr>
              <a:t>WhatsApp is an ad-free mobile application that allows users to send unlimited messages to contacts without using the wireless network or sustaining data fees. The app is free to download and is an alternative to the cell provider's traditional text messaging platform.</a:t>
            </a:r>
            <a:endParaRPr lang="en-US" sz="2050"/>
          </a:p>
        </p:txBody>
      </p:sp>
      <p:pic>
        <p:nvPicPr>
          <p:cNvPr id="8" name="Picture 2" descr="A magnifying glass over a screen with a logo&#10;&#10;Description automatically generated">
            <a:extLst>
              <a:ext uri="{FF2B5EF4-FFF2-40B4-BE49-F238E27FC236}">
                <a16:creationId xmlns:a16="http://schemas.microsoft.com/office/drawing/2014/main" id="{7FFD622E-4CA1-18E5-489A-AF0A22CC3FF7}"/>
              </a:ext>
            </a:extLst>
          </p:cNvPr>
          <p:cNvPicPr>
            <a:picLocks noChangeAspect="1" noChangeArrowheads="1"/>
          </p:cNvPicPr>
          <p:nvPr/>
        </p:nvPicPr>
        <p:blipFill>
          <a:blip r:embed="rId3" cstate="print">
            <a:alphaModFix/>
            <a:extLst>
              <a:ext uri="{28A0092B-C50C-407E-A947-70E740481C1C}">
                <a14:useLocalDpi xmlns:a14="http://schemas.microsoft.com/office/drawing/2010/main" val="0"/>
              </a:ext>
            </a:extLst>
          </a:blip>
          <a:srcRect l="11522" r="26135" b="-2"/>
          <a:stretch>
            <a:fillRect/>
          </a:stretch>
        </p:blipFill>
        <p:spPr bwMode="auto">
          <a:xfrm>
            <a:off x="1119001" y="2253289"/>
            <a:ext cx="879874" cy="920924"/>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E0D385A0-99B2-B284-8815-E25EDD3A3758}"/>
              </a:ext>
            </a:extLst>
          </p:cNvPr>
          <p:cNvPicPr>
            <a:picLocks noChangeAspect="1" noChangeArrowheads="1"/>
          </p:cNvPicPr>
          <p:nvPr/>
        </p:nvPicPr>
        <p:blipFill>
          <a:blip r:embed="rId4" cstate="print">
            <a:alphaModFix/>
            <a:extLst>
              <a:ext uri="{28A0092B-C50C-407E-A947-70E740481C1C}">
                <a14:useLocalDpi xmlns:a14="http://schemas.microsoft.com/office/drawing/2010/main" val="0"/>
              </a:ext>
            </a:extLst>
          </a:blip>
          <a:srcRect l="20488" r="25770" b="2"/>
          <a:stretch>
            <a:fillRect/>
          </a:stretch>
        </p:blipFill>
        <p:spPr bwMode="auto">
          <a:xfrm>
            <a:off x="1119001" y="3683787"/>
            <a:ext cx="879874" cy="920925"/>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103878"/>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B11C60-A530-1596-CEFE-1563D02D788B}"/>
              </a:ext>
            </a:extLst>
          </p:cNvPr>
          <p:cNvSpPr txBox="1"/>
          <p:nvPr/>
        </p:nvSpPr>
        <p:spPr>
          <a:xfrm>
            <a:off x="1199456" y="182117"/>
            <a:ext cx="8712968" cy="6493765"/>
          </a:xfrm>
          <a:prstGeom prst="rect">
            <a:avLst/>
          </a:prstGeom>
          <a:noFill/>
        </p:spPr>
        <p:txBody>
          <a:bodyPr wrap="square">
            <a:spAutoFit/>
          </a:bodyPr>
          <a:lstStyle/>
          <a:p>
            <a:pPr>
              <a:lnSpc>
                <a:spcPct val="107000"/>
              </a:lnSpc>
              <a:spcAft>
                <a:spcPts val="800"/>
              </a:spcAft>
            </a:pPr>
            <a:r>
              <a:rPr lang="en-US" sz="4000" b="1" u="sng" dirty="0">
                <a:effectLst/>
                <a:latin typeface="Calibri" panose="020F0502020204030204" pitchFamily="34" charset="0"/>
                <a:ea typeface="Calibri" panose="020F0502020204030204" pitchFamily="34" charset="0"/>
                <a:cs typeface="Times New Roman" panose="02020603050405020304" pitchFamily="18" charset="0"/>
              </a:rPr>
              <a:t>Resources-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The Verge:</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Verge's coverage of the acquisition and insights into the strategic motivations.</a:t>
            </a:r>
          </a:p>
          <a:p>
            <a:pPr>
              <a:lnSpc>
                <a:spcPct val="107000"/>
              </a:lnSpc>
              <a:spcAft>
                <a:spcPts val="8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CNBC:</a:t>
            </a:r>
            <a:r>
              <a:rPr lang="en-IN" sz="1800" dirty="0">
                <a:effectLst/>
                <a:latin typeface="Calibri" panose="020F0502020204030204" pitchFamily="34" charset="0"/>
                <a:ea typeface="Calibri" panose="020F0502020204030204" pitchFamily="34" charset="0"/>
                <a:cs typeface="Times New Roman" panose="02020603050405020304" pitchFamily="18" charset="0"/>
              </a:rPr>
              <a:t> CNBC's coverage on Zuckerberg's approach to maintaining user engagement across Facebook-owned platforms.</a:t>
            </a:r>
          </a:p>
          <a:p>
            <a:pPr>
              <a:lnSpc>
                <a:spcPct val="107000"/>
              </a:lnSpc>
              <a:spcAft>
                <a:spcPts val="8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TechCrunch:</a:t>
            </a:r>
            <a:r>
              <a:rPr lang="en-IN" sz="1800" dirty="0">
                <a:effectLst/>
                <a:latin typeface="Calibri" panose="020F0502020204030204" pitchFamily="34" charset="0"/>
                <a:ea typeface="Calibri" panose="020F0502020204030204" pitchFamily="34" charset="0"/>
                <a:cs typeface="Times New Roman" panose="02020603050405020304" pitchFamily="18" charset="0"/>
              </a:rPr>
              <a:t> TechCrunch's reporting on the integration strategies and potential challenges.</a:t>
            </a:r>
          </a:p>
          <a:p>
            <a:pPr>
              <a:lnSpc>
                <a:spcPct val="107000"/>
              </a:lnSpc>
              <a:spcAft>
                <a:spcPts val="8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Business Insider:</a:t>
            </a:r>
            <a:r>
              <a:rPr lang="en-IN" sz="1800" dirty="0">
                <a:effectLst/>
                <a:latin typeface="Calibri" panose="020F0502020204030204" pitchFamily="34" charset="0"/>
                <a:ea typeface="Calibri" panose="020F0502020204030204" pitchFamily="34" charset="0"/>
                <a:cs typeface="Times New Roman" panose="02020603050405020304" pitchFamily="18" charset="0"/>
              </a:rPr>
              <a:t> Business Insider's insights into the background and history leading up to the WhatsApp acquisition.</a:t>
            </a:r>
          </a:p>
          <a:p>
            <a:pPr>
              <a:lnSpc>
                <a:spcPct val="107000"/>
              </a:lnSpc>
              <a:spcAft>
                <a:spcPts val="8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Facebook's Acquisition of WhatsApp:</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Impact on Users and Competition: This research article provides insights into the impact of the acquisition on competition and user privacy.</a:t>
            </a:r>
          </a:p>
          <a:p>
            <a:pPr>
              <a:lnSpc>
                <a:spcPct val="107000"/>
              </a:lnSpc>
              <a:spcAft>
                <a:spcPts val="8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Reuters: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Reuters' reporting on regulatory scrutiny following the acquisition.</a:t>
            </a:r>
          </a:p>
          <a:p>
            <a:pPr>
              <a:lnSpc>
                <a:spcPct val="107000"/>
              </a:lnSpc>
              <a:spcAft>
                <a:spcPts val="8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The Guardian:</a:t>
            </a:r>
            <a:r>
              <a:rPr lang="en-IN" sz="1800" dirty="0">
                <a:effectLst/>
                <a:latin typeface="Calibri" panose="020F0502020204030204" pitchFamily="34" charset="0"/>
                <a:ea typeface="Calibri" panose="020F0502020204030204" pitchFamily="34" charset="0"/>
                <a:cs typeface="Times New Roman" panose="02020603050405020304" pitchFamily="18" charset="0"/>
              </a:rPr>
              <a:t> The Guardian's coverage of the acquisition announcement.</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972385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4D07E1-C59C-9C32-D823-3B350CAECAC7}"/>
              </a:ext>
            </a:extLst>
          </p:cNvPr>
          <p:cNvSpPr txBox="1"/>
          <p:nvPr/>
        </p:nvSpPr>
        <p:spPr>
          <a:xfrm>
            <a:off x="479376" y="332656"/>
            <a:ext cx="6097604" cy="2844818"/>
          </a:xfrm>
          <a:prstGeom prst="rect">
            <a:avLst/>
          </a:prstGeom>
          <a:noFill/>
        </p:spPr>
        <p:txBody>
          <a:bodyPr wrap="square">
            <a:spAutoFit/>
          </a:bodyPr>
          <a:lstStyle/>
          <a:p>
            <a:pPr>
              <a:lnSpc>
                <a:spcPct val="107000"/>
              </a:lnSpc>
              <a:spcAft>
                <a:spcPts val="8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WhatsApp Blog:</a:t>
            </a:r>
            <a:r>
              <a:rPr lang="en-IN" sz="1800" dirty="0">
                <a:effectLst/>
                <a:latin typeface="Calibri" panose="020F0502020204030204" pitchFamily="34" charset="0"/>
                <a:ea typeface="Calibri" panose="020F0502020204030204" pitchFamily="34" charset="0"/>
                <a:cs typeface="Times New Roman" panose="02020603050405020304" pitchFamily="18" charset="0"/>
              </a:rPr>
              <a:t> Official blog posts from WhatsApp might provide information on the company's stance and communication regarding the acquisition.</a:t>
            </a:r>
          </a:p>
          <a:p>
            <a:pPr fontAlgn="base"/>
            <a:r>
              <a:rPr lang="en-IN" sz="1800" dirty="0">
                <a:solidFill>
                  <a:srgbClr val="0563C1"/>
                </a:solidFill>
                <a:effectLst/>
                <a:latin typeface="Calibri" panose="020F0502020204030204" pitchFamily="34" charset="0"/>
                <a:ea typeface="Times New Roman" panose="02020603050405020304" pitchFamily="18" charset="0"/>
                <a:hlinkClick r:id="rId2"/>
              </a:rPr>
              <a:t>https://www.investopedia.com/articles/investing/032515/whatsapp-best-facebook-purchase-ever.asp</a:t>
            </a:r>
            <a:r>
              <a:rPr lang="en-IN" sz="1800" dirty="0">
                <a:effectLst/>
                <a:latin typeface="Calibri" panose="020F0502020204030204" pitchFamily="34"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fontAlgn="base"/>
            <a:r>
              <a:rPr lang="en-IN" sz="1800" dirty="0">
                <a:solidFill>
                  <a:srgbClr val="0563C1"/>
                </a:solidFill>
                <a:effectLst/>
                <a:latin typeface="Calibri" panose="020F0502020204030204" pitchFamily="34" charset="0"/>
                <a:ea typeface="Times New Roman" panose="02020603050405020304" pitchFamily="18" charset="0"/>
                <a:hlinkClick r:id="rId3"/>
              </a:rPr>
              <a:t>https://www.forbes.com/sites/parmyolson/2014/10/06/facebook-closes-19-billion-whatsapp-deal/?sh=574ac46c5c66</a:t>
            </a:r>
            <a:r>
              <a:rPr lang="en-IN" sz="1800" dirty="0">
                <a:effectLst/>
                <a:latin typeface="Calibri" panose="020F0502020204030204" pitchFamily="34"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fontAlgn="base"/>
            <a:r>
              <a:rPr lang="en-IN" sz="1800" dirty="0">
                <a:solidFill>
                  <a:srgbClr val="0563C1"/>
                </a:solidFill>
                <a:effectLst/>
                <a:latin typeface="Calibri" panose="020F0502020204030204" pitchFamily="34" charset="0"/>
                <a:ea typeface="Times New Roman" panose="02020603050405020304" pitchFamily="18" charset="0"/>
                <a:hlinkClick r:id="rId4"/>
              </a:rPr>
              <a:t>https://time.com/8806/facebooks-whatsapp-acquisition-explained/</a:t>
            </a:r>
            <a:r>
              <a:rPr lang="en-IN" sz="1800" dirty="0">
                <a:effectLst/>
                <a:latin typeface="Calibri" panose="020F0502020204030204" pitchFamily="34"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6EE5EAEC-9767-C738-5883-BBFA343B774F}"/>
              </a:ext>
            </a:extLst>
          </p:cNvPr>
          <p:cNvSpPr txBox="1"/>
          <p:nvPr/>
        </p:nvSpPr>
        <p:spPr>
          <a:xfrm>
            <a:off x="335360" y="3680527"/>
            <a:ext cx="6097604" cy="968278"/>
          </a:xfrm>
          <a:prstGeom prst="rect">
            <a:avLst/>
          </a:prstGeom>
          <a:noFill/>
        </p:spPr>
        <p:txBody>
          <a:bodyPr wrap="square">
            <a:spAutoFit/>
          </a:bodyPr>
          <a:lstStyle/>
          <a:p>
            <a:pPr algn="ct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We sincerely thank all the Secretaries and Coordinators for organizing this winter camp for real life experience of </a:t>
            </a:r>
            <a:r>
              <a:rPr lang="en-US" sz="1800" b="1"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Investment Banking.</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82BDDAE-EE77-F237-BFCC-9BEABB6F094B}"/>
              </a:ext>
            </a:extLst>
          </p:cNvPr>
          <p:cNvSpPr txBox="1"/>
          <p:nvPr/>
        </p:nvSpPr>
        <p:spPr>
          <a:xfrm>
            <a:off x="7032104" y="362668"/>
            <a:ext cx="6097604" cy="1965153"/>
          </a:xfrm>
          <a:prstGeom prst="rect">
            <a:avLst/>
          </a:prstGeom>
          <a:noFill/>
        </p:spPr>
        <p:txBody>
          <a:bodyPr wrap="square">
            <a:spAutoFit/>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Jeevesh Narayan-230508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Vaibhav Itauriya-231115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Soham Panchal-231014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Harsh Vazirani-230450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err="1">
                <a:effectLst/>
                <a:latin typeface="Calibri" panose="020F0502020204030204" pitchFamily="34" charset="0"/>
                <a:ea typeface="Calibri" panose="020F0502020204030204" pitchFamily="34" charset="0"/>
                <a:cs typeface="Times New Roman" panose="02020603050405020304" pitchFamily="18" charset="0"/>
              </a:rPr>
              <a:t>Divansh</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Singh-230385</a:t>
            </a:r>
            <a:endParaRPr lang="en-IN" dirty="0"/>
          </a:p>
        </p:txBody>
      </p:sp>
    </p:spTree>
    <p:extLst>
      <p:ext uri="{BB962C8B-B14F-4D97-AF65-F5344CB8AC3E}">
        <p14:creationId xmlns:p14="http://schemas.microsoft.com/office/powerpoint/2010/main" val="43446671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416B50E8-E257-7F64-4E13-E6DF66060AB8}"/>
              </a:ext>
            </a:extLst>
          </p:cNvPr>
          <p:cNvPicPr>
            <a:picLocks noChangeAspect="1" noChangeArrowheads="1"/>
          </p:cNvPicPr>
          <p:nvPr/>
        </p:nvPicPr>
        <p:blipFill>
          <a:blip r:embed="rId2" cstate="print">
            <a:alphaModFix/>
            <a:extLst>
              <a:ext uri="{28A0092B-C50C-407E-A947-70E740481C1C}">
                <a14:useLocalDpi xmlns:a14="http://schemas.microsoft.com/office/drawing/2010/main" val="0"/>
              </a:ext>
            </a:extLst>
          </a:blip>
          <a:srcRect l="20488" r="25770" b="2"/>
          <a:stretch>
            <a:fillRect/>
          </a:stretch>
        </p:blipFill>
        <p:spPr bwMode="auto">
          <a:xfrm>
            <a:off x="773944" y="3692413"/>
            <a:ext cx="879874" cy="920925"/>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useBgFill="1">
        <p:nvSpPr>
          <p:cNvPr id="2065" name="Rectangle 2064">
            <a:extLst>
              <a:ext uri="{FF2B5EF4-FFF2-40B4-BE49-F238E27FC236}">
                <a16:creationId xmlns:a16="http://schemas.microsoft.com/office/drawing/2014/main" id="{C2B4C0C7-2745-46BE-B15F-E50582545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2" name="Title 1">
            <a:extLst>
              <a:ext uri="{FF2B5EF4-FFF2-40B4-BE49-F238E27FC236}">
                <a16:creationId xmlns:a16="http://schemas.microsoft.com/office/drawing/2014/main" id="{396AF697-CBBD-245E-2AF5-D6DE8BC90FB1}"/>
              </a:ext>
            </a:extLst>
          </p:cNvPr>
          <p:cNvSpPr>
            <a:spLocks noGrp="1"/>
          </p:cNvSpPr>
          <p:nvPr>
            <p:ph type="title"/>
          </p:nvPr>
        </p:nvSpPr>
        <p:spPr>
          <a:xfrm>
            <a:off x="6094105" y="802955"/>
            <a:ext cx="4977976" cy="1454051"/>
          </a:xfrm>
        </p:spPr>
        <p:txBody>
          <a:bodyPr anchor="b">
            <a:normAutofit/>
          </a:bodyPr>
          <a:lstStyle/>
          <a:p>
            <a:r>
              <a:rPr lang="en-IN" sz="3600" b="1">
                <a:solidFill>
                  <a:schemeClr val="tx2"/>
                </a:solidFill>
                <a:latin typeface="+mj-lt"/>
              </a:rPr>
              <a:t>Facebook before WhatsApp Acquisition :</a:t>
            </a:r>
            <a:endParaRPr lang="en-IN" sz="3600">
              <a:solidFill>
                <a:schemeClr val="tx2"/>
              </a:solidFill>
            </a:endParaRPr>
          </a:p>
        </p:txBody>
      </p:sp>
      <p:pic>
        <p:nvPicPr>
          <p:cNvPr id="2050" name="Picture 2" descr="A magnifying glass over a screen with a logo&#10;&#10;Description automatically generated">
            <a:extLst>
              <a:ext uri="{FF2B5EF4-FFF2-40B4-BE49-F238E27FC236}">
                <a16:creationId xmlns:a16="http://schemas.microsoft.com/office/drawing/2014/main" id="{1E2B8F33-663D-7910-A07C-846CE971A90B}"/>
              </a:ext>
            </a:extLst>
          </p:cNvPr>
          <p:cNvPicPr>
            <a:picLocks noChangeAspect="1" noChangeArrowheads="1"/>
          </p:cNvPicPr>
          <p:nvPr/>
        </p:nvPicPr>
        <p:blipFill>
          <a:blip r:embed="rId3" cstate="print">
            <a:alphaModFix/>
            <a:extLst>
              <a:ext uri="{28A0092B-C50C-407E-A947-70E740481C1C}">
                <a14:useLocalDpi xmlns:a14="http://schemas.microsoft.com/office/drawing/2010/main" val="0"/>
              </a:ext>
            </a:extLst>
          </a:blip>
          <a:srcRect l="11522" r="26135" b="-2"/>
          <a:stretch>
            <a:fillRect/>
          </a:stretch>
        </p:blipFill>
        <p:spPr bwMode="auto">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grpSp>
        <p:nvGrpSpPr>
          <p:cNvPr id="2066" name="Group 2065">
            <a:extLst>
              <a:ext uri="{FF2B5EF4-FFF2-40B4-BE49-F238E27FC236}">
                <a16:creationId xmlns:a16="http://schemas.microsoft.com/office/drawing/2014/main" id="{89D8939B-D984-4564-B942-51C44F623C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96695"/>
            <a:ext cx="4850918" cy="5212025"/>
            <a:chOff x="0" y="796695"/>
            <a:chExt cx="4850918" cy="5212025"/>
          </a:xfrm>
        </p:grpSpPr>
        <p:sp>
          <p:nvSpPr>
            <p:cNvPr id="2058" name="Freeform: Shape 2057">
              <a:extLst>
                <a:ext uri="{FF2B5EF4-FFF2-40B4-BE49-F238E27FC236}">
                  <a16:creationId xmlns:a16="http://schemas.microsoft.com/office/drawing/2014/main" id="{93EAFB53-01AA-467C-BE85-D555D06E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926917"/>
              <a:ext cx="4828239" cy="4951702"/>
            </a:xfrm>
            <a:custGeom>
              <a:avLst/>
              <a:gdLst>
                <a:gd name="connsiteX0" fmla="*/ 2407249 w 4828239"/>
                <a:gd name="connsiteY0" fmla="*/ 1168 h 4951702"/>
                <a:gd name="connsiteX1" fmla="*/ 2651971 w 4828239"/>
                <a:gd name="connsiteY1" fmla="*/ 4800 h 4951702"/>
                <a:gd name="connsiteX2" fmla="*/ 3136762 w 4828239"/>
                <a:gd name="connsiteY2" fmla="*/ 80075 h 4951702"/>
                <a:gd name="connsiteX3" fmla="*/ 3598035 w 4828239"/>
                <a:gd name="connsiteY3" fmla="*/ 254778 h 4951702"/>
                <a:gd name="connsiteX4" fmla="*/ 4006734 w 4828239"/>
                <a:gd name="connsiteY4" fmla="*/ 532540 h 4951702"/>
                <a:gd name="connsiteX5" fmla="*/ 4333530 w 4828239"/>
                <a:gd name="connsiteY5" fmla="*/ 900560 h 4951702"/>
                <a:gd name="connsiteX6" fmla="*/ 4368761 w 4828239"/>
                <a:gd name="connsiteY6" fmla="*/ 950864 h 4951702"/>
                <a:gd name="connsiteX7" fmla="*/ 4402539 w 4828239"/>
                <a:gd name="connsiteY7" fmla="*/ 1002077 h 4951702"/>
                <a:gd name="connsiteX8" fmla="*/ 4435319 w 4828239"/>
                <a:gd name="connsiteY8" fmla="*/ 1053834 h 4951702"/>
                <a:gd name="connsiteX9" fmla="*/ 4466918 w 4828239"/>
                <a:gd name="connsiteY9" fmla="*/ 1106317 h 4951702"/>
                <a:gd name="connsiteX10" fmla="*/ 4582327 w 4828239"/>
                <a:gd name="connsiteY10" fmla="*/ 1322244 h 4951702"/>
                <a:gd name="connsiteX11" fmla="*/ 4740322 w 4828239"/>
                <a:gd name="connsiteY11" fmla="*/ 1783517 h 4951702"/>
                <a:gd name="connsiteX12" fmla="*/ 4777370 w 4828239"/>
                <a:gd name="connsiteY12" fmla="*/ 2023507 h 4951702"/>
                <a:gd name="connsiteX13" fmla="*/ 4801432 w 4828239"/>
                <a:gd name="connsiteY13" fmla="*/ 2263678 h 4951702"/>
                <a:gd name="connsiteX14" fmla="*/ 4820591 w 4828239"/>
                <a:gd name="connsiteY14" fmla="*/ 2503848 h 4951702"/>
                <a:gd name="connsiteX15" fmla="*/ 4824496 w 4828239"/>
                <a:gd name="connsiteY15" fmla="*/ 2564050 h 4951702"/>
                <a:gd name="connsiteX16" fmla="*/ 4826221 w 4828239"/>
                <a:gd name="connsiteY16" fmla="*/ 2595013 h 4951702"/>
                <a:gd name="connsiteX17" fmla="*/ 4827492 w 4828239"/>
                <a:gd name="connsiteY17" fmla="*/ 2626522 h 4951702"/>
                <a:gd name="connsiteX18" fmla="*/ 4825767 w 4828239"/>
                <a:gd name="connsiteY18" fmla="*/ 2753462 h 4951702"/>
                <a:gd name="connsiteX19" fmla="*/ 4696465 w 4828239"/>
                <a:gd name="connsiteY19" fmla="*/ 3252055 h 4951702"/>
                <a:gd name="connsiteX20" fmla="*/ 4409077 w 4828239"/>
                <a:gd name="connsiteY20" fmla="*/ 3675464 h 4951702"/>
                <a:gd name="connsiteX21" fmla="*/ 4233920 w 4828239"/>
                <a:gd name="connsiteY21" fmla="*/ 3851983 h 4951702"/>
                <a:gd name="connsiteX22" fmla="*/ 4051318 w 4828239"/>
                <a:gd name="connsiteY22" fmla="*/ 4012430 h 4951702"/>
                <a:gd name="connsiteX23" fmla="*/ 3680392 w 4828239"/>
                <a:gd name="connsiteY23" fmla="*/ 4301543 h 4951702"/>
                <a:gd name="connsiteX24" fmla="*/ 3587048 w 4828239"/>
                <a:gd name="connsiteY24" fmla="*/ 4372096 h 4951702"/>
                <a:gd name="connsiteX25" fmla="*/ 3491161 w 4828239"/>
                <a:gd name="connsiteY25" fmla="*/ 4443103 h 4951702"/>
                <a:gd name="connsiteX26" fmla="*/ 3392914 w 4828239"/>
                <a:gd name="connsiteY26" fmla="*/ 4513202 h 4951702"/>
                <a:gd name="connsiteX27" fmla="*/ 3291579 w 4828239"/>
                <a:gd name="connsiteY27" fmla="*/ 4581303 h 4951702"/>
                <a:gd name="connsiteX28" fmla="*/ 3078830 w 4828239"/>
                <a:gd name="connsiteY28" fmla="*/ 4709153 h 4951702"/>
                <a:gd name="connsiteX29" fmla="*/ 2850010 w 4828239"/>
                <a:gd name="connsiteY29" fmla="*/ 4817842 h 4951702"/>
                <a:gd name="connsiteX30" fmla="*/ 2352052 w 4828239"/>
                <a:gd name="connsiteY30" fmla="*/ 4942876 h 4951702"/>
                <a:gd name="connsiteX31" fmla="*/ 2223840 w 4828239"/>
                <a:gd name="connsiteY31" fmla="*/ 4950958 h 4951702"/>
                <a:gd name="connsiteX32" fmla="*/ 2191787 w 4828239"/>
                <a:gd name="connsiteY32" fmla="*/ 4951684 h 4951702"/>
                <a:gd name="connsiteX33" fmla="*/ 2159825 w 4828239"/>
                <a:gd name="connsiteY33" fmla="*/ 4951503 h 4951702"/>
                <a:gd name="connsiteX34" fmla="*/ 2127953 w 4828239"/>
                <a:gd name="connsiteY34" fmla="*/ 4951139 h 4951702"/>
                <a:gd name="connsiteX35" fmla="*/ 2096990 w 4828239"/>
                <a:gd name="connsiteY35" fmla="*/ 4949959 h 4951702"/>
                <a:gd name="connsiteX36" fmla="*/ 1849646 w 4828239"/>
                <a:gd name="connsiteY36" fmla="*/ 4930255 h 4951702"/>
                <a:gd name="connsiteX37" fmla="*/ 1603845 w 4828239"/>
                <a:gd name="connsiteY37" fmla="*/ 4886852 h 4951702"/>
                <a:gd name="connsiteX38" fmla="*/ 1362403 w 4828239"/>
                <a:gd name="connsiteY38" fmla="*/ 4818841 h 4951702"/>
                <a:gd name="connsiteX39" fmla="*/ 900222 w 4828239"/>
                <a:gd name="connsiteY39" fmla="*/ 4614355 h 4951702"/>
                <a:gd name="connsiteX40" fmla="*/ 510682 w 4828239"/>
                <a:gd name="connsiteY40" fmla="*/ 4296004 h 4951702"/>
                <a:gd name="connsiteX41" fmla="*/ 352778 w 4828239"/>
                <a:gd name="connsiteY41" fmla="*/ 4104412 h 4951702"/>
                <a:gd name="connsiteX42" fmla="*/ 214850 w 4828239"/>
                <a:gd name="connsiteY42" fmla="*/ 3901561 h 4951702"/>
                <a:gd name="connsiteX43" fmla="*/ 182615 w 4828239"/>
                <a:gd name="connsiteY43" fmla="*/ 3849894 h 4951702"/>
                <a:gd name="connsiteX44" fmla="*/ 151833 w 4828239"/>
                <a:gd name="connsiteY44" fmla="*/ 3799772 h 4951702"/>
                <a:gd name="connsiteX45" fmla="*/ 91087 w 4828239"/>
                <a:gd name="connsiteY45" fmla="*/ 3702614 h 4951702"/>
                <a:gd name="connsiteX46" fmla="*/ 0 w 4828239"/>
                <a:gd name="connsiteY46" fmla="*/ 3558952 h 4951702"/>
                <a:gd name="connsiteX47" fmla="*/ 0 w 4828239"/>
                <a:gd name="connsiteY47" fmla="*/ 3152786 h 4951702"/>
                <a:gd name="connsiteX48" fmla="*/ 21078 w 4828239"/>
                <a:gd name="connsiteY48" fmla="*/ 3185589 h 4951702"/>
                <a:gd name="connsiteX49" fmla="*/ 159097 w 4828239"/>
                <a:gd name="connsiteY49" fmla="*/ 3365285 h 4951702"/>
                <a:gd name="connsiteX50" fmla="*/ 308466 w 4828239"/>
                <a:gd name="connsiteY50" fmla="*/ 3546344 h 4951702"/>
                <a:gd name="connsiteX51" fmla="*/ 382742 w 4828239"/>
                <a:gd name="connsiteY51" fmla="*/ 3640869 h 4951702"/>
                <a:gd name="connsiteX52" fmla="*/ 418427 w 4828239"/>
                <a:gd name="connsiteY52" fmla="*/ 3687269 h 4951702"/>
                <a:gd name="connsiteX53" fmla="*/ 453386 w 4828239"/>
                <a:gd name="connsiteY53" fmla="*/ 3731671 h 4951702"/>
                <a:gd name="connsiteX54" fmla="*/ 753758 w 4828239"/>
                <a:gd name="connsiteY54" fmla="*/ 4059829 h 4951702"/>
                <a:gd name="connsiteX55" fmla="*/ 913479 w 4828239"/>
                <a:gd name="connsiteY55" fmla="*/ 4207472 h 4951702"/>
                <a:gd name="connsiteX56" fmla="*/ 1080736 w 4828239"/>
                <a:gd name="connsiteY56" fmla="*/ 4343584 h 4951702"/>
                <a:gd name="connsiteX57" fmla="*/ 1454385 w 4828239"/>
                <a:gd name="connsiteY57" fmla="*/ 4558875 h 4951702"/>
                <a:gd name="connsiteX58" fmla="*/ 1663411 w 4828239"/>
                <a:gd name="connsiteY58" fmla="*/ 4619712 h 4951702"/>
                <a:gd name="connsiteX59" fmla="*/ 1716984 w 4828239"/>
                <a:gd name="connsiteY59" fmla="*/ 4630427 h 4951702"/>
                <a:gd name="connsiteX60" fmla="*/ 1771011 w 4828239"/>
                <a:gd name="connsiteY60" fmla="*/ 4639417 h 4951702"/>
                <a:gd name="connsiteX61" fmla="*/ 1880064 w 4828239"/>
                <a:gd name="connsiteY61" fmla="*/ 4652311 h 4951702"/>
                <a:gd name="connsiteX62" fmla="*/ 1934909 w 4828239"/>
                <a:gd name="connsiteY62" fmla="*/ 4656487 h 4951702"/>
                <a:gd name="connsiteX63" fmla="*/ 1989935 w 4828239"/>
                <a:gd name="connsiteY63" fmla="*/ 4659393 h 4951702"/>
                <a:gd name="connsiteX64" fmla="*/ 2045142 w 4828239"/>
                <a:gd name="connsiteY64" fmla="*/ 4660664 h 4951702"/>
                <a:gd name="connsiteX65" fmla="*/ 2100440 w 4828239"/>
                <a:gd name="connsiteY65" fmla="*/ 4660392 h 4951702"/>
                <a:gd name="connsiteX66" fmla="*/ 2128135 w 4828239"/>
                <a:gd name="connsiteY66" fmla="*/ 4660119 h 4951702"/>
                <a:gd name="connsiteX67" fmla="*/ 2154831 w 4828239"/>
                <a:gd name="connsiteY67" fmla="*/ 4658939 h 4951702"/>
                <a:gd name="connsiteX68" fmla="*/ 2181436 w 4828239"/>
                <a:gd name="connsiteY68" fmla="*/ 4657577 h 4951702"/>
                <a:gd name="connsiteX69" fmla="*/ 2207950 w 4828239"/>
                <a:gd name="connsiteY69" fmla="*/ 4655398 h 4951702"/>
                <a:gd name="connsiteX70" fmla="*/ 2313098 w 4828239"/>
                <a:gd name="connsiteY70" fmla="*/ 4642413 h 4951702"/>
                <a:gd name="connsiteX71" fmla="*/ 2713625 w 4828239"/>
                <a:gd name="connsiteY71" fmla="*/ 4510932 h 4951702"/>
                <a:gd name="connsiteX72" fmla="*/ 3083643 w 4828239"/>
                <a:gd name="connsiteY72" fmla="*/ 4280386 h 4951702"/>
                <a:gd name="connsiteX73" fmla="*/ 3173355 w 4828239"/>
                <a:gd name="connsiteY73" fmla="*/ 4212648 h 4951702"/>
                <a:gd name="connsiteX74" fmla="*/ 3263067 w 4828239"/>
                <a:gd name="connsiteY74" fmla="*/ 4142640 h 4951702"/>
                <a:gd name="connsiteX75" fmla="*/ 3444762 w 4828239"/>
                <a:gd name="connsiteY75" fmla="*/ 3997357 h 4951702"/>
                <a:gd name="connsiteX76" fmla="*/ 3818229 w 4828239"/>
                <a:gd name="connsiteY76" fmla="*/ 3716144 h 4951702"/>
                <a:gd name="connsiteX77" fmla="*/ 4166182 w 4828239"/>
                <a:gd name="connsiteY77" fmla="*/ 3436474 h 4951702"/>
                <a:gd name="connsiteX78" fmla="*/ 4444399 w 4828239"/>
                <a:gd name="connsiteY78" fmla="*/ 3115943 h 4951702"/>
                <a:gd name="connsiteX79" fmla="*/ 4539196 w 4828239"/>
                <a:gd name="connsiteY79" fmla="*/ 2929618 h 4951702"/>
                <a:gd name="connsiteX80" fmla="*/ 4596946 w 4828239"/>
                <a:gd name="connsiteY80" fmla="*/ 2726040 h 4951702"/>
                <a:gd name="connsiteX81" fmla="*/ 4612927 w 4828239"/>
                <a:gd name="connsiteY81" fmla="*/ 2619257 h 4951702"/>
                <a:gd name="connsiteX82" fmla="*/ 4615561 w 4828239"/>
                <a:gd name="connsiteY82" fmla="*/ 2592198 h 4951702"/>
                <a:gd name="connsiteX83" fmla="*/ 4617558 w 4828239"/>
                <a:gd name="connsiteY83" fmla="*/ 2564595 h 4951702"/>
                <a:gd name="connsiteX84" fmla="*/ 4620464 w 4828239"/>
                <a:gd name="connsiteY84" fmla="*/ 2507571 h 4951702"/>
                <a:gd name="connsiteX85" fmla="*/ 4615470 w 4828239"/>
                <a:gd name="connsiteY85" fmla="*/ 2279568 h 4951702"/>
                <a:gd name="connsiteX86" fmla="*/ 4583416 w 4828239"/>
                <a:gd name="connsiteY86" fmla="*/ 2054379 h 4951702"/>
                <a:gd name="connsiteX87" fmla="*/ 4529026 w 4828239"/>
                <a:gd name="connsiteY87" fmla="*/ 1834639 h 4951702"/>
                <a:gd name="connsiteX88" fmla="*/ 4388556 w 4828239"/>
                <a:gd name="connsiteY88" fmla="*/ 1408324 h 4951702"/>
                <a:gd name="connsiteX89" fmla="*/ 4292851 w 4828239"/>
                <a:gd name="connsiteY89" fmla="*/ 1205927 h 4951702"/>
                <a:gd name="connsiteX90" fmla="*/ 4264975 w 4828239"/>
                <a:gd name="connsiteY90" fmla="*/ 1157439 h 4951702"/>
                <a:gd name="connsiteX91" fmla="*/ 4235646 w 4828239"/>
                <a:gd name="connsiteY91" fmla="*/ 1109859 h 4951702"/>
                <a:gd name="connsiteX92" fmla="*/ 4204591 w 4828239"/>
                <a:gd name="connsiteY92" fmla="*/ 1063368 h 4951702"/>
                <a:gd name="connsiteX93" fmla="*/ 4172175 w 4828239"/>
                <a:gd name="connsiteY93" fmla="*/ 1017876 h 4951702"/>
                <a:gd name="connsiteX94" fmla="*/ 3865265 w 4828239"/>
                <a:gd name="connsiteY94" fmla="*/ 697618 h 4951702"/>
                <a:gd name="connsiteX95" fmla="*/ 3495792 w 4828239"/>
                <a:gd name="connsiteY95" fmla="*/ 456267 h 4951702"/>
                <a:gd name="connsiteX96" fmla="*/ 3080011 w 4828239"/>
                <a:gd name="connsiteY96" fmla="*/ 304719 h 4951702"/>
                <a:gd name="connsiteX97" fmla="*/ 2638805 w 4828239"/>
                <a:gd name="connsiteY97" fmla="*/ 241884 h 4951702"/>
                <a:gd name="connsiteX98" fmla="*/ 2191696 w 4828239"/>
                <a:gd name="connsiteY98" fmla="*/ 257865 h 4951702"/>
                <a:gd name="connsiteX99" fmla="*/ 1752851 w 4828239"/>
                <a:gd name="connsiteY99" fmla="*/ 350120 h 4951702"/>
                <a:gd name="connsiteX100" fmla="*/ 1333074 w 4828239"/>
                <a:gd name="connsiteY100" fmla="*/ 510657 h 4951702"/>
                <a:gd name="connsiteX101" fmla="*/ 582960 w 4828239"/>
                <a:gd name="connsiteY101" fmla="*/ 1003893 h 4951702"/>
                <a:gd name="connsiteX102" fmla="*/ 276322 w 4828239"/>
                <a:gd name="connsiteY102" fmla="*/ 1333049 h 4951702"/>
                <a:gd name="connsiteX103" fmla="*/ 33882 w 4828239"/>
                <a:gd name="connsiteY103" fmla="*/ 1711057 h 4951702"/>
                <a:gd name="connsiteX104" fmla="*/ 0 w 4828239"/>
                <a:gd name="connsiteY104" fmla="*/ 1785501 h 4951702"/>
                <a:gd name="connsiteX105" fmla="*/ 0 w 4828239"/>
                <a:gd name="connsiteY105" fmla="*/ 1377082 h 4951702"/>
                <a:gd name="connsiteX106" fmla="*/ 111188 w 4828239"/>
                <a:gd name="connsiteY106" fmla="*/ 1208333 h 4951702"/>
                <a:gd name="connsiteX107" fmla="*/ 431321 w 4828239"/>
                <a:gd name="connsiteY107" fmla="*/ 841539 h 4951702"/>
                <a:gd name="connsiteX108" fmla="*/ 807876 w 4828239"/>
                <a:gd name="connsiteY108" fmla="*/ 533448 h 4951702"/>
                <a:gd name="connsiteX109" fmla="*/ 1228743 w 4828239"/>
                <a:gd name="connsiteY109" fmla="*/ 288828 h 4951702"/>
                <a:gd name="connsiteX110" fmla="*/ 2163003 w 4828239"/>
                <a:gd name="connsiteY110" fmla="*/ 19056 h 4951702"/>
                <a:gd name="connsiteX111" fmla="*/ 2407249 w 4828239"/>
                <a:gd name="connsiteY111" fmla="*/ 1168 h 495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828239" h="4951702">
                  <a:moveTo>
                    <a:pt x="2407249" y="1168"/>
                  </a:moveTo>
                  <a:cubicBezTo>
                    <a:pt x="2488914" y="-1193"/>
                    <a:pt x="2570658" y="33"/>
                    <a:pt x="2651971" y="4800"/>
                  </a:cubicBezTo>
                  <a:cubicBezTo>
                    <a:pt x="2814869" y="14698"/>
                    <a:pt x="2977677" y="38942"/>
                    <a:pt x="3136762" y="80075"/>
                  </a:cubicBezTo>
                  <a:cubicBezTo>
                    <a:pt x="3295846" y="121117"/>
                    <a:pt x="3451209" y="179231"/>
                    <a:pt x="3598035" y="254778"/>
                  </a:cubicBezTo>
                  <a:cubicBezTo>
                    <a:pt x="3744680" y="330325"/>
                    <a:pt x="3883516" y="422670"/>
                    <a:pt x="4006734" y="532540"/>
                  </a:cubicBezTo>
                  <a:cubicBezTo>
                    <a:pt x="4130043" y="642320"/>
                    <a:pt x="4238460" y="767354"/>
                    <a:pt x="4333530" y="900560"/>
                  </a:cubicBezTo>
                  <a:lnTo>
                    <a:pt x="4368761" y="950864"/>
                  </a:lnTo>
                  <a:lnTo>
                    <a:pt x="4402539" y="1002077"/>
                  </a:lnTo>
                  <a:cubicBezTo>
                    <a:pt x="4413436" y="1019329"/>
                    <a:pt x="4424604" y="1036491"/>
                    <a:pt x="4435319" y="1053834"/>
                  </a:cubicBezTo>
                  <a:lnTo>
                    <a:pt x="4466918" y="1106317"/>
                  </a:lnTo>
                  <a:cubicBezTo>
                    <a:pt x="4508233" y="1176779"/>
                    <a:pt x="4547187" y="1248604"/>
                    <a:pt x="4582327" y="1322244"/>
                  </a:cubicBezTo>
                  <a:cubicBezTo>
                    <a:pt x="4652789" y="1469524"/>
                    <a:pt x="4707088" y="1624523"/>
                    <a:pt x="4740322" y="1783517"/>
                  </a:cubicBezTo>
                  <a:cubicBezTo>
                    <a:pt x="4756848" y="1863060"/>
                    <a:pt x="4768380" y="1943238"/>
                    <a:pt x="4777370" y="2023507"/>
                  </a:cubicBezTo>
                  <a:cubicBezTo>
                    <a:pt x="4786540" y="2103685"/>
                    <a:pt x="4793895" y="2183772"/>
                    <a:pt x="4801432" y="2263678"/>
                  </a:cubicBezTo>
                  <a:cubicBezTo>
                    <a:pt x="4808605" y="2343674"/>
                    <a:pt x="4814961" y="2423670"/>
                    <a:pt x="4820591" y="2503848"/>
                  </a:cubicBezTo>
                  <a:lnTo>
                    <a:pt x="4824496" y="2564050"/>
                  </a:lnTo>
                  <a:cubicBezTo>
                    <a:pt x="4825222" y="2573947"/>
                    <a:pt x="4825676" y="2584571"/>
                    <a:pt x="4826221" y="2595013"/>
                  </a:cubicBezTo>
                  <a:cubicBezTo>
                    <a:pt x="4826766" y="2605455"/>
                    <a:pt x="4827311" y="2615989"/>
                    <a:pt x="4827492" y="2626522"/>
                  </a:cubicBezTo>
                  <a:cubicBezTo>
                    <a:pt x="4828854" y="2668563"/>
                    <a:pt x="4828400" y="2710967"/>
                    <a:pt x="4825767" y="2753462"/>
                  </a:cubicBezTo>
                  <a:cubicBezTo>
                    <a:pt x="4815960" y="2923534"/>
                    <a:pt x="4770287" y="3094877"/>
                    <a:pt x="4696465" y="3252055"/>
                  </a:cubicBezTo>
                  <a:cubicBezTo>
                    <a:pt x="4622825" y="3409687"/>
                    <a:pt x="4521308" y="3551156"/>
                    <a:pt x="4409077" y="3675464"/>
                  </a:cubicBezTo>
                  <a:cubicBezTo>
                    <a:pt x="4352961" y="3737845"/>
                    <a:pt x="4294031" y="3796321"/>
                    <a:pt x="4233920" y="3851983"/>
                  </a:cubicBezTo>
                  <a:cubicBezTo>
                    <a:pt x="4173809" y="3907645"/>
                    <a:pt x="4112882" y="3961218"/>
                    <a:pt x="4051318" y="4012430"/>
                  </a:cubicBezTo>
                  <a:cubicBezTo>
                    <a:pt x="3928463" y="4115308"/>
                    <a:pt x="3802884" y="4209107"/>
                    <a:pt x="3680392" y="4301543"/>
                  </a:cubicBezTo>
                  <a:lnTo>
                    <a:pt x="3587048" y="4372096"/>
                  </a:lnTo>
                  <a:cubicBezTo>
                    <a:pt x="3555449" y="4395795"/>
                    <a:pt x="3523578" y="4419676"/>
                    <a:pt x="3491161" y="4443103"/>
                  </a:cubicBezTo>
                  <a:cubicBezTo>
                    <a:pt x="3458836" y="4466621"/>
                    <a:pt x="3426147" y="4490047"/>
                    <a:pt x="3392914" y="4513202"/>
                  </a:cubicBezTo>
                  <a:cubicBezTo>
                    <a:pt x="3359590" y="4536175"/>
                    <a:pt x="3325993" y="4558966"/>
                    <a:pt x="3291579" y="4581303"/>
                  </a:cubicBezTo>
                  <a:cubicBezTo>
                    <a:pt x="3223114" y="4626069"/>
                    <a:pt x="3152471" y="4669472"/>
                    <a:pt x="3078830" y="4709153"/>
                  </a:cubicBezTo>
                  <a:cubicBezTo>
                    <a:pt x="3005281" y="4749014"/>
                    <a:pt x="2929189" y="4786061"/>
                    <a:pt x="2850010" y="4817842"/>
                  </a:cubicBezTo>
                  <a:cubicBezTo>
                    <a:pt x="2692378" y="4882312"/>
                    <a:pt x="2523032" y="4925806"/>
                    <a:pt x="2352052" y="4942876"/>
                  </a:cubicBezTo>
                  <a:cubicBezTo>
                    <a:pt x="2309285" y="4946963"/>
                    <a:pt x="2266517" y="4950050"/>
                    <a:pt x="2223840" y="4950958"/>
                  </a:cubicBezTo>
                  <a:lnTo>
                    <a:pt x="2191787" y="4951684"/>
                  </a:lnTo>
                  <a:cubicBezTo>
                    <a:pt x="2181163" y="4951775"/>
                    <a:pt x="2170449" y="4951503"/>
                    <a:pt x="2159825" y="4951503"/>
                  </a:cubicBezTo>
                  <a:lnTo>
                    <a:pt x="2127953" y="4951139"/>
                  </a:lnTo>
                  <a:lnTo>
                    <a:pt x="2096990" y="4949959"/>
                  </a:lnTo>
                  <a:cubicBezTo>
                    <a:pt x="2014542" y="4947326"/>
                    <a:pt x="1931912" y="4940788"/>
                    <a:pt x="1849646" y="4930255"/>
                  </a:cubicBezTo>
                  <a:cubicBezTo>
                    <a:pt x="1767288" y="4920267"/>
                    <a:pt x="1685113" y="4905920"/>
                    <a:pt x="1603845" y="4886852"/>
                  </a:cubicBezTo>
                  <a:cubicBezTo>
                    <a:pt x="1522668" y="4867601"/>
                    <a:pt x="1442127" y="4844811"/>
                    <a:pt x="1362403" y="4818841"/>
                  </a:cubicBezTo>
                  <a:cubicBezTo>
                    <a:pt x="1203228" y="4766449"/>
                    <a:pt x="1045868" y="4701253"/>
                    <a:pt x="900222" y="4614355"/>
                  </a:cubicBezTo>
                  <a:cubicBezTo>
                    <a:pt x="754485" y="4527639"/>
                    <a:pt x="624366" y="4417678"/>
                    <a:pt x="510682" y="4296004"/>
                  </a:cubicBezTo>
                  <a:cubicBezTo>
                    <a:pt x="453568" y="4235258"/>
                    <a:pt x="401629" y="4170607"/>
                    <a:pt x="352778" y="4104412"/>
                  </a:cubicBezTo>
                  <a:cubicBezTo>
                    <a:pt x="304199" y="4037945"/>
                    <a:pt x="257980" y="3970479"/>
                    <a:pt x="214850" y="3901561"/>
                  </a:cubicBezTo>
                  <a:cubicBezTo>
                    <a:pt x="203772" y="3884490"/>
                    <a:pt x="193330" y="3867147"/>
                    <a:pt x="182615" y="3849894"/>
                  </a:cubicBezTo>
                  <a:lnTo>
                    <a:pt x="151833" y="3799772"/>
                  </a:lnTo>
                  <a:cubicBezTo>
                    <a:pt x="132129" y="3767356"/>
                    <a:pt x="111699" y="3735212"/>
                    <a:pt x="91087" y="3702614"/>
                  </a:cubicBezTo>
                  <a:lnTo>
                    <a:pt x="0" y="3558952"/>
                  </a:lnTo>
                  <a:lnTo>
                    <a:pt x="0" y="3152786"/>
                  </a:lnTo>
                  <a:lnTo>
                    <a:pt x="21078" y="3185589"/>
                  </a:lnTo>
                  <a:cubicBezTo>
                    <a:pt x="63392" y="3246607"/>
                    <a:pt x="110427" y="3305810"/>
                    <a:pt x="159097" y="3365285"/>
                  </a:cubicBezTo>
                  <a:cubicBezTo>
                    <a:pt x="207767" y="3424851"/>
                    <a:pt x="258616" y="3484417"/>
                    <a:pt x="308466" y="3546344"/>
                  </a:cubicBezTo>
                  <a:cubicBezTo>
                    <a:pt x="333437" y="3577217"/>
                    <a:pt x="358135" y="3608816"/>
                    <a:pt x="382742" y="3640869"/>
                  </a:cubicBezTo>
                  <a:lnTo>
                    <a:pt x="418427" y="3687269"/>
                  </a:lnTo>
                  <a:cubicBezTo>
                    <a:pt x="430141" y="3702069"/>
                    <a:pt x="441309" y="3717233"/>
                    <a:pt x="453386" y="3731671"/>
                  </a:cubicBezTo>
                  <a:cubicBezTo>
                    <a:pt x="547638" y="3849168"/>
                    <a:pt x="649881" y="3957313"/>
                    <a:pt x="753758" y="4059829"/>
                  </a:cubicBezTo>
                  <a:cubicBezTo>
                    <a:pt x="805970" y="4110859"/>
                    <a:pt x="859089" y="4160164"/>
                    <a:pt x="913479" y="4207472"/>
                  </a:cubicBezTo>
                  <a:cubicBezTo>
                    <a:pt x="967869" y="4254780"/>
                    <a:pt x="1023258" y="4300544"/>
                    <a:pt x="1080736" y="4343584"/>
                  </a:cubicBezTo>
                  <a:cubicBezTo>
                    <a:pt x="1195237" y="4429846"/>
                    <a:pt x="1318727" y="4506937"/>
                    <a:pt x="1454385" y="4558875"/>
                  </a:cubicBezTo>
                  <a:cubicBezTo>
                    <a:pt x="1522033" y="4584845"/>
                    <a:pt x="1592132" y="4604730"/>
                    <a:pt x="1663411" y="4619712"/>
                  </a:cubicBezTo>
                  <a:cubicBezTo>
                    <a:pt x="1681299" y="4623254"/>
                    <a:pt x="1699006" y="4627340"/>
                    <a:pt x="1716984" y="4630427"/>
                  </a:cubicBezTo>
                  <a:lnTo>
                    <a:pt x="1771011" y="4639417"/>
                  </a:lnTo>
                  <a:cubicBezTo>
                    <a:pt x="1807241" y="4644229"/>
                    <a:pt x="1843471" y="4649314"/>
                    <a:pt x="1880064" y="4652311"/>
                  </a:cubicBezTo>
                  <a:cubicBezTo>
                    <a:pt x="1898316" y="4654036"/>
                    <a:pt x="1916567" y="4655670"/>
                    <a:pt x="1934909" y="4656487"/>
                  </a:cubicBezTo>
                  <a:cubicBezTo>
                    <a:pt x="1953251" y="4657395"/>
                    <a:pt x="1971502" y="4658848"/>
                    <a:pt x="1989935" y="4659393"/>
                  </a:cubicBezTo>
                  <a:lnTo>
                    <a:pt x="2045142" y="4660664"/>
                  </a:lnTo>
                  <a:cubicBezTo>
                    <a:pt x="2063484" y="4661118"/>
                    <a:pt x="2082008" y="4660482"/>
                    <a:pt x="2100440" y="4660392"/>
                  </a:cubicBezTo>
                  <a:lnTo>
                    <a:pt x="2128135" y="4660119"/>
                  </a:lnTo>
                  <a:cubicBezTo>
                    <a:pt x="2137124" y="4659847"/>
                    <a:pt x="2145932" y="4659302"/>
                    <a:pt x="2154831" y="4658939"/>
                  </a:cubicBezTo>
                  <a:cubicBezTo>
                    <a:pt x="2163729" y="4658485"/>
                    <a:pt x="2172628" y="4658212"/>
                    <a:pt x="2181436" y="4657577"/>
                  </a:cubicBezTo>
                  <a:lnTo>
                    <a:pt x="2207950" y="4655398"/>
                  </a:lnTo>
                  <a:cubicBezTo>
                    <a:pt x="2243272" y="4652583"/>
                    <a:pt x="2278321" y="4647861"/>
                    <a:pt x="2313098" y="4642413"/>
                  </a:cubicBezTo>
                  <a:cubicBezTo>
                    <a:pt x="2452298" y="4619349"/>
                    <a:pt x="2586139" y="4574221"/>
                    <a:pt x="2713625" y="4510932"/>
                  </a:cubicBezTo>
                  <a:cubicBezTo>
                    <a:pt x="2841565" y="4448369"/>
                    <a:pt x="2963330" y="4368282"/>
                    <a:pt x="3083643" y="4280386"/>
                  </a:cubicBezTo>
                  <a:cubicBezTo>
                    <a:pt x="3113698" y="4258503"/>
                    <a:pt x="3143572" y="4235712"/>
                    <a:pt x="3173355" y="4212648"/>
                  </a:cubicBezTo>
                  <a:cubicBezTo>
                    <a:pt x="3203319" y="4189675"/>
                    <a:pt x="3233193" y="4166339"/>
                    <a:pt x="3263067" y="4142640"/>
                  </a:cubicBezTo>
                  <a:lnTo>
                    <a:pt x="3444762" y="3997357"/>
                  </a:lnTo>
                  <a:cubicBezTo>
                    <a:pt x="3569432" y="3898473"/>
                    <a:pt x="3695284" y="3806401"/>
                    <a:pt x="3818229" y="3716144"/>
                  </a:cubicBezTo>
                  <a:cubicBezTo>
                    <a:pt x="3941084" y="3625886"/>
                    <a:pt x="4059309" y="3534721"/>
                    <a:pt x="4166182" y="3436474"/>
                  </a:cubicBezTo>
                  <a:cubicBezTo>
                    <a:pt x="4273056" y="3338408"/>
                    <a:pt x="4369578" y="3233895"/>
                    <a:pt x="4444399" y="3115943"/>
                  </a:cubicBezTo>
                  <a:cubicBezTo>
                    <a:pt x="4481809" y="3057013"/>
                    <a:pt x="4513772" y="2994905"/>
                    <a:pt x="4539196" y="2929618"/>
                  </a:cubicBezTo>
                  <a:cubicBezTo>
                    <a:pt x="4564802" y="2864422"/>
                    <a:pt x="4583235" y="2796139"/>
                    <a:pt x="4596946" y="2726040"/>
                  </a:cubicBezTo>
                  <a:cubicBezTo>
                    <a:pt x="4603756" y="2690991"/>
                    <a:pt x="4609204" y="2655306"/>
                    <a:pt x="4612927" y="2619257"/>
                  </a:cubicBezTo>
                  <a:cubicBezTo>
                    <a:pt x="4614017" y="2610268"/>
                    <a:pt x="4614743" y="2601188"/>
                    <a:pt x="4615561" y="2592198"/>
                  </a:cubicBezTo>
                  <a:cubicBezTo>
                    <a:pt x="4616287" y="2583118"/>
                    <a:pt x="4617195" y="2574220"/>
                    <a:pt x="4617558" y="2564595"/>
                  </a:cubicBezTo>
                  <a:lnTo>
                    <a:pt x="4620464" y="2507571"/>
                  </a:lnTo>
                  <a:cubicBezTo>
                    <a:pt x="4623097" y="2431479"/>
                    <a:pt x="4621462" y="2355297"/>
                    <a:pt x="4615470" y="2279568"/>
                  </a:cubicBezTo>
                  <a:cubicBezTo>
                    <a:pt x="4609658" y="2203748"/>
                    <a:pt x="4598490" y="2128564"/>
                    <a:pt x="4583416" y="2054379"/>
                  </a:cubicBezTo>
                  <a:cubicBezTo>
                    <a:pt x="4568162" y="1980194"/>
                    <a:pt x="4549094" y="1907008"/>
                    <a:pt x="4529026" y="1834639"/>
                  </a:cubicBezTo>
                  <a:cubicBezTo>
                    <a:pt x="4488983" y="1689810"/>
                    <a:pt x="4444762" y="1546888"/>
                    <a:pt x="4388556" y="1408324"/>
                  </a:cubicBezTo>
                  <a:cubicBezTo>
                    <a:pt x="4360407" y="1339133"/>
                    <a:pt x="4328990" y="1271213"/>
                    <a:pt x="4292851" y="1205927"/>
                  </a:cubicBezTo>
                  <a:cubicBezTo>
                    <a:pt x="4284043" y="1189492"/>
                    <a:pt x="4274327" y="1173511"/>
                    <a:pt x="4264975" y="1157439"/>
                  </a:cubicBezTo>
                  <a:cubicBezTo>
                    <a:pt x="4255350" y="1141458"/>
                    <a:pt x="4245361" y="1125749"/>
                    <a:pt x="4235646" y="1109859"/>
                  </a:cubicBezTo>
                  <a:lnTo>
                    <a:pt x="4204591" y="1063368"/>
                  </a:lnTo>
                  <a:lnTo>
                    <a:pt x="4172175" y="1017876"/>
                  </a:lnTo>
                  <a:cubicBezTo>
                    <a:pt x="4083462" y="898290"/>
                    <a:pt x="3979312" y="791326"/>
                    <a:pt x="3865265" y="697618"/>
                  </a:cubicBezTo>
                  <a:cubicBezTo>
                    <a:pt x="3751490" y="603638"/>
                    <a:pt x="3627909" y="521917"/>
                    <a:pt x="3495792" y="456267"/>
                  </a:cubicBezTo>
                  <a:cubicBezTo>
                    <a:pt x="3363766" y="390436"/>
                    <a:pt x="3224022" y="339950"/>
                    <a:pt x="3080011" y="304719"/>
                  </a:cubicBezTo>
                  <a:cubicBezTo>
                    <a:pt x="2935999" y="269397"/>
                    <a:pt x="2787992" y="249057"/>
                    <a:pt x="2638805" y="241884"/>
                  </a:cubicBezTo>
                  <a:cubicBezTo>
                    <a:pt x="2489345" y="234347"/>
                    <a:pt x="2340067" y="239341"/>
                    <a:pt x="2191696" y="257865"/>
                  </a:cubicBezTo>
                  <a:cubicBezTo>
                    <a:pt x="2043417" y="276479"/>
                    <a:pt x="1896500" y="307624"/>
                    <a:pt x="1752851" y="350120"/>
                  </a:cubicBezTo>
                  <a:cubicBezTo>
                    <a:pt x="1609112" y="392433"/>
                    <a:pt x="1468914" y="447187"/>
                    <a:pt x="1333074" y="510657"/>
                  </a:cubicBezTo>
                  <a:cubicBezTo>
                    <a:pt x="1060578" y="636236"/>
                    <a:pt x="806151" y="802767"/>
                    <a:pt x="582960" y="1003893"/>
                  </a:cubicBezTo>
                  <a:cubicBezTo>
                    <a:pt x="471728" y="1104774"/>
                    <a:pt x="368668" y="1214825"/>
                    <a:pt x="276322" y="1333049"/>
                  </a:cubicBezTo>
                  <a:cubicBezTo>
                    <a:pt x="183795" y="1451092"/>
                    <a:pt x="102164" y="1577669"/>
                    <a:pt x="33882" y="1711057"/>
                  </a:cubicBezTo>
                  <a:lnTo>
                    <a:pt x="0" y="1785501"/>
                  </a:lnTo>
                  <a:lnTo>
                    <a:pt x="0" y="1377082"/>
                  </a:lnTo>
                  <a:lnTo>
                    <a:pt x="111188" y="1208333"/>
                  </a:lnTo>
                  <a:cubicBezTo>
                    <a:pt x="206927" y="1076920"/>
                    <a:pt x="314732" y="954315"/>
                    <a:pt x="431321" y="841539"/>
                  </a:cubicBezTo>
                  <a:cubicBezTo>
                    <a:pt x="548183" y="728763"/>
                    <a:pt x="674488" y="625885"/>
                    <a:pt x="807876" y="533448"/>
                  </a:cubicBezTo>
                  <a:cubicBezTo>
                    <a:pt x="941446" y="441103"/>
                    <a:pt x="1082007" y="358837"/>
                    <a:pt x="1228743" y="288828"/>
                  </a:cubicBezTo>
                  <a:cubicBezTo>
                    <a:pt x="1522578" y="149811"/>
                    <a:pt x="1838931" y="57919"/>
                    <a:pt x="2163003" y="19056"/>
                  </a:cubicBezTo>
                  <a:cubicBezTo>
                    <a:pt x="2243998" y="9477"/>
                    <a:pt x="2325584" y="3529"/>
                    <a:pt x="2407249" y="116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2059" name="Freeform: Shape 2058">
              <a:extLst>
                <a:ext uri="{FF2B5EF4-FFF2-40B4-BE49-F238E27FC236}">
                  <a16:creationId xmlns:a16="http://schemas.microsoft.com/office/drawing/2014/main" id="{B2935CA6-94DE-46EF-8BB1-9DB074B6C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544811 h 4884231"/>
                <a:gd name="connsiteX1" fmla="*/ 1694919 w 4814598"/>
                <a:gd name="connsiteY1" fmla="*/ 709526 h 4884231"/>
                <a:gd name="connsiteX2" fmla="*/ 932184 w 4814598"/>
                <a:gd name="connsiteY2" fmla="*/ 1163171 h 4884231"/>
                <a:gd name="connsiteX3" fmla="*/ 407894 w 4814598"/>
                <a:gd name="connsiteY3" fmla="*/ 1812768 h 4884231"/>
                <a:gd name="connsiteX4" fmla="*/ 220025 w 4814598"/>
                <a:gd name="connsiteY4" fmla="*/ 2558977 h 4884231"/>
                <a:gd name="connsiteX5" fmla="*/ 530204 w 4814598"/>
                <a:gd name="connsiteY5" fmla="*/ 3236995 h 4884231"/>
                <a:gd name="connsiteX6" fmla="*/ 697098 w 4814598"/>
                <a:gd name="connsiteY6" fmla="*/ 3471717 h 4884231"/>
                <a:gd name="connsiteX7" fmla="*/ 1333800 w 4814598"/>
                <a:gd name="connsiteY7" fmla="*/ 4121677 h 4884231"/>
                <a:gd name="connsiteX8" fmla="*/ 2170902 w 4814598"/>
                <a:gd name="connsiteY8" fmla="*/ 4339420 h 4884231"/>
                <a:gd name="connsiteX9" fmla="*/ 2709357 w 4814598"/>
                <a:gd name="connsiteY9" fmla="*/ 4200765 h 4884231"/>
                <a:gd name="connsiteX10" fmla="*/ 3290852 w 4814598"/>
                <a:gd name="connsiteY10" fmla="*/ 3800420 h 4884231"/>
                <a:gd name="connsiteX11" fmla="*/ 3434410 w 4814598"/>
                <a:gd name="connsiteY11" fmla="*/ 3689188 h 4884231"/>
                <a:gd name="connsiteX12" fmla="*/ 4069660 w 4814598"/>
                <a:gd name="connsiteY12" fmla="*/ 3124945 h 4884231"/>
                <a:gd name="connsiteX13" fmla="*/ 4269787 w 4814598"/>
                <a:gd name="connsiteY13" fmla="*/ 2558977 h 4884231"/>
                <a:gd name="connsiteX14" fmla="*/ 3797526 w 4814598"/>
                <a:gd name="connsiteY14" fmla="*/ 1099701 h 4884231"/>
                <a:gd name="connsiteX15" fmla="*/ 3273691 w 4814598"/>
                <a:gd name="connsiteY15" fmla="*/ 695179 h 4884231"/>
                <a:gd name="connsiteX16" fmla="*/ 2550817 w 4814598"/>
                <a:gd name="connsiteY16" fmla="*/ 544811 h 4884231"/>
                <a:gd name="connsiteX17" fmla="*/ 2550817 w 4814598"/>
                <a:gd name="connsiteY17" fmla="*/ 0 h 4884231"/>
                <a:gd name="connsiteX18" fmla="*/ 4814598 w 4814598"/>
                <a:gd name="connsiteY18" fmla="*/ 2558977 h 4884231"/>
                <a:gd name="connsiteX19" fmla="*/ 3626365 w 4814598"/>
                <a:gd name="connsiteY19" fmla="*/ 4229640 h 4884231"/>
                <a:gd name="connsiteX20" fmla="*/ 2170902 w 4814598"/>
                <a:gd name="connsiteY20" fmla="*/ 4884231 h 4884231"/>
                <a:gd name="connsiteX21" fmla="*/ 246267 w 4814598"/>
                <a:gd name="connsiteY21" fmla="*/ 3777538 h 4884231"/>
                <a:gd name="connsiteX22" fmla="*/ 40127 w 4814598"/>
                <a:gd name="connsiteY22" fmla="*/ 3489366 h 4884231"/>
                <a:gd name="connsiteX23" fmla="*/ 0 w 4814598"/>
                <a:gd name="connsiteY23" fmla="*/ 3432245 h 4884231"/>
                <a:gd name="connsiteX24" fmla="*/ 0 w 4814598"/>
                <a:gd name="connsiteY24" fmla="*/ 1432577 h 4884231"/>
                <a:gd name="connsiteX25" fmla="*/ 54624 w 4814598"/>
                <a:gd name="connsiteY25" fmla="*/ 1339196 h 4884231"/>
                <a:gd name="connsiteX26" fmla="*/ 2550817 w 4814598"/>
                <a:gd name="connsiteY26"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4598" h="4884231">
                  <a:moveTo>
                    <a:pt x="2550817" y="544811"/>
                  </a:moveTo>
                  <a:cubicBezTo>
                    <a:pt x="2270966" y="544811"/>
                    <a:pt x="1974952" y="601744"/>
                    <a:pt x="1694919" y="709526"/>
                  </a:cubicBezTo>
                  <a:cubicBezTo>
                    <a:pt x="1417883" y="816127"/>
                    <a:pt x="1154103" y="973032"/>
                    <a:pt x="932184" y="1163171"/>
                  </a:cubicBezTo>
                  <a:cubicBezTo>
                    <a:pt x="710536" y="1353038"/>
                    <a:pt x="529296" y="1577682"/>
                    <a:pt x="407894" y="1812768"/>
                  </a:cubicBezTo>
                  <a:cubicBezTo>
                    <a:pt x="283223" y="2054210"/>
                    <a:pt x="220025" y="2305277"/>
                    <a:pt x="220025" y="2558977"/>
                  </a:cubicBezTo>
                  <a:cubicBezTo>
                    <a:pt x="220025" y="2801418"/>
                    <a:pt x="315095" y="2942070"/>
                    <a:pt x="530204" y="3236995"/>
                  </a:cubicBezTo>
                  <a:cubicBezTo>
                    <a:pt x="584050" y="3310817"/>
                    <a:pt x="639711" y="3387181"/>
                    <a:pt x="697098" y="3471717"/>
                  </a:cubicBezTo>
                  <a:cubicBezTo>
                    <a:pt x="900040" y="3770818"/>
                    <a:pt x="1108249" y="3983476"/>
                    <a:pt x="1333800" y="4121677"/>
                  </a:cubicBezTo>
                  <a:cubicBezTo>
                    <a:pt x="1572882" y="4268231"/>
                    <a:pt x="1846740" y="4339420"/>
                    <a:pt x="2170902" y="4339420"/>
                  </a:cubicBezTo>
                  <a:cubicBezTo>
                    <a:pt x="2354867" y="4339420"/>
                    <a:pt x="2525938" y="4295381"/>
                    <a:pt x="2709357" y="4200765"/>
                  </a:cubicBezTo>
                  <a:cubicBezTo>
                    <a:pt x="2897680" y="4103607"/>
                    <a:pt x="3084097" y="3961956"/>
                    <a:pt x="3290852" y="3800420"/>
                  </a:cubicBezTo>
                  <a:cubicBezTo>
                    <a:pt x="3339340" y="3762556"/>
                    <a:pt x="3387647" y="3725236"/>
                    <a:pt x="3434410" y="3689188"/>
                  </a:cubicBezTo>
                  <a:cubicBezTo>
                    <a:pt x="3682844" y="3497505"/>
                    <a:pt x="3917476" y="3316446"/>
                    <a:pt x="4069660" y="3124945"/>
                  </a:cubicBezTo>
                  <a:cubicBezTo>
                    <a:pt x="4209948" y="2948426"/>
                    <a:pt x="4269787" y="2779172"/>
                    <a:pt x="4269787" y="2558977"/>
                  </a:cubicBezTo>
                  <a:cubicBezTo>
                    <a:pt x="4269787" y="1980933"/>
                    <a:pt x="4102076" y="1462636"/>
                    <a:pt x="3797526" y="1099701"/>
                  </a:cubicBezTo>
                  <a:cubicBezTo>
                    <a:pt x="3650427" y="924453"/>
                    <a:pt x="3474272" y="788342"/>
                    <a:pt x="3273691" y="695179"/>
                  </a:cubicBezTo>
                  <a:cubicBezTo>
                    <a:pt x="3058944" y="595388"/>
                    <a:pt x="2815686" y="544811"/>
                    <a:pt x="2550817" y="544811"/>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2060" name="Freeform: Shape 2059">
              <a:extLst>
                <a:ext uri="{FF2B5EF4-FFF2-40B4-BE49-F238E27FC236}">
                  <a16:creationId xmlns:a16="http://schemas.microsoft.com/office/drawing/2014/main" id="{2352A8D1-612B-42BB-A925-A3EF53F7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454009 h 4884231"/>
                <a:gd name="connsiteX1" fmla="*/ 1662321 w 4814598"/>
                <a:gd name="connsiteY1" fmla="*/ 624807 h 4884231"/>
                <a:gd name="connsiteX2" fmla="*/ 873072 w 4814598"/>
                <a:gd name="connsiteY2" fmla="*/ 1094253 h 4884231"/>
                <a:gd name="connsiteX3" fmla="*/ 327171 w 4814598"/>
                <a:gd name="connsiteY3" fmla="*/ 1771181 h 4884231"/>
                <a:gd name="connsiteX4" fmla="*/ 129223 w 4814598"/>
                <a:gd name="connsiteY4" fmla="*/ 2558977 h 4884231"/>
                <a:gd name="connsiteX5" fmla="*/ 456836 w 4814598"/>
                <a:gd name="connsiteY5" fmla="*/ 3290477 h 4884231"/>
                <a:gd name="connsiteX6" fmla="*/ 621914 w 4814598"/>
                <a:gd name="connsiteY6" fmla="*/ 3522657 h 4884231"/>
                <a:gd name="connsiteX7" fmla="*/ 2170902 w 4814598"/>
                <a:gd name="connsiteY7" fmla="*/ 4430222 h 4884231"/>
                <a:gd name="connsiteX8" fmla="*/ 3346786 w 4814598"/>
                <a:gd name="connsiteY8" fmla="*/ 3871881 h 4884231"/>
                <a:gd name="connsiteX9" fmla="*/ 3489890 w 4814598"/>
                <a:gd name="connsiteY9" fmla="*/ 3761012 h 4884231"/>
                <a:gd name="connsiteX10" fmla="*/ 4140757 w 4814598"/>
                <a:gd name="connsiteY10" fmla="*/ 3181424 h 4884231"/>
                <a:gd name="connsiteX11" fmla="*/ 4360589 w 4814598"/>
                <a:gd name="connsiteY11" fmla="*/ 2558977 h 4884231"/>
                <a:gd name="connsiteX12" fmla="*/ 3867171 w 4814598"/>
                <a:gd name="connsiteY12" fmla="*/ 1041315 h 4884231"/>
                <a:gd name="connsiteX13" fmla="*/ 3312009 w 4814598"/>
                <a:gd name="connsiteY13" fmla="*/ 612822 h 4884231"/>
                <a:gd name="connsiteX14" fmla="*/ 2550817 w 4814598"/>
                <a:gd name="connsiteY14" fmla="*/ 454009 h 4884231"/>
                <a:gd name="connsiteX15" fmla="*/ 2550817 w 4814598"/>
                <a:gd name="connsiteY15" fmla="*/ 0 h 4884231"/>
                <a:gd name="connsiteX16" fmla="*/ 4814598 w 4814598"/>
                <a:gd name="connsiteY16" fmla="*/ 2558977 h 4884231"/>
                <a:gd name="connsiteX17" fmla="*/ 3626365 w 4814598"/>
                <a:gd name="connsiteY17" fmla="*/ 4229640 h 4884231"/>
                <a:gd name="connsiteX18" fmla="*/ 2170902 w 4814598"/>
                <a:gd name="connsiteY18" fmla="*/ 4884231 h 4884231"/>
                <a:gd name="connsiteX19" fmla="*/ 246267 w 4814598"/>
                <a:gd name="connsiteY19" fmla="*/ 3777538 h 4884231"/>
                <a:gd name="connsiteX20" fmla="*/ 40127 w 4814598"/>
                <a:gd name="connsiteY20" fmla="*/ 3489366 h 4884231"/>
                <a:gd name="connsiteX21" fmla="*/ 0 w 4814598"/>
                <a:gd name="connsiteY21" fmla="*/ 3432245 h 4884231"/>
                <a:gd name="connsiteX22" fmla="*/ 0 w 4814598"/>
                <a:gd name="connsiteY22" fmla="*/ 1432577 h 4884231"/>
                <a:gd name="connsiteX23" fmla="*/ 54624 w 4814598"/>
                <a:gd name="connsiteY23" fmla="*/ 1339196 h 4884231"/>
                <a:gd name="connsiteX24" fmla="*/ 2550817 w 4814598"/>
                <a:gd name="connsiteY24"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4598" h="4884231">
                  <a:moveTo>
                    <a:pt x="2550817" y="454009"/>
                  </a:moveTo>
                  <a:cubicBezTo>
                    <a:pt x="2255802" y="454009"/>
                    <a:pt x="1956792" y="511396"/>
                    <a:pt x="1662321" y="624807"/>
                  </a:cubicBezTo>
                  <a:cubicBezTo>
                    <a:pt x="1375660" y="735041"/>
                    <a:pt x="1102800" y="897394"/>
                    <a:pt x="873072" y="1094253"/>
                  </a:cubicBezTo>
                  <a:cubicBezTo>
                    <a:pt x="639348" y="1294471"/>
                    <a:pt x="455656" y="1522293"/>
                    <a:pt x="327171" y="1771181"/>
                  </a:cubicBezTo>
                  <a:cubicBezTo>
                    <a:pt x="195872" y="2025607"/>
                    <a:pt x="129223" y="2290658"/>
                    <a:pt x="129223" y="2558977"/>
                  </a:cubicBezTo>
                  <a:cubicBezTo>
                    <a:pt x="129223" y="2829294"/>
                    <a:pt x="235552" y="2987108"/>
                    <a:pt x="456836" y="3290477"/>
                  </a:cubicBezTo>
                  <a:cubicBezTo>
                    <a:pt x="510228" y="3363663"/>
                    <a:pt x="565435" y="3439392"/>
                    <a:pt x="621914" y="3522657"/>
                  </a:cubicBezTo>
                  <a:cubicBezTo>
                    <a:pt x="1053495" y="4158815"/>
                    <a:pt x="1516766" y="4430222"/>
                    <a:pt x="2170902" y="4430222"/>
                  </a:cubicBezTo>
                  <a:cubicBezTo>
                    <a:pt x="2600213" y="4430222"/>
                    <a:pt x="2915205" y="4209119"/>
                    <a:pt x="3346786" y="3871881"/>
                  </a:cubicBezTo>
                  <a:cubicBezTo>
                    <a:pt x="3395002" y="3834198"/>
                    <a:pt x="3443218" y="3796969"/>
                    <a:pt x="3489890" y="3761012"/>
                  </a:cubicBezTo>
                  <a:cubicBezTo>
                    <a:pt x="3742864" y="3565879"/>
                    <a:pt x="3981763" y="3381551"/>
                    <a:pt x="4140757" y="3181424"/>
                  </a:cubicBezTo>
                  <a:cubicBezTo>
                    <a:pt x="4292760" y="2990104"/>
                    <a:pt x="4360589" y="2798149"/>
                    <a:pt x="4360589" y="2558977"/>
                  </a:cubicBezTo>
                  <a:cubicBezTo>
                    <a:pt x="4360589" y="1959594"/>
                    <a:pt x="4185341" y="1420595"/>
                    <a:pt x="3867171" y="1041315"/>
                  </a:cubicBezTo>
                  <a:cubicBezTo>
                    <a:pt x="3711446" y="855807"/>
                    <a:pt x="3524667" y="711614"/>
                    <a:pt x="3312009" y="612822"/>
                  </a:cubicBezTo>
                  <a:cubicBezTo>
                    <a:pt x="3085095" y="507491"/>
                    <a:pt x="2829034" y="454009"/>
                    <a:pt x="2550817" y="454009"/>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useBgFill="1">
          <p:nvSpPr>
            <p:cNvPr id="2061" name="Freeform: Shape 2060">
              <a:extLst>
                <a:ext uri="{FF2B5EF4-FFF2-40B4-BE49-F238E27FC236}">
                  <a16:creationId xmlns:a16="http://schemas.microsoft.com/office/drawing/2014/main" id="{0858A699-36FD-4E40-A79C-7B11883C9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96695"/>
              <a:ext cx="4850918" cy="5212025"/>
            </a:xfrm>
            <a:custGeom>
              <a:avLst/>
              <a:gdLst>
                <a:gd name="connsiteX0" fmla="*/ 2244906 w 4850918"/>
                <a:gd name="connsiteY0" fmla="*/ 0 h 5212025"/>
                <a:gd name="connsiteX1" fmla="*/ 4850918 w 4850918"/>
                <a:gd name="connsiteY1" fmla="*/ 2606013 h 5212025"/>
                <a:gd name="connsiteX2" fmla="*/ 2244906 w 4850918"/>
                <a:gd name="connsiteY2" fmla="*/ 5212025 h 5212025"/>
                <a:gd name="connsiteX3" fmla="*/ 83949 w 4850918"/>
                <a:gd name="connsiteY3" fmla="*/ 4063077 h 5212025"/>
                <a:gd name="connsiteX4" fmla="*/ 0 w 4850918"/>
                <a:gd name="connsiteY4" fmla="*/ 3924890 h 5212025"/>
                <a:gd name="connsiteX5" fmla="*/ 0 w 4850918"/>
                <a:gd name="connsiteY5" fmla="*/ 3598606 h 5212025"/>
                <a:gd name="connsiteX6" fmla="*/ 15357 w 4850918"/>
                <a:gd name="connsiteY6" fmla="*/ 3619452 h 5212025"/>
                <a:gd name="connsiteX7" fmla="*/ 107340 w 4850918"/>
                <a:gd name="connsiteY7" fmla="*/ 3738402 h 5212025"/>
                <a:gd name="connsiteX8" fmla="*/ 168177 w 4850918"/>
                <a:gd name="connsiteY8" fmla="*/ 3816401 h 5212025"/>
                <a:gd name="connsiteX9" fmla="*/ 245086 w 4850918"/>
                <a:gd name="connsiteY9" fmla="*/ 3916919 h 5212025"/>
                <a:gd name="connsiteX10" fmla="*/ 284403 w 4850918"/>
                <a:gd name="connsiteY10" fmla="*/ 3970310 h 5212025"/>
                <a:gd name="connsiteX11" fmla="*/ 319634 w 4850918"/>
                <a:gd name="connsiteY11" fmla="*/ 4018253 h 5212025"/>
                <a:gd name="connsiteX12" fmla="*/ 319816 w 4850918"/>
                <a:gd name="connsiteY12" fmla="*/ 4018435 h 5212025"/>
                <a:gd name="connsiteX13" fmla="*/ 319998 w 4850918"/>
                <a:gd name="connsiteY13" fmla="*/ 4018617 h 5212025"/>
                <a:gd name="connsiteX14" fmla="*/ 381652 w 4850918"/>
                <a:gd name="connsiteY14" fmla="*/ 4099884 h 5212025"/>
                <a:gd name="connsiteX15" fmla="*/ 393547 w 4850918"/>
                <a:gd name="connsiteY15" fmla="*/ 4115230 h 5212025"/>
                <a:gd name="connsiteX16" fmla="*/ 399540 w 4850918"/>
                <a:gd name="connsiteY16" fmla="*/ 4122676 h 5212025"/>
                <a:gd name="connsiteX17" fmla="*/ 470547 w 4850918"/>
                <a:gd name="connsiteY17" fmla="*/ 4208756 h 5212025"/>
                <a:gd name="connsiteX18" fmla="*/ 633445 w 4850918"/>
                <a:gd name="connsiteY18" fmla="*/ 4384730 h 5212025"/>
                <a:gd name="connsiteX19" fmla="*/ 997833 w 4850918"/>
                <a:gd name="connsiteY19" fmla="*/ 4677384 h 5212025"/>
                <a:gd name="connsiteX20" fmla="*/ 1198505 w 4850918"/>
                <a:gd name="connsiteY20" fmla="*/ 4786982 h 5212025"/>
                <a:gd name="connsiteX21" fmla="*/ 1198687 w 4850918"/>
                <a:gd name="connsiteY21" fmla="*/ 4787073 h 5212025"/>
                <a:gd name="connsiteX22" fmla="*/ 1198869 w 4850918"/>
                <a:gd name="connsiteY22" fmla="*/ 4787164 h 5212025"/>
                <a:gd name="connsiteX23" fmla="*/ 1410709 w 4850918"/>
                <a:gd name="connsiteY23" fmla="*/ 4869975 h 5212025"/>
                <a:gd name="connsiteX24" fmla="*/ 1631902 w 4850918"/>
                <a:gd name="connsiteY24" fmla="*/ 4927271 h 5212025"/>
                <a:gd name="connsiteX25" fmla="*/ 1744134 w 4850918"/>
                <a:gd name="connsiteY25" fmla="*/ 4946157 h 5212025"/>
                <a:gd name="connsiteX26" fmla="*/ 1856819 w 4850918"/>
                <a:gd name="connsiteY26" fmla="*/ 4958961 h 5212025"/>
                <a:gd name="connsiteX27" fmla="*/ 2090089 w 4850918"/>
                <a:gd name="connsiteY27" fmla="*/ 4969130 h 5212025"/>
                <a:gd name="connsiteX28" fmla="*/ 2101802 w 4850918"/>
                <a:gd name="connsiteY28" fmla="*/ 4969130 h 5212025"/>
                <a:gd name="connsiteX29" fmla="*/ 2117238 w 4850918"/>
                <a:gd name="connsiteY29" fmla="*/ 4969221 h 5212025"/>
                <a:gd name="connsiteX30" fmla="*/ 2147294 w 4850918"/>
                <a:gd name="connsiteY30" fmla="*/ 4968767 h 5212025"/>
                <a:gd name="connsiteX31" fmla="*/ 2147566 w 4850918"/>
                <a:gd name="connsiteY31" fmla="*/ 4968767 h 5212025"/>
                <a:gd name="connsiteX32" fmla="*/ 2147838 w 4850918"/>
                <a:gd name="connsiteY32" fmla="*/ 4968767 h 5212025"/>
                <a:gd name="connsiteX33" fmla="*/ 2176078 w 4850918"/>
                <a:gd name="connsiteY33" fmla="*/ 4968041 h 5212025"/>
                <a:gd name="connsiteX34" fmla="*/ 2204499 w 4850918"/>
                <a:gd name="connsiteY34" fmla="*/ 4966588 h 5212025"/>
                <a:gd name="connsiteX35" fmla="*/ 2315822 w 4850918"/>
                <a:gd name="connsiteY35" fmla="*/ 4956872 h 5212025"/>
                <a:gd name="connsiteX36" fmla="*/ 2746222 w 4850918"/>
                <a:gd name="connsiteY36" fmla="*/ 4840555 h 5212025"/>
                <a:gd name="connsiteX37" fmla="*/ 2950617 w 4850918"/>
                <a:gd name="connsiteY37" fmla="*/ 4739220 h 5212025"/>
                <a:gd name="connsiteX38" fmla="*/ 3148929 w 4850918"/>
                <a:gd name="connsiteY38" fmla="*/ 4615367 h 5212025"/>
                <a:gd name="connsiteX39" fmla="*/ 3342791 w 4850918"/>
                <a:gd name="connsiteY39" fmla="*/ 4474533 h 5212025"/>
                <a:gd name="connsiteX40" fmla="*/ 3438496 w 4850918"/>
                <a:gd name="connsiteY40" fmla="*/ 4399894 h 5212025"/>
                <a:gd name="connsiteX41" fmla="*/ 3536108 w 4850918"/>
                <a:gd name="connsiteY41" fmla="*/ 4321804 h 5212025"/>
                <a:gd name="connsiteX42" fmla="*/ 3700641 w 4850918"/>
                <a:gd name="connsiteY42" fmla="*/ 4192956 h 5212025"/>
                <a:gd name="connsiteX43" fmla="*/ 3927282 w 4850918"/>
                <a:gd name="connsiteY43" fmla="*/ 4014258 h 5212025"/>
                <a:gd name="connsiteX44" fmla="*/ 4279230 w 4850918"/>
                <a:gd name="connsiteY44" fmla="*/ 3693909 h 5212025"/>
                <a:gd name="connsiteX45" fmla="*/ 4424785 w 4850918"/>
                <a:gd name="connsiteY45" fmla="*/ 3517209 h 5212025"/>
                <a:gd name="connsiteX46" fmla="*/ 4539922 w 4850918"/>
                <a:gd name="connsiteY46" fmla="*/ 3324800 h 5212025"/>
                <a:gd name="connsiteX47" fmla="*/ 4660234 w 4850918"/>
                <a:gd name="connsiteY47" fmla="*/ 2893945 h 5212025"/>
                <a:gd name="connsiteX48" fmla="*/ 4667045 w 4850918"/>
                <a:gd name="connsiteY48" fmla="*/ 2779081 h 5212025"/>
                <a:gd name="connsiteX49" fmla="*/ 4667135 w 4850918"/>
                <a:gd name="connsiteY49" fmla="*/ 2774632 h 5212025"/>
                <a:gd name="connsiteX50" fmla="*/ 4667408 w 4850918"/>
                <a:gd name="connsiteY50" fmla="*/ 2719787 h 5212025"/>
                <a:gd name="connsiteX51" fmla="*/ 4667317 w 4850918"/>
                <a:gd name="connsiteY51" fmla="*/ 2702444 h 5212025"/>
                <a:gd name="connsiteX52" fmla="*/ 4666772 w 4850918"/>
                <a:gd name="connsiteY52" fmla="*/ 2658950 h 5212025"/>
                <a:gd name="connsiteX53" fmla="*/ 4654787 w 4850918"/>
                <a:gd name="connsiteY53" fmla="*/ 2416691 h 5212025"/>
                <a:gd name="connsiteX54" fmla="*/ 4581781 w 4850918"/>
                <a:gd name="connsiteY54" fmla="*/ 1936985 h 5212025"/>
                <a:gd name="connsiteX55" fmla="*/ 4435046 w 4850918"/>
                <a:gd name="connsiteY55" fmla="*/ 1474894 h 5212025"/>
                <a:gd name="connsiteX56" fmla="*/ 4386104 w 4850918"/>
                <a:gd name="connsiteY56" fmla="*/ 1364116 h 5212025"/>
                <a:gd name="connsiteX57" fmla="*/ 4331623 w 4850918"/>
                <a:gd name="connsiteY57" fmla="*/ 1255698 h 5212025"/>
                <a:gd name="connsiteX58" fmla="*/ 4206861 w 4850918"/>
                <a:gd name="connsiteY58" fmla="*/ 1048216 h 5212025"/>
                <a:gd name="connsiteX59" fmla="*/ 3895592 w 4850918"/>
                <a:gd name="connsiteY59" fmla="*/ 681922 h 5212025"/>
                <a:gd name="connsiteX60" fmla="*/ 3710356 w 4850918"/>
                <a:gd name="connsiteY60" fmla="*/ 530192 h 5212025"/>
                <a:gd name="connsiteX61" fmla="*/ 3507777 w 4850918"/>
                <a:gd name="connsiteY61" fmla="*/ 403705 h 5212025"/>
                <a:gd name="connsiteX62" fmla="*/ 3065936 w 4850918"/>
                <a:gd name="connsiteY62" fmla="*/ 232543 h 5212025"/>
                <a:gd name="connsiteX63" fmla="*/ 2834573 w 4850918"/>
                <a:gd name="connsiteY63" fmla="*/ 187233 h 5212025"/>
                <a:gd name="connsiteX64" fmla="*/ 2601212 w 4850918"/>
                <a:gd name="connsiteY64" fmla="*/ 166894 h 5212025"/>
                <a:gd name="connsiteX65" fmla="*/ 2499332 w 4850918"/>
                <a:gd name="connsiteY65" fmla="*/ 164715 h 5212025"/>
                <a:gd name="connsiteX66" fmla="*/ 2131857 w 4850918"/>
                <a:gd name="connsiteY66" fmla="*/ 192046 h 5212025"/>
                <a:gd name="connsiteX67" fmla="*/ 1901130 w 4850918"/>
                <a:gd name="connsiteY67" fmla="*/ 237084 h 5212025"/>
                <a:gd name="connsiteX68" fmla="*/ 1674579 w 4850918"/>
                <a:gd name="connsiteY68" fmla="*/ 301553 h 5212025"/>
                <a:gd name="connsiteX69" fmla="*/ 1453477 w 4850918"/>
                <a:gd name="connsiteY69" fmla="*/ 383819 h 5212025"/>
                <a:gd name="connsiteX70" fmla="*/ 1238821 w 4850918"/>
                <a:gd name="connsiteY70" fmla="*/ 483338 h 5212025"/>
                <a:gd name="connsiteX71" fmla="*/ 831666 w 4850918"/>
                <a:gd name="connsiteY71" fmla="*/ 727777 h 5212025"/>
                <a:gd name="connsiteX72" fmla="*/ 735416 w 4850918"/>
                <a:gd name="connsiteY72" fmla="*/ 798148 h 5212025"/>
                <a:gd name="connsiteX73" fmla="*/ 735234 w 4850918"/>
                <a:gd name="connsiteY73" fmla="*/ 798330 h 5212025"/>
                <a:gd name="connsiteX74" fmla="*/ 735053 w 4850918"/>
                <a:gd name="connsiteY74" fmla="*/ 798511 h 5212025"/>
                <a:gd name="connsiteX75" fmla="*/ 695554 w 4850918"/>
                <a:gd name="connsiteY75" fmla="*/ 828748 h 5212025"/>
                <a:gd name="connsiteX76" fmla="*/ 687563 w 4850918"/>
                <a:gd name="connsiteY76" fmla="*/ 835014 h 5212025"/>
                <a:gd name="connsiteX77" fmla="*/ 641254 w 4850918"/>
                <a:gd name="connsiteY77" fmla="*/ 871970 h 5212025"/>
                <a:gd name="connsiteX78" fmla="*/ 461013 w 4850918"/>
                <a:gd name="connsiteY78" fmla="*/ 1030147 h 5212025"/>
                <a:gd name="connsiteX79" fmla="*/ 139938 w 4850918"/>
                <a:gd name="connsiteY79" fmla="*/ 1388360 h 5212025"/>
                <a:gd name="connsiteX80" fmla="*/ 3281 w 4850918"/>
                <a:gd name="connsiteY80" fmla="*/ 1587670 h 5212025"/>
                <a:gd name="connsiteX81" fmla="*/ 0 w 4850918"/>
                <a:gd name="connsiteY81" fmla="*/ 1593348 h 5212025"/>
                <a:gd name="connsiteX82" fmla="*/ 0 w 4850918"/>
                <a:gd name="connsiteY82" fmla="*/ 1287136 h 5212025"/>
                <a:gd name="connsiteX83" fmla="*/ 83949 w 4850918"/>
                <a:gd name="connsiteY83" fmla="*/ 1148949 h 5212025"/>
                <a:gd name="connsiteX84" fmla="*/ 2244906 w 4850918"/>
                <a:gd name="connsiteY84" fmla="*/ 0 h 521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4850918" h="5212025">
                  <a:moveTo>
                    <a:pt x="2244906" y="0"/>
                  </a:moveTo>
                  <a:cubicBezTo>
                    <a:pt x="3684206" y="0"/>
                    <a:pt x="4850918" y="1166713"/>
                    <a:pt x="4850918" y="2606013"/>
                  </a:cubicBezTo>
                  <a:cubicBezTo>
                    <a:pt x="4850918" y="4045313"/>
                    <a:pt x="3684206" y="5212025"/>
                    <a:pt x="2244906" y="5212025"/>
                  </a:cubicBezTo>
                  <a:cubicBezTo>
                    <a:pt x="1345344" y="5212025"/>
                    <a:pt x="552260" y="4756278"/>
                    <a:pt x="83949" y="4063077"/>
                  </a:cubicBezTo>
                  <a:lnTo>
                    <a:pt x="0" y="3924890"/>
                  </a:lnTo>
                  <a:lnTo>
                    <a:pt x="0" y="3598606"/>
                  </a:lnTo>
                  <a:lnTo>
                    <a:pt x="15357" y="3619452"/>
                  </a:lnTo>
                  <a:cubicBezTo>
                    <a:pt x="45413" y="3659314"/>
                    <a:pt x="76921" y="3699539"/>
                    <a:pt x="107340" y="3738402"/>
                  </a:cubicBezTo>
                  <a:cubicBezTo>
                    <a:pt x="127316" y="3763917"/>
                    <a:pt x="148019" y="3790250"/>
                    <a:pt x="168177" y="3816401"/>
                  </a:cubicBezTo>
                  <a:cubicBezTo>
                    <a:pt x="189334" y="3843732"/>
                    <a:pt x="217210" y="3879781"/>
                    <a:pt x="245086" y="3916919"/>
                  </a:cubicBezTo>
                  <a:cubicBezTo>
                    <a:pt x="258343" y="3934443"/>
                    <a:pt x="271600" y="3952695"/>
                    <a:pt x="284403" y="3970310"/>
                  </a:cubicBezTo>
                  <a:cubicBezTo>
                    <a:pt x="296571" y="3987018"/>
                    <a:pt x="308102" y="4002908"/>
                    <a:pt x="319634" y="4018253"/>
                  </a:cubicBezTo>
                  <a:lnTo>
                    <a:pt x="319816" y="4018435"/>
                  </a:lnTo>
                  <a:lnTo>
                    <a:pt x="319998" y="4018617"/>
                  </a:lnTo>
                  <a:cubicBezTo>
                    <a:pt x="339883" y="4045948"/>
                    <a:pt x="361131" y="4073370"/>
                    <a:pt x="381652" y="4099884"/>
                  </a:cubicBezTo>
                  <a:lnTo>
                    <a:pt x="393547" y="4115230"/>
                  </a:lnTo>
                  <a:lnTo>
                    <a:pt x="399540" y="4122676"/>
                  </a:lnTo>
                  <a:cubicBezTo>
                    <a:pt x="422604" y="4151187"/>
                    <a:pt x="446303" y="4180698"/>
                    <a:pt x="470547" y="4208756"/>
                  </a:cubicBezTo>
                  <a:cubicBezTo>
                    <a:pt x="523848" y="4271228"/>
                    <a:pt x="578692" y="4330430"/>
                    <a:pt x="633445" y="4384730"/>
                  </a:cubicBezTo>
                  <a:cubicBezTo>
                    <a:pt x="750035" y="4499776"/>
                    <a:pt x="872708" y="4598296"/>
                    <a:pt x="997833" y="4677384"/>
                  </a:cubicBezTo>
                  <a:cubicBezTo>
                    <a:pt x="1068659" y="4721786"/>
                    <a:pt x="1134218" y="4757653"/>
                    <a:pt x="1198505" y="4786982"/>
                  </a:cubicBezTo>
                  <a:lnTo>
                    <a:pt x="1198687" y="4787073"/>
                  </a:lnTo>
                  <a:lnTo>
                    <a:pt x="1198869" y="4787164"/>
                  </a:lnTo>
                  <a:cubicBezTo>
                    <a:pt x="1264246" y="4817945"/>
                    <a:pt x="1335525" y="4845821"/>
                    <a:pt x="1410709" y="4869975"/>
                  </a:cubicBezTo>
                  <a:cubicBezTo>
                    <a:pt x="1479900" y="4892221"/>
                    <a:pt x="1554358" y="4911562"/>
                    <a:pt x="1631902" y="4927271"/>
                  </a:cubicBezTo>
                  <a:cubicBezTo>
                    <a:pt x="1667588" y="4934353"/>
                    <a:pt x="1705452" y="4940709"/>
                    <a:pt x="1744134" y="4946157"/>
                  </a:cubicBezTo>
                  <a:cubicBezTo>
                    <a:pt x="1780454" y="4951243"/>
                    <a:pt x="1818409" y="4955510"/>
                    <a:pt x="1856819" y="4958961"/>
                  </a:cubicBezTo>
                  <a:cubicBezTo>
                    <a:pt x="1930277" y="4965680"/>
                    <a:pt x="2006551" y="4968949"/>
                    <a:pt x="2090089" y="4969130"/>
                  </a:cubicBezTo>
                  <a:lnTo>
                    <a:pt x="2101802" y="4969130"/>
                  </a:lnTo>
                  <a:cubicBezTo>
                    <a:pt x="2106978" y="4969221"/>
                    <a:pt x="2112063" y="4969221"/>
                    <a:pt x="2117238" y="4969221"/>
                  </a:cubicBezTo>
                  <a:cubicBezTo>
                    <a:pt x="2129678" y="4969221"/>
                    <a:pt x="2138940" y="4969130"/>
                    <a:pt x="2147294" y="4968767"/>
                  </a:cubicBezTo>
                  <a:lnTo>
                    <a:pt x="2147566" y="4968767"/>
                  </a:lnTo>
                  <a:lnTo>
                    <a:pt x="2147838" y="4968767"/>
                  </a:lnTo>
                  <a:lnTo>
                    <a:pt x="2176078" y="4968041"/>
                  </a:lnTo>
                  <a:lnTo>
                    <a:pt x="2204499" y="4966588"/>
                  </a:lnTo>
                  <a:cubicBezTo>
                    <a:pt x="2236824" y="4965135"/>
                    <a:pt x="2271238" y="4962138"/>
                    <a:pt x="2315822" y="4956872"/>
                  </a:cubicBezTo>
                  <a:cubicBezTo>
                    <a:pt x="2460651" y="4939166"/>
                    <a:pt x="2605480" y="4900030"/>
                    <a:pt x="2746222" y="4840555"/>
                  </a:cubicBezTo>
                  <a:cubicBezTo>
                    <a:pt x="2810783" y="4813587"/>
                    <a:pt x="2877613" y="4780444"/>
                    <a:pt x="2950617" y="4739220"/>
                  </a:cubicBezTo>
                  <a:cubicBezTo>
                    <a:pt x="3013452" y="4703989"/>
                    <a:pt x="3078285" y="4663492"/>
                    <a:pt x="3148929" y="4615367"/>
                  </a:cubicBezTo>
                  <a:cubicBezTo>
                    <a:pt x="3207042" y="4575777"/>
                    <a:pt x="3268696" y="4531012"/>
                    <a:pt x="3342791" y="4474533"/>
                  </a:cubicBezTo>
                  <a:cubicBezTo>
                    <a:pt x="3375298" y="4449835"/>
                    <a:pt x="3408077" y="4423956"/>
                    <a:pt x="3438496" y="4399894"/>
                  </a:cubicBezTo>
                  <a:lnTo>
                    <a:pt x="3536108" y="4321804"/>
                  </a:lnTo>
                  <a:cubicBezTo>
                    <a:pt x="3591043" y="4278219"/>
                    <a:pt x="3646795" y="4234907"/>
                    <a:pt x="3700641" y="4192956"/>
                  </a:cubicBezTo>
                  <a:cubicBezTo>
                    <a:pt x="3775643" y="4134571"/>
                    <a:pt x="3853279" y="4074187"/>
                    <a:pt x="3927282" y="4014258"/>
                  </a:cubicBezTo>
                  <a:cubicBezTo>
                    <a:pt x="4077741" y="3892493"/>
                    <a:pt x="4186340" y="3793610"/>
                    <a:pt x="4279230" y="3693909"/>
                  </a:cubicBezTo>
                  <a:cubicBezTo>
                    <a:pt x="4335800" y="3632800"/>
                    <a:pt x="4383471" y="3574959"/>
                    <a:pt x="4424785" y="3517209"/>
                  </a:cubicBezTo>
                  <a:cubicBezTo>
                    <a:pt x="4471367" y="3451559"/>
                    <a:pt x="4508959" y="3388725"/>
                    <a:pt x="4539922" y="3324800"/>
                  </a:cubicBezTo>
                  <a:cubicBezTo>
                    <a:pt x="4604664" y="3192774"/>
                    <a:pt x="4645162" y="3047763"/>
                    <a:pt x="4660234" y="2893945"/>
                  </a:cubicBezTo>
                  <a:cubicBezTo>
                    <a:pt x="4663776" y="2857443"/>
                    <a:pt x="4666046" y="2818671"/>
                    <a:pt x="4667045" y="2779081"/>
                  </a:cubicBezTo>
                  <a:lnTo>
                    <a:pt x="4667135" y="2774632"/>
                  </a:lnTo>
                  <a:cubicBezTo>
                    <a:pt x="4667408" y="2756834"/>
                    <a:pt x="4667680" y="2738583"/>
                    <a:pt x="4667408" y="2719787"/>
                  </a:cubicBezTo>
                  <a:cubicBezTo>
                    <a:pt x="4667408" y="2713976"/>
                    <a:pt x="4667317" y="2708256"/>
                    <a:pt x="4667317" y="2702444"/>
                  </a:cubicBezTo>
                  <a:cubicBezTo>
                    <a:pt x="4667317" y="2688188"/>
                    <a:pt x="4667226" y="2673569"/>
                    <a:pt x="4666772" y="2658950"/>
                  </a:cubicBezTo>
                  <a:cubicBezTo>
                    <a:pt x="4665228" y="2576139"/>
                    <a:pt x="4661142" y="2494599"/>
                    <a:pt x="4654787" y="2416691"/>
                  </a:cubicBezTo>
                  <a:cubicBezTo>
                    <a:pt x="4640531" y="2247618"/>
                    <a:pt x="4616014" y="2086263"/>
                    <a:pt x="4581781" y="1936985"/>
                  </a:cubicBezTo>
                  <a:cubicBezTo>
                    <a:pt x="4544280" y="1773814"/>
                    <a:pt x="4494884" y="1618361"/>
                    <a:pt x="4435046" y="1474894"/>
                  </a:cubicBezTo>
                  <a:cubicBezTo>
                    <a:pt x="4419519" y="1437484"/>
                    <a:pt x="4402993" y="1400164"/>
                    <a:pt x="4386104" y="1364116"/>
                  </a:cubicBezTo>
                  <a:cubicBezTo>
                    <a:pt x="4369578" y="1329248"/>
                    <a:pt x="4351236" y="1292837"/>
                    <a:pt x="4331623" y="1255698"/>
                  </a:cubicBezTo>
                  <a:cubicBezTo>
                    <a:pt x="4294757" y="1186054"/>
                    <a:pt x="4252988" y="1116318"/>
                    <a:pt x="4206861" y="1048216"/>
                  </a:cubicBezTo>
                  <a:cubicBezTo>
                    <a:pt x="4117058" y="913920"/>
                    <a:pt x="4012273" y="790612"/>
                    <a:pt x="3895592" y="681922"/>
                  </a:cubicBezTo>
                  <a:cubicBezTo>
                    <a:pt x="3836662" y="627441"/>
                    <a:pt x="3774281" y="576319"/>
                    <a:pt x="3710356" y="530192"/>
                  </a:cubicBezTo>
                  <a:cubicBezTo>
                    <a:pt x="3642437" y="481795"/>
                    <a:pt x="3574335" y="439299"/>
                    <a:pt x="3507777" y="403705"/>
                  </a:cubicBezTo>
                  <a:cubicBezTo>
                    <a:pt x="3371575" y="329974"/>
                    <a:pt x="3222932" y="272406"/>
                    <a:pt x="3065936" y="232543"/>
                  </a:cubicBezTo>
                  <a:cubicBezTo>
                    <a:pt x="2990933" y="213475"/>
                    <a:pt x="2913116" y="198220"/>
                    <a:pt x="2834573" y="187233"/>
                  </a:cubicBezTo>
                  <a:cubicBezTo>
                    <a:pt x="2758208" y="176610"/>
                    <a:pt x="2679756" y="169799"/>
                    <a:pt x="2601212" y="166894"/>
                  </a:cubicBezTo>
                  <a:cubicBezTo>
                    <a:pt x="2567434" y="165441"/>
                    <a:pt x="2533201" y="164715"/>
                    <a:pt x="2499332" y="164715"/>
                  </a:cubicBezTo>
                  <a:cubicBezTo>
                    <a:pt x="2378294" y="164715"/>
                    <a:pt x="2254531" y="173886"/>
                    <a:pt x="2131857" y="192046"/>
                  </a:cubicBezTo>
                  <a:cubicBezTo>
                    <a:pt x="2052043" y="204304"/>
                    <a:pt x="1974407" y="219468"/>
                    <a:pt x="1901130" y="237084"/>
                  </a:cubicBezTo>
                  <a:cubicBezTo>
                    <a:pt x="1822314" y="256334"/>
                    <a:pt x="1746040" y="278035"/>
                    <a:pt x="1674579" y="301553"/>
                  </a:cubicBezTo>
                  <a:cubicBezTo>
                    <a:pt x="1599849" y="326069"/>
                    <a:pt x="1525483" y="353764"/>
                    <a:pt x="1453477" y="383819"/>
                  </a:cubicBezTo>
                  <a:cubicBezTo>
                    <a:pt x="1381199" y="414147"/>
                    <a:pt x="1309011" y="447653"/>
                    <a:pt x="1238821" y="483338"/>
                  </a:cubicBezTo>
                  <a:cubicBezTo>
                    <a:pt x="1097715" y="555162"/>
                    <a:pt x="960695" y="637338"/>
                    <a:pt x="831666" y="727777"/>
                  </a:cubicBezTo>
                  <a:cubicBezTo>
                    <a:pt x="805061" y="746573"/>
                    <a:pt x="770102" y="771543"/>
                    <a:pt x="735416" y="798148"/>
                  </a:cubicBezTo>
                  <a:lnTo>
                    <a:pt x="735234" y="798330"/>
                  </a:lnTo>
                  <a:lnTo>
                    <a:pt x="735053" y="798511"/>
                  </a:lnTo>
                  <a:cubicBezTo>
                    <a:pt x="721796" y="808318"/>
                    <a:pt x="708448" y="818669"/>
                    <a:pt x="695554" y="828748"/>
                  </a:cubicBezTo>
                  <a:lnTo>
                    <a:pt x="687563" y="835014"/>
                  </a:lnTo>
                  <a:cubicBezTo>
                    <a:pt x="670765" y="847817"/>
                    <a:pt x="654784" y="860892"/>
                    <a:pt x="641254" y="871970"/>
                  </a:cubicBezTo>
                  <a:cubicBezTo>
                    <a:pt x="574061" y="926996"/>
                    <a:pt x="515131" y="978753"/>
                    <a:pt x="461013" y="1030147"/>
                  </a:cubicBezTo>
                  <a:cubicBezTo>
                    <a:pt x="343152" y="1141288"/>
                    <a:pt x="235189" y="1261782"/>
                    <a:pt x="139938" y="1388360"/>
                  </a:cubicBezTo>
                  <a:cubicBezTo>
                    <a:pt x="90632" y="1453919"/>
                    <a:pt x="44596" y="1521021"/>
                    <a:pt x="3281" y="1587670"/>
                  </a:cubicBezTo>
                  <a:lnTo>
                    <a:pt x="0" y="1593348"/>
                  </a:lnTo>
                  <a:lnTo>
                    <a:pt x="0" y="1287136"/>
                  </a:lnTo>
                  <a:lnTo>
                    <a:pt x="83949" y="1148949"/>
                  </a:lnTo>
                  <a:cubicBezTo>
                    <a:pt x="552260" y="455747"/>
                    <a:pt x="1345344" y="0"/>
                    <a:pt x="22449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grpSp>
      <p:graphicFrame>
        <p:nvGraphicFramePr>
          <p:cNvPr id="4" name="TextBox 4">
            <a:extLst>
              <a:ext uri="{FF2B5EF4-FFF2-40B4-BE49-F238E27FC236}">
                <a16:creationId xmlns:a16="http://schemas.microsoft.com/office/drawing/2014/main" id="{BEB5F343-1CAE-1005-B781-B4688A490CB0}"/>
              </a:ext>
            </a:extLst>
          </p:cNvPr>
          <p:cNvGraphicFramePr/>
          <p:nvPr>
            <p:extLst>
              <p:ext uri="{D42A27DB-BD31-4B8C-83A1-F6EECF244321}">
                <p14:modId xmlns:p14="http://schemas.microsoft.com/office/powerpoint/2010/main" val="182735666"/>
              </p:ext>
            </p:extLst>
          </p:nvPr>
        </p:nvGraphicFramePr>
        <p:xfrm>
          <a:off x="5172857" y="2372623"/>
          <a:ext cx="6245199" cy="37952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06877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4">
                                            <p:graphicEl>
                                              <a:dgm id="{E3901E89-14BD-41CE-84A9-C1DC52276E6B}"/>
                                            </p:graphicEl>
                                          </p:spTgt>
                                        </p:tgtEl>
                                        <p:attrNameLst>
                                          <p:attrName>style.visibility</p:attrName>
                                        </p:attrNameLst>
                                      </p:cBhvr>
                                      <p:to>
                                        <p:strVal val="visible"/>
                                      </p:to>
                                    </p:set>
                                    <p:animEffect transition="in" filter="wipe(up)">
                                      <p:cBhvr>
                                        <p:cTn id="7" dur="500"/>
                                        <p:tgtEl>
                                          <p:spTgt spid="4">
                                            <p:graphicEl>
                                              <a:dgm id="{E3901E89-14BD-41CE-84A9-C1DC52276E6B}"/>
                                            </p:graphic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graphicEl>
                                              <a:dgm id="{3CFF1FF3-9B5B-4EDB-B33E-C9325E3013B4}"/>
                                            </p:graphicEl>
                                          </p:spTgt>
                                        </p:tgtEl>
                                        <p:attrNameLst>
                                          <p:attrName>style.visibility</p:attrName>
                                        </p:attrNameLst>
                                      </p:cBhvr>
                                      <p:to>
                                        <p:strVal val="visible"/>
                                      </p:to>
                                    </p:set>
                                    <p:animEffect transition="in" filter="wipe(up)">
                                      <p:cBhvr>
                                        <p:cTn id="10" dur="500"/>
                                        <p:tgtEl>
                                          <p:spTgt spid="4">
                                            <p:graphicEl>
                                              <a:dgm id="{3CFF1FF3-9B5B-4EDB-B33E-C9325E3013B4}"/>
                                            </p:graphic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
                                            <p:graphicEl>
                                              <a:dgm id="{05E084C0-CCEF-44EC-8CBB-99172BDABACD}"/>
                                            </p:graphicEl>
                                          </p:spTgt>
                                        </p:tgtEl>
                                        <p:attrNameLst>
                                          <p:attrName>style.visibility</p:attrName>
                                        </p:attrNameLst>
                                      </p:cBhvr>
                                      <p:to>
                                        <p:strVal val="visible"/>
                                      </p:to>
                                    </p:set>
                                    <p:animEffect transition="in" filter="wipe(up)">
                                      <p:cBhvr>
                                        <p:cTn id="13" dur="500"/>
                                        <p:tgtEl>
                                          <p:spTgt spid="4">
                                            <p:graphicEl>
                                              <a:dgm id="{05E084C0-CCEF-44EC-8CBB-99172BDABACD}"/>
                                            </p:graphic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graphicEl>
                                              <a:dgm id="{DEF0A0FB-D942-4427-852B-6F70C914CF54}"/>
                                            </p:graphicEl>
                                          </p:spTgt>
                                        </p:tgtEl>
                                        <p:attrNameLst>
                                          <p:attrName>style.visibility</p:attrName>
                                        </p:attrNameLst>
                                      </p:cBhvr>
                                      <p:to>
                                        <p:strVal val="visible"/>
                                      </p:to>
                                    </p:set>
                                    <p:animEffect transition="in" filter="wipe(up)">
                                      <p:cBhvr>
                                        <p:cTn id="16" dur="500"/>
                                        <p:tgtEl>
                                          <p:spTgt spid="4">
                                            <p:graphicEl>
                                              <a:dgm id="{DEF0A0FB-D942-4427-852B-6F70C914CF54}"/>
                                            </p:graphic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
                                            <p:graphicEl>
                                              <a:dgm id="{7AEEA7E8-5579-491A-BF86-C41B85C6FF37}"/>
                                            </p:graphicEl>
                                          </p:spTgt>
                                        </p:tgtEl>
                                        <p:attrNameLst>
                                          <p:attrName>style.visibility</p:attrName>
                                        </p:attrNameLst>
                                      </p:cBhvr>
                                      <p:to>
                                        <p:strVal val="visible"/>
                                      </p:to>
                                    </p:set>
                                    <p:animEffect transition="in" filter="wipe(up)">
                                      <p:cBhvr>
                                        <p:cTn id="19" dur="500"/>
                                        <p:tgtEl>
                                          <p:spTgt spid="4">
                                            <p:graphicEl>
                                              <a:dgm id="{7AEEA7E8-5579-491A-BF86-C41B85C6FF37}"/>
                                            </p:graphic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4">
                                            <p:graphicEl>
                                              <a:dgm id="{F104F7AE-9002-4DEA-A2EC-EB5B44144223}"/>
                                            </p:graphicEl>
                                          </p:spTgt>
                                        </p:tgtEl>
                                        <p:attrNameLst>
                                          <p:attrName>style.visibility</p:attrName>
                                        </p:attrNameLst>
                                      </p:cBhvr>
                                      <p:to>
                                        <p:strVal val="visible"/>
                                      </p:to>
                                    </p:set>
                                    <p:animEffect transition="in" filter="wipe(up)">
                                      <p:cBhvr>
                                        <p:cTn id="22" dur="500"/>
                                        <p:tgtEl>
                                          <p:spTgt spid="4">
                                            <p:graphicEl>
                                              <a:dgm id="{F104F7AE-9002-4DEA-A2EC-EB5B4414422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AtOnc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A magnifying glass over a screen with a logo&#10;&#10;Description automatically generated">
            <a:extLst>
              <a:ext uri="{FF2B5EF4-FFF2-40B4-BE49-F238E27FC236}">
                <a16:creationId xmlns:a16="http://schemas.microsoft.com/office/drawing/2014/main" id="{CA9D8BCC-E5F0-10A0-100D-4835045B57C0}"/>
              </a:ext>
            </a:extLst>
          </p:cNvPr>
          <p:cNvPicPr>
            <a:picLocks noChangeAspect="1" noChangeArrowheads="1"/>
          </p:cNvPicPr>
          <p:nvPr/>
        </p:nvPicPr>
        <p:blipFill>
          <a:blip r:embed="rId2" cstate="print">
            <a:alphaModFix/>
            <a:extLst>
              <a:ext uri="{28A0092B-C50C-407E-A947-70E740481C1C}">
                <a14:useLocalDpi xmlns:a14="http://schemas.microsoft.com/office/drawing/2010/main" val="0"/>
              </a:ext>
            </a:extLst>
          </a:blip>
          <a:srcRect l="11522" r="26135" b="-2"/>
          <a:stretch>
            <a:fillRect/>
          </a:stretch>
        </p:blipFill>
        <p:spPr bwMode="auto">
          <a:xfrm>
            <a:off x="748065" y="2257006"/>
            <a:ext cx="879874" cy="920924"/>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sp useBgFill="1">
        <p:nvSpPr>
          <p:cNvPr id="1031" name="Rectangle 1030">
            <a:extLst>
              <a:ext uri="{FF2B5EF4-FFF2-40B4-BE49-F238E27FC236}">
                <a16:creationId xmlns:a16="http://schemas.microsoft.com/office/drawing/2014/main" id="{C2B4C0C7-2745-46BE-B15F-E50582545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6" name="TextBox 5">
            <a:extLst>
              <a:ext uri="{FF2B5EF4-FFF2-40B4-BE49-F238E27FC236}">
                <a16:creationId xmlns:a16="http://schemas.microsoft.com/office/drawing/2014/main" id="{F2B12432-63E2-1000-6D16-835298F9D2AF}"/>
              </a:ext>
            </a:extLst>
          </p:cNvPr>
          <p:cNvSpPr txBox="1"/>
          <p:nvPr/>
        </p:nvSpPr>
        <p:spPr>
          <a:xfrm>
            <a:off x="6094105" y="802955"/>
            <a:ext cx="4977976" cy="1454051"/>
          </a:xfrm>
          <a:prstGeom prst="rect">
            <a:avLst/>
          </a:prstGeom>
        </p:spPr>
        <p:txBody>
          <a:bodyPr vert="horz" lIns="91440" tIns="45720" rIns="91440" bIns="45720" rtlCol="0" anchor="b">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3600" b="1">
                <a:solidFill>
                  <a:schemeClr val="tx2"/>
                </a:solidFill>
                <a:latin typeface="+mj-lt"/>
                <a:ea typeface="+mj-ea"/>
                <a:cs typeface="+mj-cs"/>
              </a:rPr>
              <a:t>WhatsApp before acquisition :</a:t>
            </a:r>
            <a:endParaRPr lang="en-US" sz="3600">
              <a:solidFill>
                <a:schemeClr val="tx2"/>
              </a:solidFill>
              <a:latin typeface="+mj-lt"/>
              <a:ea typeface="+mj-ea"/>
              <a:cs typeface="+mj-cs"/>
            </a:endParaRPr>
          </a:p>
        </p:txBody>
      </p:sp>
      <p:pic>
        <p:nvPicPr>
          <p:cNvPr id="1026" name="Picture 2">
            <a:extLst>
              <a:ext uri="{FF2B5EF4-FFF2-40B4-BE49-F238E27FC236}">
                <a16:creationId xmlns:a16="http://schemas.microsoft.com/office/drawing/2014/main" id="{3C3A814F-F66C-5E96-2478-B13ADECA6839}"/>
              </a:ext>
            </a:extLst>
          </p:cNvPr>
          <p:cNvPicPr>
            <a:picLocks noChangeAspect="1" noChangeArrowheads="1"/>
          </p:cNvPicPr>
          <p:nvPr/>
        </p:nvPicPr>
        <p:blipFill>
          <a:blip r:embed="rId3" cstate="print">
            <a:alphaModFix/>
            <a:extLst>
              <a:ext uri="{28A0092B-C50C-407E-A947-70E740481C1C}">
                <a14:useLocalDpi xmlns:a14="http://schemas.microsoft.com/office/drawing/2010/main" val="0"/>
              </a:ext>
            </a:extLst>
          </a:blip>
          <a:srcRect l="20488" r="25770" b="2"/>
          <a:stretch>
            <a:fillRect/>
          </a:stretch>
        </p:blipFill>
        <p:spPr bwMode="auto">
          <a:xfrm>
            <a:off x="20" y="907231"/>
            <a:ext cx="4838021" cy="5063738"/>
          </a:xfrm>
          <a:custGeom>
            <a:avLst/>
            <a:gdLst/>
            <a:ahLst/>
            <a:cxnLst/>
            <a:rect l="l" t="t" r="r" b="b"/>
            <a:pathLst>
              <a:path w="4838041" h="5063738">
                <a:moveTo>
                  <a:pt x="2306172" y="0"/>
                </a:moveTo>
                <a:cubicBezTo>
                  <a:pt x="3704485" y="0"/>
                  <a:pt x="4838041" y="1133556"/>
                  <a:pt x="4838041" y="2531869"/>
                </a:cubicBezTo>
                <a:cubicBezTo>
                  <a:pt x="4838041" y="3930182"/>
                  <a:pt x="3704485" y="5063738"/>
                  <a:pt x="2306172" y="5063738"/>
                </a:cubicBezTo>
                <a:cubicBezTo>
                  <a:pt x="1344832" y="5063738"/>
                  <a:pt x="508631" y="4527956"/>
                  <a:pt x="79886" y="3738709"/>
                </a:cubicBezTo>
                <a:lnTo>
                  <a:pt x="0" y="3572876"/>
                </a:lnTo>
                <a:lnTo>
                  <a:pt x="0" y="1490863"/>
                </a:lnTo>
                <a:lnTo>
                  <a:pt x="79886" y="1325030"/>
                </a:lnTo>
                <a:cubicBezTo>
                  <a:pt x="508631" y="535783"/>
                  <a:pt x="1344832" y="0"/>
                  <a:pt x="2306172" y="0"/>
                </a:cubicBezTo>
                <a:close/>
              </a:path>
            </a:pathLst>
          </a:custGeom>
          <a:noFill/>
          <a:effectLst>
            <a:softEdge rad="0"/>
          </a:effectLst>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89D8939B-D984-4564-B942-51C44F623C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96695"/>
            <a:ext cx="4850918" cy="5212025"/>
            <a:chOff x="0" y="796695"/>
            <a:chExt cx="4850918" cy="5212025"/>
          </a:xfrm>
        </p:grpSpPr>
        <p:sp>
          <p:nvSpPr>
            <p:cNvPr id="1034" name="Freeform: Shape 1033">
              <a:extLst>
                <a:ext uri="{FF2B5EF4-FFF2-40B4-BE49-F238E27FC236}">
                  <a16:creationId xmlns:a16="http://schemas.microsoft.com/office/drawing/2014/main" id="{93EAFB53-01AA-467C-BE85-D555D06E35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926917"/>
              <a:ext cx="4828239" cy="4951702"/>
            </a:xfrm>
            <a:custGeom>
              <a:avLst/>
              <a:gdLst>
                <a:gd name="connsiteX0" fmla="*/ 2407249 w 4828239"/>
                <a:gd name="connsiteY0" fmla="*/ 1168 h 4951702"/>
                <a:gd name="connsiteX1" fmla="*/ 2651971 w 4828239"/>
                <a:gd name="connsiteY1" fmla="*/ 4800 h 4951702"/>
                <a:gd name="connsiteX2" fmla="*/ 3136762 w 4828239"/>
                <a:gd name="connsiteY2" fmla="*/ 80075 h 4951702"/>
                <a:gd name="connsiteX3" fmla="*/ 3598035 w 4828239"/>
                <a:gd name="connsiteY3" fmla="*/ 254778 h 4951702"/>
                <a:gd name="connsiteX4" fmla="*/ 4006734 w 4828239"/>
                <a:gd name="connsiteY4" fmla="*/ 532540 h 4951702"/>
                <a:gd name="connsiteX5" fmla="*/ 4333530 w 4828239"/>
                <a:gd name="connsiteY5" fmla="*/ 900560 h 4951702"/>
                <a:gd name="connsiteX6" fmla="*/ 4368761 w 4828239"/>
                <a:gd name="connsiteY6" fmla="*/ 950864 h 4951702"/>
                <a:gd name="connsiteX7" fmla="*/ 4402539 w 4828239"/>
                <a:gd name="connsiteY7" fmla="*/ 1002077 h 4951702"/>
                <a:gd name="connsiteX8" fmla="*/ 4435319 w 4828239"/>
                <a:gd name="connsiteY8" fmla="*/ 1053834 h 4951702"/>
                <a:gd name="connsiteX9" fmla="*/ 4466918 w 4828239"/>
                <a:gd name="connsiteY9" fmla="*/ 1106317 h 4951702"/>
                <a:gd name="connsiteX10" fmla="*/ 4582327 w 4828239"/>
                <a:gd name="connsiteY10" fmla="*/ 1322244 h 4951702"/>
                <a:gd name="connsiteX11" fmla="*/ 4740322 w 4828239"/>
                <a:gd name="connsiteY11" fmla="*/ 1783517 h 4951702"/>
                <a:gd name="connsiteX12" fmla="*/ 4777370 w 4828239"/>
                <a:gd name="connsiteY12" fmla="*/ 2023507 h 4951702"/>
                <a:gd name="connsiteX13" fmla="*/ 4801432 w 4828239"/>
                <a:gd name="connsiteY13" fmla="*/ 2263678 h 4951702"/>
                <a:gd name="connsiteX14" fmla="*/ 4820591 w 4828239"/>
                <a:gd name="connsiteY14" fmla="*/ 2503848 h 4951702"/>
                <a:gd name="connsiteX15" fmla="*/ 4824496 w 4828239"/>
                <a:gd name="connsiteY15" fmla="*/ 2564050 h 4951702"/>
                <a:gd name="connsiteX16" fmla="*/ 4826221 w 4828239"/>
                <a:gd name="connsiteY16" fmla="*/ 2595013 h 4951702"/>
                <a:gd name="connsiteX17" fmla="*/ 4827492 w 4828239"/>
                <a:gd name="connsiteY17" fmla="*/ 2626522 h 4951702"/>
                <a:gd name="connsiteX18" fmla="*/ 4825767 w 4828239"/>
                <a:gd name="connsiteY18" fmla="*/ 2753462 h 4951702"/>
                <a:gd name="connsiteX19" fmla="*/ 4696465 w 4828239"/>
                <a:gd name="connsiteY19" fmla="*/ 3252055 h 4951702"/>
                <a:gd name="connsiteX20" fmla="*/ 4409077 w 4828239"/>
                <a:gd name="connsiteY20" fmla="*/ 3675464 h 4951702"/>
                <a:gd name="connsiteX21" fmla="*/ 4233920 w 4828239"/>
                <a:gd name="connsiteY21" fmla="*/ 3851983 h 4951702"/>
                <a:gd name="connsiteX22" fmla="*/ 4051318 w 4828239"/>
                <a:gd name="connsiteY22" fmla="*/ 4012430 h 4951702"/>
                <a:gd name="connsiteX23" fmla="*/ 3680392 w 4828239"/>
                <a:gd name="connsiteY23" fmla="*/ 4301543 h 4951702"/>
                <a:gd name="connsiteX24" fmla="*/ 3587048 w 4828239"/>
                <a:gd name="connsiteY24" fmla="*/ 4372096 h 4951702"/>
                <a:gd name="connsiteX25" fmla="*/ 3491161 w 4828239"/>
                <a:gd name="connsiteY25" fmla="*/ 4443103 h 4951702"/>
                <a:gd name="connsiteX26" fmla="*/ 3392914 w 4828239"/>
                <a:gd name="connsiteY26" fmla="*/ 4513202 h 4951702"/>
                <a:gd name="connsiteX27" fmla="*/ 3291579 w 4828239"/>
                <a:gd name="connsiteY27" fmla="*/ 4581303 h 4951702"/>
                <a:gd name="connsiteX28" fmla="*/ 3078830 w 4828239"/>
                <a:gd name="connsiteY28" fmla="*/ 4709153 h 4951702"/>
                <a:gd name="connsiteX29" fmla="*/ 2850010 w 4828239"/>
                <a:gd name="connsiteY29" fmla="*/ 4817842 h 4951702"/>
                <a:gd name="connsiteX30" fmla="*/ 2352052 w 4828239"/>
                <a:gd name="connsiteY30" fmla="*/ 4942876 h 4951702"/>
                <a:gd name="connsiteX31" fmla="*/ 2223840 w 4828239"/>
                <a:gd name="connsiteY31" fmla="*/ 4950958 h 4951702"/>
                <a:gd name="connsiteX32" fmla="*/ 2191787 w 4828239"/>
                <a:gd name="connsiteY32" fmla="*/ 4951684 h 4951702"/>
                <a:gd name="connsiteX33" fmla="*/ 2159825 w 4828239"/>
                <a:gd name="connsiteY33" fmla="*/ 4951503 h 4951702"/>
                <a:gd name="connsiteX34" fmla="*/ 2127953 w 4828239"/>
                <a:gd name="connsiteY34" fmla="*/ 4951139 h 4951702"/>
                <a:gd name="connsiteX35" fmla="*/ 2096990 w 4828239"/>
                <a:gd name="connsiteY35" fmla="*/ 4949959 h 4951702"/>
                <a:gd name="connsiteX36" fmla="*/ 1849646 w 4828239"/>
                <a:gd name="connsiteY36" fmla="*/ 4930255 h 4951702"/>
                <a:gd name="connsiteX37" fmla="*/ 1603845 w 4828239"/>
                <a:gd name="connsiteY37" fmla="*/ 4886852 h 4951702"/>
                <a:gd name="connsiteX38" fmla="*/ 1362403 w 4828239"/>
                <a:gd name="connsiteY38" fmla="*/ 4818841 h 4951702"/>
                <a:gd name="connsiteX39" fmla="*/ 900222 w 4828239"/>
                <a:gd name="connsiteY39" fmla="*/ 4614355 h 4951702"/>
                <a:gd name="connsiteX40" fmla="*/ 510682 w 4828239"/>
                <a:gd name="connsiteY40" fmla="*/ 4296004 h 4951702"/>
                <a:gd name="connsiteX41" fmla="*/ 352778 w 4828239"/>
                <a:gd name="connsiteY41" fmla="*/ 4104412 h 4951702"/>
                <a:gd name="connsiteX42" fmla="*/ 214850 w 4828239"/>
                <a:gd name="connsiteY42" fmla="*/ 3901561 h 4951702"/>
                <a:gd name="connsiteX43" fmla="*/ 182615 w 4828239"/>
                <a:gd name="connsiteY43" fmla="*/ 3849894 h 4951702"/>
                <a:gd name="connsiteX44" fmla="*/ 151833 w 4828239"/>
                <a:gd name="connsiteY44" fmla="*/ 3799772 h 4951702"/>
                <a:gd name="connsiteX45" fmla="*/ 91087 w 4828239"/>
                <a:gd name="connsiteY45" fmla="*/ 3702614 h 4951702"/>
                <a:gd name="connsiteX46" fmla="*/ 0 w 4828239"/>
                <a:gd name="connsiteY46" fmla="*/ 3558952 h 4951702"/>
                <a:gd name="connsiteX47" fmla="*/ 0 w 4828239"/>
                <a:gd name="connsiteY47" fmla="*/ 3152786 h 4951702"/>
                <a:gd name="connsiteX48" fmla="*/ 21078 w 4828239"/>
                <a:gd name="connsiteY48" fmla="*/ 3185589 h 4951702"/>
                <a:gd name="connsiteX49" fmla="*/ 159097 w 4828239"/>
                <a:gd name="connsiteY49" fmla="*/ 3365285 h 4951702"/>
                <a:gd name="connsiteX50" fmla="*/ 308466 w 4828239"/>
                <a:gd name="connsiteY50" fmla="*/ 3546344 h 4951702"/>
                <a:gd name="connsiteX51" fmla="*/ 382742 w 4828239"/>
                <a:gd name="connsiteY51" fmla="*/ 3640869 h 4951702"/>
                <a:gd name="connsiteX52" fmla="*/ 418427 w 4828239"/>
                <a:gd name="connsiteY52" fmla="*/ 3687269 h 4951702"/>
                <a:gd name="connsiteX53" fmla="*/ 453386 w 4828239"/>
                <a:gd name="connsiteY53" fmla="*/ 3731671 h 4951702"/>
                <a:gd name="connsiteX54" fmla="*/ 753758 w 4828239"/>
                <a:gd name="connsiteY54" fmla="*/ 4059829 h 4951702"/>
                <a:gd name="connsiteX55" fmla="*/ 913479 w 4828239"/>
                <a:gd name="connsiteY55" fmla="*/ 4207472 h 4951702"/>
                <a:gd name="connsiteX56" fmla="*/ 1080736 w 4828239"/>
                <a:gd name="connsiteY56" fmla="*/ 4343584 h 4951702"/>
                <a:gd name="connsiteX57" fmla="*/ 1454385 w 4828239"/>
                <a:gd name="connsiteY57" fmla="*/ 4558875 h 4951702"/>
                <a:gd name="connsiteX58" fmla="*/ 1663411 w 4828239"/>
                <a:gd name="connsiteY58" fmla="*/ 4619712 h 4951702"/>
                <a:gd name="connsiteX59" fmla="*/ 1716984 w 4828239"/>
                <a:gd name="connsiteY59" fmla="*/ 4630427 h 4951702"/>
                <a:gd name="connsiteX60" fmla="*/ 1771011 w 4828239"/>
                <a:gd name="connsiteY60" fmla="*/ 4639417 h 4951702"/>
                <a:gd name="connsiteX61" fmla="*/ 1880064 w 4828239"/>
                <a:gd name="connsiteY61" fmla="*/ 4652311 h 4951702"/>
                <a:gd name="connsiteX62" fmla="*/ 1934909 w 4828239"/>
                <a:gd name="connsiteY62" fmla="*/ 4656487 h 4951702"/>
                <a:gd name="connsiteX63" fmla="*/ 1989935 w 4828239"/>
                <a:gd name="connsiteY63" fmla="*/ 4659393 h 4951702"/>
                <a:gd name="connsiteX64" fmla="*/ 2045142 w 4828239"/>
                <a:gd name="connsiteY64" fmla="*/ 4660664 h 4951702"/>
                <a:gd name="connsiteX65" fmla="*/ 2100440 w 4828239"/>
                <a:gd name="connsiteY65" fmla="*/ 4660392 h 4951702"/>
                <a:gd name="connsiteX66" fmla="*/ 2128135 w 4828239"/>
                <a:gd name="connsiteY66" fmla="*/ 4660119 h 4951702"/>
                <a:gd name="connsiteX67" fmla="*/ 2154831 w 4828239"/>
                <a:gd name="connsiteY67" fmla="*/ 4658939 h 4951702"/>
                <a:gd name="connsiteX68" fmla="*/ 2181436 w 4828239"/>
                <a:gd name="connsiteY68" fmla="*/ 4657577 h 4951702"/>
                <a:gd name="connsiteX69" fmla="*/ 2207950 w 4828239"/>
                <a:gd name="connsiteY69" fmla="*/ 4655398 h 4951702"/>
                <a:gd name="connsiteX70" fmla="*/ 2313098 w 4828239"/>
                <a:gd name="connsiteY70" fmla="*/ 4642413 h 4951702"/>
                <a:gd name="connsiteX71" fmla="*/ 2713625 w 4828239"/>
                <a:gd name="connsiteY71" fmla="*/ 4510932 h 4951702"/>
                <a:gd name="connsiteX72" fmla="*/ 3083643 w 4828239"/>
                <a:gd name="connsiteY72" fmla="*/ 4280386 h 4951702"/>
                <a:gd name="connsiteX73" fmla="*/ 3173355 w 4828239"/>
                <a:gd name="connsiteY73" fmla="*/ 4212648 h 4951702"/>
                <a:gd name="connsiteX74" fmla="*/ 3263067 w 4828239"/>
                <a:gd name="connsiteY74" fmla="*/ 4142640 h 4951702"/>
                <a:gd name="connsiteX75" fmla="*/ 3444762 w 4828239"/>
                <a:gd name="connsiteY75" fmla="*/ 3997357 h 4951702"/>
                <a:gd name="connsiteX76" fmla="*/ 3818229 w 4828239"/>
                <a:gd name="connsiteY76" fmla="*/ 3716144 h 4951702"/>
                <a:gd name="connsiteX77" fmla="*/ 4166182 w 4828239"/>
                <a:gd name="connsiteY77" fmla="*/ 3436474 h 4951702"/>
                <a:gd name="connsiteX78" fmla="*/ 4444399 w 4828239"/>
                <a:gd name="connsiteY78" fmla="*/ 3115943 h 4951702"/>
                <a:gd name="connsiteX79" fmla="*/ 4539196 w 4828239"/>
                <a:gd name="connsiteY79" fmla="*/ 2929618 h 4951702"/>
                <a:gd name="connsiteX80" fmla="*/ 4596946 w 4828239"/>
                <a:gd name="connsiteY80" fmla="*/ 2726040 h 4951702"/>
                <a:gd name="connsiteX81" fmla="*/ 4612927 w 4828239"/>
                <a:gd name="connsiteY81" fmla="*/ 2619257 h 4951702"/>
                <a:gd name="connsiteX82" fmla="*/ 4615561 w 4828239"/>
                <a:gd name="connsiteY82" fmla="*/ 2592198 h 4951702"/>
                <a:gd name="connsiteX83" fmla="*/ 4617558 w 4828239"/>
                <a:gd name="connsiteY83" fmla="*/ 2564595 h 4951702"/>
                <a:gd name="connsiteX84" fmla="*/ 4620464 w 4828239"/>
                <a:gd name="connsiteY84" fmla="*/ 2507571 h 4951702"/>
                <a:gd name="connsiteX85" fmla="*/ 4615470 w 4828239"/>
                <a:gd name="connsiteY85" fmla="*/ 2279568 h 4951702"/>
                <a:gd name="connsiteX86" fmla="*/ 4583416 w 4828239"/>
                <a:gd name="connsiteY86" fmla="*/ 2054379 h 4951702"/>
                <a:gd name="connsiteX87" fmla="*/ 4529026 w 4828239"/>
                <a:gd name="connsiteY87" fmla="*/ 1834639 h 4951702"/>
                <a:gd name="connsiteX88" fmla="*/ 4388556 w 4828239"/>
                <a:gd name="connsiteY88" fmla="*/ 1408324 h 4951702"/>
                <a:gd name="connsiteX89" fmla="*/ 4292851 w 4828239"/>
                <a:gd name="connsiteY89" fmla="*/ 1205927 h 4951702"/>
                <a:gd name="connsiteX90" fmla="*/ 4264975 w 4828239"/>
                <a:gd name="connsiteY90" fmla="*/ 1157439 h 4951702"/>
                <a:gd name="connsiteX91" fmla="*/ 4235646 w 4828239"/>
                <a:gd name="connsiteY91" fmla="*/ 1109859 h 4951702"/>
                <a:gd name="connsiteX92" fmla="*/ 4204591 w 4828239"/>
                <a:gd name="connsiteY92" fmla="*/ 1063368 h 4951702"/>
                <a:gd name="connsiteX93" fmla="*/ 4172175 w 4828239"/>
                <a:gd name="connsiteY93" fmla="*/ 1017876 h 4951702"/>
                <a:gd name="connsiteX94" fmla="*/ 3865265 w 4828239"/>
                <a:gd name="connsiteY94" fmla="*/ 697618 h 4951702"/>
                <a:gd name="connsiteX95" fmla="*/ 3495792 w 4828239"/>
                <a:gd name="connsiteY95" fmla="*/ 456267 h 4951702"/>
                <a:gd name="connsiteX96" fmla="*/ 3080011 w 4828239"/>
                <a:gd name="connsiteY96" fmla="*/ 304719 h 4951702"/>
                <a:gd name="connsiteX97" fmla="*/ 2638805 w 4828239"/>
                <a:gd name="connsiteY97" fmla="*/ 241884 h 4951702"/>
                <a:gd name="connsiteX98" fmla="*/ 2191696 w 4828239"/>
                <a:gd name="connsiteY98" fmla="*/ 257865 h 4951702"/>
                <a:gd name="connsiteX99" fmla="*/ 1752851 w 4828239"/>
                <a:gd name="connsiteY99" fmla="*/ 350120 h 4951702"/>
                <a:gd name="connsiteX100" fmla="*/ 1333074 w 4828239"/>
                <a:gd name="connsiteY100" fmla="*/ 510657 h 4951702"/>
                <a:gd name="connsiteX101" fmla="*/ 582960 w 4828239"/>
                <a:gd name="connsiteY101" fmla="*/ 1003893 h 4951702"/>
                <a:gd name="connsiteX102" fmla="*/ 276322 w 4828239"/>
                <a:gd name="connsiteY102" fmla="*/ 1333049 h 4951702"/>
                <a:gd name="connsiteX103" fmla="*/ 33882 w 4828239"/>
                <a:gd name="connsiteY103" fmla="*/ 1711057 h 4951702"/>
                <a:gd name="connsiteX104" fmla="*/ 0 w 4828239"/>
                <a:gd name="connsiteY104" fmla="*/ 1785501 h 4951702"/>
                <a:gd name="connsiteX105" fmla="*/ 0 w 4828239"/>
                <a:gd name="connsiteY105" fmla="*/ 1377082 h 4951702"/>
                <a:gd name="connsiteX106" fmla="*/ 111188 w 4828239"/>
                <a:gd name="connsiteY106" fmla="*/ 1208333 h 4951702"/>
                <a:gd name="connsiteX107" fmla="*/ 431321 w 4828239"/>
                <a:gd name="connsiteY107" fmla="*/ 841539 h 4951702"/>
                <a:gd name="connsiteX108" fmla="*/ 807876 w 4828239"/>
                <a:gd name="connsiteY108" fmla="*/ 533448 h 4951702"/>
                <a:gd name="connsiteX109" fmla="*/ 1228743 w 4828239"/>
                <a:gd name="connsiteY109" fmla="*/ 288828 h 4951702"/>
                <a:gd name="connsiteX110" fmla="*/ 2163003 w 4828239"/>
                <a:gd name="connsiteY110" fmla="*/ 19056 h 4951702"/>
                <a:gd name="connsiteX111" fmla="*/ 2407249 w 4828239"/>
                <a:gd name="connsiteY111" fmla="*/ 1168 h 4951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4828239" h="4951702">
                  <a:moveTo>
                    <a:pt x="2407249" y="1168"/>
                  </a:moveTo>
                  <a:cubicBezTo>
                    <a:pt x="2488914" y="-1193"/>
                    <a:pt x="2570658" y="33"/>
                    <a:pt x="2651971" y="4800"/>
                  </a:cubicBezTo>
                  <a:cubicBezTo>
                    <a:pt x="2814869" y="14698"/>
                    <a:pt x="2977677" y="38942"/>
                    <a:pt x="3136762" y="80075"/>
                  </a:cubicBezTo>
                  <a:cubicBezTo>
                    <a:pt x="3295846" y="121117"/>
                    <a:pt x="3451209" y="179231"/>
                    <a:pt x="3598035" y="254778"/>
                  </a:cubicBezTo>
                  <a:cubicBezTo>
                    <a:pt x="3744680" y="330325"/>
                    <a:pt x="3883516" y="422670"/>
                    <a:pt x="4006734" y="532540"/>
                  </a:cubicBezTo>
                  <a:cubicBezTo>
                    <a:pt x="4130043" y="642320"/>
                    <a:pt x="4238460" y="767354"/>
                    <a:pt x="4333530" y="900560"/>
                  </a:cubicBezTo>
                  <a:lnTo>
                    <a:pt x="4368761" y="950864"/>
                  </a:lnTo>
                  <a:lnTo>
                    <a:pt x="4402539" y="1002077"/>
                  </a:lnTo>
                  <a:cubicBezTo>
                    <a:pt x="4413436" y="1019329"/>
                    <a:pt x="4424604" y="1036491"/>
                    <a:pt x="4435319" y="1053834"/>
                  </a:cubicBezTo>
                  <a:lnTo>
                    <a:pt x="4466918" y="1106317"/>
                  </a:lnTo>
                  <a:cubicBezTo>
                    <a:pt x="4508233" y="1176779"/>
                    <a:pt x="4547187" y="1248604"/>
                    <a:pt x="4582327" y="1322244"/>
                  </a:cubicBezTo>
                  <a:cubicBezTo>
                    <a:pt x="4652789" y="1469524"/>
                    <a:pt x="4707088" y="1624523"/>
                    <a:pt x="4740322" y="1783517"/>
                  </a:cubicBezTo>
                  <a:cubicBezTo>
                    <a:pt x="4756848" y="1863060"/>
                    <a:pt x="4768380" y="1943238"/>
                    <a:pt x="4777370" y="2023507"/>
                  </a:cubicBezTo>
                  <a:cubicBezTo>
                    <a:pt x="4786540" y="2103685"/>
                    <a:pt x="4793895" y="2183772"/>
                    <a:pt x="4801432" y="2263678"/>
                  </a:cubicBezTo>
                  <a:cubicBezTo>
                    <a:pt x="4808605" y="2343674"/>
                    <a:pt x="4814961" y="2423670"/>
                    <a:pt x="4820591" y="2503848"/>
                  </a:cubicBezTo>
                  <a:lnTo>
                    <a:pt x="4824496" y="2564050"/>
                  </a:lnTo>
                  <a:cubicBezTo>
                    <a:pt x="4825222" y="2573947"/>
                    <a:pt x="4825676" y="2584571"/>
                    <a:pt x="4826221" y="2595013"/>
                  </a:cubicBezTo>
                  <a:cubicBezTo>
                    <a:pt x="4826766" y="2605455"/>
                    <a:pt x="4827311" y="2615989"/>
                    <a:pt x="4827492" y="2626522"/>
                  </a:cubicBezTo>
                  <a:cubicBezTo>
                    <a:pt x="4828854" y="2668563"/>
                    <a:pt x="4828400" y="2710967"/>
                    <a:pt x="4825767" y="2753462"/>
                  </a:cubicBezTo>
                  <a:cubicBezTo>
                    <a:pt x="4815960" y="2923534"/>
                    <a:pt x="4770287" y="3094877"/>
                    <a:pt x="4696465" y="3252055"/>
                  </a:cubicBezTo>
                  <a:cubicBezTo>
                    <a:pt x="4622825" y="3409687"/>
                    <a:pt x="4521308" y="3551156"/>
                    <a:pt x="4409077" y="3675464"/>
                  </a:cubicBezTo>
                  <a:cubicBezTo>
                    <a:pt x="4352961" y="3737845"/>
                    <a:pt x="4294031" y="3796321"/>
                    <a:pt x="4233920" y="3851983"/>
                  </a:cubicBezTo>
                  <a:cubicBezTo>
                    <a:pt x="4173809" y="3907645"/>
                    <a:pt x="4112882" y="3961218"/>
                    <a:pt x="4051318" y="4012430"/>
                  </a:cubicBezTo>
                  <a:cubicBezTo>
                    <a:pt x="3928463" y="4115308"/>
                    <a:pt x="3802884" y="4209107"/>
                    <a:pt x="3680392" y="4301543"/>
                  </a:cubicBezTo>
                  <a:lnTo>
                    <a:pt x="3587048" y="4372096"/>
                  </a:lnTo>
                  <a:cubicBezTo>
                    <a:pt x="3555449" y="4395795"/>
                    <a:pt x="3523578" y="4419676"/>
                    <a:pt x="3491161" y="4443103"/>
                  </a:cubicBezTo>
                  <a:cubicBezTo>
                    <a:pt x="3458836" y="4466621"/>
                    <a:pt x="3426147" y="4490047"/>
                    <a:pt x="3392914" y="4513202"/>
                  </a:cubicBezTo>
                  <a:cubicBezTo>
                    <a:pt x="3359590" y="4536175"/>
                    <a:pt x="3325993" y="4558966"/>
                    <a:pt x="3291579" y="4581303"/>
                  </a:cubicBezTo>
                  <a:cubicBezTo>
                    <a:pt x="3223114" y="4626069"/>
                    <a:pt x="3152471" y="4669472"/>
                    <a:pt x="3078830" y="4709153"/>
                  </a:cubicBezTo>
                  <a:cubicBezTo>
                    <a:pt x="3005281" y="4749014"/>
                    <a:pt x="2929189" y="4786061"/>
                    <a:pt x="2850010" y="4817842"/>
                  </a:cubicBezTo>
                  <a:cubicBezTo>
                    <a:pt x="2692378" y="4882312"/>
                    <a:pt x="2523032" y="4925806"/>
                    <a:pt x="2352052" y="4942876"/>
                  </a:cubicBezTo>
                  <a:cubicBezTo>
                    <a:pt x="2309285" y="4946963"/>
                    <a:pt x="2266517" y="4950050"/>
                    <a:pt x="2223840" y="4950958"/>
                  </a:cubicBezTo>
                  <a:lnTo>
                    <a:pt x="2191787" y="4951684"/>
                  </a:lnTo>
                  <a:cubicBezTo>
                    <a:pt x="2181163" y="4951775"/>
                    <a:pt x="2170449" y="4951503"/>
                    <a:pt x="2159825" y="4951503"/>
                  </a:cubicBezTo>
                  <a:lnTo>
                    <a:pt x="2127953" y="4951139"/>
                  </a:lnTo>
                  <a:lnTo>
                    <a:pt x="2096990" y="4949959"/>
                  </a:lnTo>
                  <a:cubicBezTo>
                    <a:pt x="2014542" y="4947326"/>
                    <a:pt x="1931912" y="4940788"/>
                    <a:pt x="1849646" y="4930255"/>
                  </a:cubicBezTo>
                  <a:cubicBezTo>
                    <a:pt x="1767288" y="4920267"/>
                    <a:pt x="1685113" y="4905920"/>
                    <a:pt x="1603845" y="4886852"/>
                  </a:cubicBezTo>
                  <a:cubicBezTo>
                    <a:pt x="1522668" y="4867601"/>
                    <a:pt x="1442127" y="4844811"/>
                    <a:pt x="1362403" y="4818841"/>
                  </a:cubicBezTo>
                  <a:cubicBezTo>
                    <a:pt x="1203228" y="4766449"/>
                    <a:pt x="1045868" y="4701253"/>
                    <a:pt x="900222" y="4614355"/>
                  </a:cubicBezTo>
                  <a:cubicBezTo>
                    <a:pt x="754485" y="4527639"/>
                    <a:pt x="624366" y="4417678"/>
                    <a:pt x="510682" y="4296004"/>
                  </a:cubicBezTo>
                  <a:cubicBezTo>
                    <a:pt x="453568" y="4235258"/>
                    <a:pt x="401629" y="4170607"/>
                    <a:pt x="352778" y="4104412"/>
                  </a:cubicBezTo>
                  <a:cubicBezTo>
                    <a:pt x="304199" y="4037945"/>
                    <a:pt x="257980" y="3970479"/>
                    <a:pt x="214850" y="3901561"/>
                  </a:cubicBezTo>
                  <a:cubicBezTo>
                    <a:pt x="203772" y="3884490"/>
                    <a:pt x="193330" y="3867147"/>
                    <a:pt x="182615" y="3849894"/>
                  </a:cubicBezTo>
                  <a:lnTo>
                    <a:pt x="151833" y="3799772"/>
                  </a:lnTo>
                  <a:cubicBezTo>
                    <a:pt x="132129" y="3767356"/>
                    <a:pt x="111699" y="3735212"/>
                    <a:pt x="91087" y="3702614"/>
                  </a:cubicBezTo>
                  <a:lnTo>
                    <a:pt x="0" y="3558952"/>
                  </a:lnTo>
                  <a:lnTo>
                    <a:pt x="0" y="3152786"/>
                  </a:lnTo>
                  <a:lnTo>
                    <a:pt x="21078" y="3185589"/>
                  </a:lnTo>
                  <a:cubicBezTo>
                    <a:pt x="63392" y="3246607"/>
                    <a:pt x="110427" y="3305810"/>
                    <a:pt x="159097" y="3365285"/>
                  </a:cubicBezTo>
                  <a:cubicBezTo>
                    <a:pt x="207767" y="3424851"/>
                    <a:pt x="258616" y="3484417"/>
                    <a:pt x="308466" y="3546344"/>
                  </a:cubicBezTo>
                  <a:cubicBezTo>
                    <a:pt x="333437" y="3577217"/>
                    <a:pt x="358135" y="3608816"/>
                    <a:pt x="382742" y="3640869"/>
                  </a:cubicBezTo>
                  <a:lnTo>
                    <a:pt x="418427" y="3687269"/>
                  </a:lnTo>
                  <a:cubicBezTo>
                    <a:pt x="430141" y="3702069"/>
                    <a:pt x="441309" y="3717233"/>
                    <a:pt x="453386" y="3731671"/>
                  </a:cubicBezTo>
                  <a:cubicBezTo>
                    <a:pt x="547638" y="3849168"/>
                    <a:pt x="649881" y="3957313"/>
                    <a:pt x="753758" y="4059829"/>
                  </a:cubicBezTo>
                  <a:cubicBezTo>
                    <a:pt x="805970" y="4110859"/>
                    <a:pt x="859089" y="4160164"/>
                    <a:pt x="913479" y="4207472"/>
                  </a:cubicBezTo>
                  <a:cubicBezTo>
                    <a:pt x="967869" y="4254780"/>
                    <a:pt x="1023258" y="4300544"/>
                    <a:pt x="1080736" y="4343584"/>
                  </a:cubicBezTo>
                  <a:cubicBezTo>
                    <a:pt x="1195237" y="4429846"/>
                    <a:pt x="1318727" y="4506937"/>
                    <a:pt x="1454385" y="4558875"/>
                  </a:cubicBezTo>
                  <a:cubicBezTo>
                    <a:pt x="1522033" y="4584845"/>
                    <a:pt x="1592132" y="4604730"/>
                    <a:pt x="1663411" y="4619712"/>
                  </a:cubicBezTo>
                  <a:cubicBezTo>
                    <a:pt x="1681299" y="4623254"/>
                    <a:pt x="1699006" y="4627340"/>
                    <a:pt x="1716984" y="4630427"/>
                  </a:cubicBezTo>
                  <a:lnTo>
                    <a:pt x="1771011" y="4639417"/>
                  </a:lnTo>
                  <a:cubicBezTo>
                    <a:pt x="1807241" y="4644229"/>
                    <a:pt x="1843471" y="4649314"/>
                    <a:pt x="1880064" y="4652311"/>
                  </a:cubicBezTo>
                  <a:cubicBezTo>
                    <a:pt x="1898316" y="4654036"/>
                    <a:pt x="1916567" y="4655670"/>
                    <a:pt x="1934909" y="4656487"/>
                  </a:cubicBezTo>
                  <a:cubicBezTo>
                    <a:pt x="1953251" y="4657395"/>
                    <a:pt x="1971502" y="4658848"/>
                    <a:pt x="1989935" y="4659393"/>
                  </a:cubicBezTo>
                  <a:lnTo>
                    <a:pt x="2045142" y="4660664"/>
                  </a:lnTo>
                  <a:cubicBezTo>
                    <a:pt x="2063484" y="4661118"/>
                    <a:pt x="2082008" y="4660482"/>
                    <a:pt x="2100440" y="4660392"/>
                  </a:cubicBezTo>
                  <a:lnTo>
                    <a:pt x="2128135" y="4660119"/>
                  </a:lnTo>
                  <a:cubicBezTo>
                    <a:pt x="2137124" y="4659847"/>
                    <a:pt x="2145932" y="4659302"/>
                    <a:pt x="2154831" y="4658939"/>
                  </a:cubicBezTo>
                  <a:cubicBezTo>
                    <a:pt x="2163729" y="4658485"/>
                    <a:pt x="2172628" y="4658212"/>
                    <a:pt x="2181436" y="4657577"/>
                  </a:cubicBezTo>
                  <a:lnTo>
                    <a:pt x="2207950" y="4655398"/>
                  </a:lnTo>
                  <a:cubicBezTo>
                    <a:pt x="2243272" y="4652583"/>
                    <a:pt x="2278321" y="4647861"/>
                    <a:pt x="2313098" y="4642413"/>
                  </a:cubicBezTo>
                  <a:cubicBezTo>
                    <a:pt x="2452298" y="4619349"/>
                    <a:pt x="2586139" y="4574221"/>
                    <a:pt x="2713625" y="4510932"/>
                  </a:cubicBezTo>
                  <a:cubicBezTo>
                    <a:pt x="2841565" y="4448369"/>
                    <a:pt x="2963330" y="4368282"/>
                    <a:pt x="3083643" y="4280386"/>
                  </a:cubicBezTo>
                  <a:cubicBezTo>
                    <a:pt x="3113698" y="4258503"/>
                    <a:pt x="3143572" y="4235712"/>
                    <a:pt x="3173355" y="4212648"/>
                  </a:cubicBezTo>
                  <a:cubicBezTo>
                    <a:pt x="3203319" y="4189675"/>
                    <a:pt x="3233193" y="4166339"/>
                    <a:pt x="3263067" y="4142640"/>
                  </a:cubicBezTo>
                  <a:lnTo>
                    <a:pt x="3444762" y="3997357"/>
                  </a:lnTo>
                  <a:cubicBezTo>
                    <a:pt x="3569432" y="3898473"/>
                    <a:pt x="3695284" y="3806401"/>
                    <a:pt x="3818229" y="3716144"/>
                  </a:cubicBezTo>
                  <a:cubicBezTo>
                    <a:pt x="3941084" y="3625886"/>
                    <a:pt x="4059309" y="3534721"/>
                    <a:pt x="4166182" y="3436474"/>
                  </a:cubicBezTo>
                  <a:cubicBezTo>
                    <a:pt x="4273056" y="3338408"/>
                    <a:pt x="4369578" y="3233895"/>
                    <a:pt x="4444399" y="3115943"/>
                  </a:cubicBezTo>
                  <a:cubicBezTo>
                    <a:pt x="4481809" y="3057013"/>
                    <a:pt x="4513772" y="2994905"/>
                    <a:pt x="4539196" y="2929618"/>
                  </a:cubicBezTo>
                  <a:cubicBezTo>
                    <a:pt x="4564802" y="2864422"/>
                    <a:pt x="4583235" y="2796139"/>
                    <a:pt x="4596946" y="2726040"/>
                  </a:cubicBezTo>
                  <a:cubicBezTo>
                    <a:pt x="4603756" y="2690991"/>
                    <a:pt x="4609204" y="2655306"/>
                    <a:pt x="4612927" y="2619257"/>
                  </a:cubicBezTo>
                  <a:cubicBezTo>
                    <a:pt x="4614017" y="2610268"/>
                    <a:pt x="4614743" y="2601188"/>
                    <a:pt x="4615561" y="2592198"/>
                  </a:cubicBezTo>
                  <a:cubicBezTo>
                    <a:pt x="4616287" y="2583118"/>
                    <a:pt x="4617195" y="2574220"/>
                    <a:pt x="4617558" y="2564595"/>
                  </a:cubicBezTo>
                  <a:lnTo>
                    <a:pt x="4620464" y="2507571"/>
                  </a:lnTo>
                  <a:cubicBezTo>
                    <a:pt x="4623097" y="2431479"/>
                    <a:pt x="4621462" y="2355297"/>
                    <a:pt x="4615470" y="2279568"/>
                  </a:cubicBezTo>
                  <a:cubicBezTo>
                    <a:pt x="4609658" y="2203748"/>
                    <a:pt x="4598490" y="2128564"/>
                    <a:pt x="4583416" y="2054379"/>
                  </a:cubicBezTo>
                  <a:cubicBezTo>
                    <a:pt x="4568162" y="1980194"/>
                    <a:pt x="4549094" y="1907008"/>
                    <a:pt x="4529026" y="1834639"/>
                  </a:cubicBezTo>
                  <a:cubicBezTo>
                    <a:pt x="4488983" y="1689810"/>
                    <a:pt x="4444762" y="1546888"/>
                    <a:pt x="4388556" y="1408324"/>
                  </a:cubicBezTo>
                  <a:cubicBezTo>
                    <a:pt x="4360407" y="1339133"/>
                    <a:pt x="4328990" y="1271213"/>
                    <a:pt x="4292851" y="1205927"/>
                  </a:cubicBezTo>
                  <a:cubicBezTo>
                    <a:pt x="4284043" y="1189492"/>
                    <a:pt x="4274327" y="1173511"/>
                    <a:pt x="4264975" y="1157439"/>
                  </a:cubicBezTo>
                  <a:cubicBezTo>
                    <a:pt x="4255350" y="1141458"/>
                    <a:pt x="4245361" y="1125749"/>
                    <a:pt x="4235646" y="1109859"/>
                  </a:cubicBezTo>
                  <a:lnTo>
                    <a:pt x="4204591" y="1063368"/>
                  </a:lnTo>
                  <a:lnTo>
                    <a:pt x="4172175" y="1017876"/>
                  </a:lnTo>
                  <a:cubicBezTo>
                    <a:pt x="4083462" y="898290"/>
                    <a:pt x="3979312" y="791326"/>
                    <a:pt x="3865265" y="697618"/>
                  </a:cubicBezTo>
                  <a:cubicBezTo>
                    <a:pt x="3751490" y="603638"/>
                    <a:pt x="3627909" y="521917"/>
                    <a:pt x="3495792" y="456267"/>
                  </a:cubicBezTo>
                  <a:cubicBezTo>
                    <a:pt x="3363766" y="390436"/>
                    <a:pt x="3224022" y="339950"/>
                    <a:pt x="3080011" y="304719"/>
                  </a:cubicBezTo>
                  <a:cubicBezTo>
                    <a:pt x="2935999" y="269397"/>
                    <a:pt x="2787992" y="249057"/>
                    <a:pt x="2638805" y="241884"/>
                  </a:cubicBezTo>
                  <a:cubicBezTo>
                    <a:pt x="2489345" y="234347"/>
                    <a:pt x="2340067" y="239341"/>
                    <a:pt x="2191696" y="257865"/>
                  </a:cubicBezTo>
                  <a:cubicBezTo>
                    <a:pt x="2043417" y="276479"/>
                    <a:pt x="1896500" y="307624"/>
                    <a:pt x="1752851" y="350120"/>
                  </a:cubicBezTo>
                  <a:cubicBezTo>
                    <a:pt x="1609112" y="392433"/>
                    <a:pt x="1468914" y="447187"/>
                    <a:pt x="1333074" y="510657"/>
                  </a:cubicBezTo>
                  <a:cubicBezTo>
                    <a:pt x="1060578" y="636236"/>
                    <a:pt x="806151" y="802767"/>
                    <a:pt x="582960" y="1003893"/>
                  </a:cubicBezTo>
                  <a:cubicBezTo>
                    <a:pt x="471728" y="1104774"/>
                    <a:pt x="368668" y="1214825"/>
                    <a:pt x="276322" y="1333049"/>
                  </a:cubicBezTo>
                  <a:cubicBezTo>
                    <a:pt x="183795" y="1451092"/>
                    <a:pt x="102164" y="1577669"/>
                    <a:pt x="33882" y="1711057"/>
                  </a:cubicBezTo>
                  <a:lnTo>
                    <a:pt x="0" y="1785501"/>
                  </a:lnTo>
                  <a:lnTo>
                    <a:pt x="0" y="1377082"/>
                  </a:lnTo>
                  <a:lnTo>
                    <a:pt x="111188" y="1208333"/>
                  </a:lnTo>
                  <a:cubicBezTo>
                    <a:pt x="206927" y="1076920"/>
                    <a:pt x="314732" y="954315"/>
                    <a:pt x="431321" y="841539"/>
                  </a:cubicBezTo>
                  <a:cubicBezTo>
                    <a:pt x="548183" y="728763"/>
                    <a:pt x="674488" y="625885"/>
                    <a:pt x="807876" y="533448"/>
                  </a:cubicBezTo>
                  <a:cubicBezTo>
                    <a:pt x="941446" y="441103"/>
                    <a:pt x="1082007" y="358837"/>
                    <a:pt x="1228743" y="288828"/>
                  </a:cubicBezTo>
                  <a:cubicBezTo>
                    <a:pt x="1522578" y="149811"/>
                    <a:pt x="1838931" y="57919"/>
                    <a:pt x="2163003" y="19056"/>
                  </a:cubicBezTo>
                  <a:cubicBezTo>
                    <a:pt x="2243998" y="9477"/>
                    <a:pt x="2325584" y="3529"/>
                    <a:pt x="2407249" y="1168"/>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1035" name="Freeform: Shape 1034">
              <a:extLst>
                <a:ext uri="{FF2B5EF4-FFF2-40B4-BE49-F238E27FC236}">
                  <a16:creationId xmlns:a16="http://schemas.microsoft.com/office/drawing/2014/main" id="{B2935CA6-94DE-46EF-8BB1-9DB074B6C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544811 h 4884231"/>
                <a:gd name="connsiteX1" fmla="*/ 1694919 w 4814598"/>
                <a:gd name="connsiteY1" fmla="*/ 709526 h 4884231"/>
                <a:gd name="connsiteX2" fmla="*/ 932184 w 4814598"/>
                <a:gd name="connsiteY2" fmla="*/ 1163171 h 4884231"/>
                <a:gd name="connsiteX3" fmla="*/ 407894 w 4814598"/>
                <a:gd name="connsiteY3" fmla="*/ 1812768 h 4884231"/>
                <a:gd name="connsiteX4" fmla="*/ 220025 w 4814598"/>
                <a:gd name="connsiteY4" fmla="*/ 2558977 h 4884231"/>
                <a:gd name="connsiteX5" fmla="*/ 530204 w 4814598"/>
                <a:gd name="connsiteY5" fmla="*/ 3236995 h 4884231"/>
                <a:gd name="connsiteX6" fmla="*/ 697098 w 4814598"/>
                <a:gd name="connsiteY6" fmla="*/ 3471717 h 4884231"/>
                <a:gd name="connsiteX7" fmla="*/ 1333800 w 4814598"/>
                <a:gd name="connsiteY7" fmla="*/ 4121677 h 4884231"/>
                <a:gd name="connsiteX8" fmla="*/ 2170902 w 4814598"/>
                <a:gd name="connsiteY8" fmla="*/ 4339420 h 4884231"/>
                <a:gd name="connsiteX9" fmla="*/ 2709357 w 4814598"/>
                <a:gd name="connsiteY9" fmla="*/ 4200765 h 4884231"/>
                <a:gd name="connsiteX10" fmla="*/ 3290852 w 4814598"/>
                <a:gd name="connsiteY10" fmla="*/ 3800420 h 4884231"/>
                <a:gd name="connsiteX11" fmla="*/ 3434410 w 4814598"/>
                <a:gd name="connsiteY11" fmla="*/ 3689188 h 4884231"/>
                <a:gd name="connsiteX12" fmla="*/ 4069660 w 4814598"/>
                <a:gd name="connsiteY12" fmla="*/ 3124945 h 4884231"/>
                <a:gd name="connsiteX13" fmla="*/ 4269787 w 4814598"/>
                <a:gd name="connsiteY13" fmla="*/ 2558977 h 4884231"/>
                <a:gd name="connsiteX14" fmla="*/ 3797526 w 4814598"/>
                <a:gd name="connsiteY14" fmla="*/ 1099701 h 4884231"/>
                <a:gd name="connsiteX15" fmla="*/ 3273691 w 4814598"/>
                <a:gd name="connsiteY15" fmla="*/ 695179 h 4884231"/>
                <a:gd name="connsiteX16" fmla="*/ 2550817 w 4814598"/>
                <a:gd name="connsiteY16" fmla="*/ 544811 h 4884231"/>
                <a:gd name="connsiteX17" fmla="*/ 2550817 w 4814598"/>
                <a:gd name="connsiteY17" fmla="*/ 0 h 4884231"/>
                <a:gd name="connsiteX18" fmla="*/ 4814598 w 4814598"/>
                <a:gd name="connsiteY18" fmla="*/ 2558977 h 4884231"/>
                <a:gd name="connsiteX19" fmla="*/ 3626365 w 4814598"/>
                <a:gd name="connsiteY19" fmla="*/ 4229640 h 4884231"/>
                <a:gd name="connsiteX20" fmla="*/ 2170902 w 4814598"/>
                <a:gd name="connsiteY20" fmla="*/ 4884231 h 4884231"/>
                <a:gd name="connsiteX21" fmla="*/ 246267 w 4814598"/>
                <a:gd name="connsiteY21" fmla="*/ 3777538 h 4884231"/>
                <a:gd name="connsiteX22" fmla="*/ 40127 w 4814598"/>
                <a:gd name="connsiteY22" fmla="*/ 3489366 h 4884231"/>
                <a:gd name="connsiteX23" fmla="*/ 0 w 4814598"/>
                <a:gd name="connsiteY23" fmla="*/ 3432245 h 4884231"/>
                <a:gd name="connsiteX24" fmla="*/ 0 w 4814598"/>
                <a:gd name="connsiteY24" fmla="*/ 1432577 h 4884231"/>
                <a:gd name="connsiteX25" fmla="*/ 54624 w 4814598"/>
                <a:gd name="connsiteY25" fmla="*/ 1339196 h 4884231"/>
                <a:gd name="connsiteX26" fmla="*/ 2550817 w 4814598"/>
                <a:gd name="connsiteY26"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4598" h="4884231">
                  <a:moveTo>
                    <a:pt x="2550817" y="544811"/>
                  </a:moveTo>
                  <a:cubicBezTo>
                    <a:pt x="2270966" y="544811"/>
                    <a:pt x="1974952" y="601744"/>
                    <a:pt x="1694919" y="709526"/>
                  </a:cubicBezTo>
                  <a:cubicBezTo>
                    <a:pt x="1417883" y="816127"/>
                    <a:pt x="1154103" y="973032"/>
                    <a:pt x="932184" y="1163171"/>
                  </a:cubicBezTo>
                  <a:cubicBezTo>
                    <a:pt x="710536" y="1353038"/>
                    <a:pt x="529296" y="1577682"/>
                    <a:pt x="407894" y="1812768"/>
                  </a:cubicBezTo>
                  <a:cubicBezTo>
                    <a:pt x="283223" y="2054210"/>
                    <a:pt x="220025" y="2305277"/>
                    <a:pt x="220025" y="2558977"/>
                  </a:cubicBezTo>
                  <a:cubicBezTo>
                    <a:pt x="220025" y="2801418"/>
                    <a:pt x="315095" y="2942070"/>
                    <a:pt x="530204" y="3236995"/>
                  </a:cubicBezTo>
                  <a:cubicBezTo>
                    <a:pt x="584050" y="3310817"/>
                    <a:pt x="639711" y="3387181"/>
                    <a:pt x="697098" y="3471717"/>
                  </a:cubicBezTo>
                  <a:cubicBezTo>
                    <a:pt x="900040" y="3770818"/>
                    <a:pt x="1108249" y="3983476"/>
                    <a:pt x="1333800" y="4121677"/>
                  </a:cubicBezTo>
                  <a:cubicBezTo>
                    <a:pt x="1572882" y="4268231"/>
                    <a:pt x="1846740" y="4339420"/>
                    <a:pt x="2170902" y="4339420"/>
                  </a:cubicBezTo>
                  <a:cubicBezTo>
                    <a:pt x="2354867" y="4339420"/>
                    <a:pt x="2525938" y="4295381"/>
                    <a:pt x="2709357" y="4200765"/>
                  </a:cubicBezTo>
                  <a:cubicBezTo>
                    <a:pt x="2897680" y="4103607"/>
                    <a:pt x="3084097" y="3961956"/>
                    <a:pt x="3290852" y="3800420"/>
                  </a:cubicBezTo>
                  <a:cubicBezTo>
                    <a:pt x="3339340" y="3762556"/>
                    <a:pt x="3387647" y="3725236"/>
                    <a:pt x="3434410" y="3689188"/>
                  </a:cubicBezTo>
                  <a:cubicBezTo>
                    <a:pt x="3682844" y="3497505"/>
                    <a:pt x="3917476" y="3316446"/>
                    <a:pt x="4069660" y="3124945"/>
                  </a:cubicBezTo>
                  <a:cubicBezTo>
                    <a:pt x="4209948" y="2948426"/>
                    <a:pt x="4269787" y="2779172"/>
                    <a:pt x="4269787" y="2558977"/>
                  </a:cubicBezTo>
                  <a:cubicBezTo>
                    <a:pt x="4269787" y="1980933"/>
                    <a:pt x="4102076" y="1462636"/>
                    <a:pt x="3797526" y="1099701"/>
                  </a:cubicBezTo>
                  <a:cubicBezTo>
                    <a:pt x="3650427" y="924453"/>
                    <a:pt x="3474272" y="788342"/>
                    <a:pt x="3273691" y="695179"/>
                  </a:cubicBezTo>
                  <a:cubicBezTo>
                    <a:pt x="3058944" y="595388"/>
                    <a:pt x="2815686" y="544811"/>
                    <a:pt x="2550817" y="544811"/>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1036" name="Freeform: Shape 1035">
              <a:extLst>
                <a:ext uri="{FF2B5EF4-FFF2-40B4-BE49-F238E27FC236}">
                  <a16:creationId xmlns:a16="http://schemas.microsoft.com/office/drawing/2014/main" id="{2352A8D1-612B-42BB-A925-A3EF53F720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960593"/>
              <a:ext cx="4814598" cy="4884231"/>
            </a:xfrm>
            <a:custGeom>
              <a:avLst/>
              <a:gdLst>
                <a:gd name="connsiteX0" fmla="*/ 2550817 w 4814598"/>
                <a:gd name="connsiteY0" fmla="*/ 454009 h 4884231"/>
                <a:gd name="connsiteX1" fmla="*/ 1662321 w 4814598"/>
                <a:gd name="connsiteY1" fmla="*/ 624807 h 4884231"/>
                <a:gd name="connsiteX2" fmla="*/ 873072 w 4814598"/>
                <a:gd name="connsiteY2" fmla="*/ 1094253 h 4884231"/>
                <a:gd name="connsiteX3" fmla="*/ 327171 w 4814598"/>
                <a:gd name="connsiteY3" fmla="*/ 1771181 h 4884231"/>
                <a:gd name="connsiteX4" fmla="*/ 129223 w 4814598"/>
                <a:gd name="connsiteY4" fmla="*/ 2558977 h 4884231"/>
                <a:gd name="connsiteX5" fmla="*/ 456836 w 4814598"/>
                <a:gd name="connsiteY5" fmla="*/ 3290477 h 4884231"/>
                <a:gd name="connsiteX6" fmla="*/ 621914 w 4814598"/>
                <a:gd name="connsiteY6" fmla="*/ 3522657 h 4884231"/>
                <a:gd name="connsiteX7" fmla="*/ 2170902 w 4814598"/>
                <a:gd name="connsiteY7" fmla="*/ 4430222 h 4884231"/>
                <a:gd name="connsiteX8" fmla="*/ 3346786 w 4814598"/>
                <a:gd name="connsiteY8" fmla="*/ 3871881 h 4884231"/>
                <a:gd name="connsiteX9" fmla="*/ 3489890 w 4814598"/>
                <a:gd name="connsiteY9" fmla="*/ 3761012 h 4884231"/>
                <a:gd name="connsiteX10" fmla="*/ 4140757 w 4814598"/>
                <a:gd name="connsiteY10" fmla="*/ 3181424 h 4884231"/>
                <a:gd name="connsiteX11" fmla="*/ 4360589 w 4814598"/>
                <a:gd name="connsiteY11" fmla="*/ 2558977 h 4884231"/>
                <a:gd name="connsiteX12" fmla="*/ 3867171 w 4814598"/>
                <a:gd name="connsiteY12" fmla="*/ 1041315 h 4884231"/>
                <a:gd name="connsiteX13" fmla="*/ 3312009 w 4814598"/>
                <a:gd name="connsiteY13" fmla="*/ 612822 h 4884231"/>
                <a:gd name="connsiteX14" fmla="*/ 2550817 w 4814598"/>
                <a:gd name="connsiteY14" fmla="*/ 454009 h 4884231"/>
                <a:gd name="connsiteX15" fmla="*/ 2550817 w 4814598"/>
                <a:gd name="connsiteY15" fmla="*/ 0 h 4884231"/>
                <a:gd name="connsiteX16" fmla="*/ 4814598 w 4814598"/>
                <a:gd name="connsiteY16" fmla="*/ 2558977 h 4884231"/>
                <a:gd name="connsiteX17" fmla="*/ 3626365 w 4814598"/>
                <a:gd name="connsiteY17" fmla="*/ 4229640 h 4884231"/>
                <a:gd name="connsiteX18" fmla="*/ 2170902 w 4814598"/>
                <a:gd name="connsiteY18" fmla="*/ 4884231 h 4884231"/>
                <a:gd name="connsiteX19" fmla="*/ 246267 w 4814598"/>
                <a:gd name="connsiteY19" fmla="*/ 3777538 h 4884231"/>
                <a:gd name="connsiteX20" fmla="*/ 40127 w 4814598"/>
                <a:gd name="connsiteY20" fmla="*/ 3489366 h 4884231"/>
                <a:gd name="connsiteX21" fmla="*/ 0 w 4814598"/>
                <a:gd name="connsiteY21" fmla="*/ 3432245 h 4884231"/>
                <a:gd name="connsiteX22" fmla="*/ 0 w 4814598"/>
                <a:gd name="connsiteY22" fmla="*/ 1432577 h 4884231"/>
                <a:gd name="connsiteX23" fmla="*/ 54624 w 4814598"/>
                <a:gd name="connsiteY23" fmla="*/ 1339196 h 4884231"/>
                <a:gd name="connsiteX24" fmla="*/ 2550817 w 4814598"/>
                <a:gd name="connsiteY24" fmla="*/ 0 h 488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14598" h="4884231">
                  <a:moveTo>
                    <a:pt x="2550817" y="454009"/>
                  </a:moveTo>
                  <a:cubicBezTo>
                    <a:pt x="2255802" y="454009"/>
                    <a:pt x="1956792" y="511396"/>
                    <a:pt x="1662321" y="624807"/>
                  </a:cubicBezTo>
                  <a:cubicBezTo>
                    <a:pt x="1375660" y="735041"/>
                    <a:pt x="1102800" y="897394"/>
                    <a:pt x="873072" y="1094253"/>
                  </a:cubicBezTo>
                  <a:cubicBezTo>
                    <a:pt x="639348" y="1294471"/>
                    <a:pt x="455656" y="1522293"/>
                    <a:pt x="327171" y="1771181"/>
                  </a:cubicBezTo>
                  <a:cubicBezTo>
                    <a:pt x="195872" y="2025607"/>
                    <a:pt x="129223" y="2290658"/>
                    <a:pt x="129223" y="2558977"/>
                  </a:cubicBezTo>
                  <a:cubicBezTo>
                    <a:pt x="129223" y="2829294"/>
                    <a:pt x="235552" y="2987108"/>
                    <a:pt x="456836" y="3290477"/>
                  </a:cubicBezTo>
                  <a:cubicBezTo>
                    <a:pt x="510228" y="3363663"/>
                    <a:pt x="565435" y="3439392"/>
                    <a:pt x="621914" y="3522657"/>
                  </a:cubicBezTo>
                  <a:cubicBezTo>
                    <a:pt x="1053495" y="4158815"/>
                    <a:pt x="1516766" y="4430222"/>
                    <a:pt x="2170902" y="4430222"/>
                  </a:cubicBezTo>
                  <a:cubicBezTo>
                    <a:pt x="2600213" y="4430222"/>
                    <a:pt x="2915205" y="4209119"/>
                    <a:pt x="3346786" y="3871881"/>
                  </a:cubicBezTo>
                  <a:cubicBezTo>
                    <a:pt x="3395002" y="3834198"/>
                    <a:pt x="3443218" y="3796969"/>
                    <a:pt x="3489890" y="3761012"/>
                  </a:cubicBezTo>
                  <a:cubicBezTo>
                    <a:pt x="3742864" y="3565879"/>
                    <a:pt x="3981763" y="3381551"/>
                    <a:pt x="4140757" y="3181424"/>
                  </a:cubicBezTo>
                  <a:cubicBezTo>
                    <a:pt x="4292760" y="2990104"/>
                    <a:pt x="4360589" y="2798149"/>
                    <a:pt x="4360589" y="2558977"/>
                  </a:cubicBezTo>
                  <a:cubicBezTo>
                    <a:pt x="4360589" y="1959594"/>
                    <a:pt x="4185341" y="1420595"/>
                    <a:pt x="3867171" y="1041315"/>
                  </a:cubicBezTo>
                  <a:cubicBezTo>
                    <a:pt x="3711446" y="855807"/>
                    <a:pt x="3524667" y="711614"/>
                    <a:pt x="3312009" y="612822"/>
                  </a:cubicBezTo>
                  <a:cubicBezTo>
                    <a:pt x="3085095" y="507491"/>
                    <a:pt x="2829034" y="454009"/>
                    <a:pt x="2550817" y="454009"/>
                  </a:cubicBezTo>
                  <a:close/>
                  <a:moveTo>
                    <a:pt x="2550817" y="0"/>
                  </a:moveTo>
                  <a:cubicBezTo>
                    <a:pt x="3970050" y="0"/>
                    <a:pt x="4814598" y="1145647"/>
                    <a:pt x="4814598" y="2558977"/>
                  </a:cubicBezTo>
                  <a:cubicBezTo>
                    <a:pt x="4814598" y="3376738"/>
                    <a:pt x="4225839" y="3761193"/>
                    <a:pt x="3626365" y="4229640"/>
                  </a:cubicBezTo>
                  <a:cubicBezTo>
                    <a:pt x="3189699" y="4570874"/>
                    <a:pt x="2769014" y="4884231"/>
                    <a:pt x="2170902" y="4884231"/>
                  </a:cubicBezTo>
                  <a:cubicBezTo>
                    <a:pt x="1283950" y="4884231"/>
                    <a:pt x="708085" y="4458279"/>
                    <a:pt x="246267" y="3777538"/>
                  </a:cubicBezTo>
                  <a:cubicBezTo>
                    <a:pt x="176985" y="3675432"/>
                    <a:pt x="106654" y="3581344"/>
                    <a:pt x="40127" y="3489366"/>
                  </a:cubicBezTo>
                  <a:lnTo>
                    <a:pt x="0" y="3432245"/>
                  </a:lnTo>
                  <a:lnTo>
                    <a:pt x="0" y="1432577"/>
                  </a:lnTo>
                  <a:lnTo>
                    <a:pt x="54624" y="1339196"/>
                  </a:lnTo>
                  <a:cubicBezTo>
                    <a:pt x="578230" y="541497"/>
                    <a:pt x="1569352" y="0"/>
                    <a:pt x="255081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useBgFill="1">
          <p:nvSpPr>
            <p:cNvPr id="1037" name="Freeform: Shape 1036">
              <a:extLst>
                <a:ext uri="{FF2B5EF4-FFF2-40B4-BE49-F238E27FC236}">
                  <a16:creationId xmlns:a16="http://schemas.microsoft.com/office/drawing/2014/main" id="{0858A699-36FD-4E40-A79C-7B11883C9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96695"/>
              <a:ext cx="4850918" cy="5212025"/>
            </a:xfrm>
            <a:custGeom>
              <a:avLst/>
              <a:gdLst>
                <a:gd name="connsiteX0" fmla="*/ 2244906 w 4850918"/>
                <a:gd name="connsiteY0" fmla="*/ 0 h 5212025"/>
                <a:gd name="connsiteX1" fmla="*/ 4850918 w 4850918"/>
                <a:gd name="connsiteY1" fmla="*/ 2606013 h 5212025"/>
                <a:gd name="connsiteX2" fmla="*/ 2244906 w 4850918"/>
                <a:gd name="connsiteY2" fmla="*/ 5212025 h 5212025"/>
                <a:gd name="connsiteX3" fmla="*/ 83949 w 4850918"/>
                <a:gd name="connsiteY3" fmla="*/ 4063077 h 5212025"/>
                <a:gd name="connsiteX4" fmla="*/ 0 w 4850918"/>
                <a:gd name="connsiteY4" fmla="*/ 3924890 h 5212025"/>
                <a:gd name="connsiteX5" fmla="*/ 0 w 4850918"/>
                <a:gd name="connsiteY5" fmla="*/ 3598606 h 5212025"/>
                <a:gd name="connsiteX6" fmla="*/ 15357 w 4850918"/>
                <a:gd name="connsiteY6" fmla="*/ 3619452 h 5212025"/>
                <a:gd name="connsiteX7" fmla="*/ 107340 w 4850918"/>
                <a:gd name="connsiteY7" fmla="*/ 3738402 h 5212025"/>
                <a:gd name="connsiteX8" fmla="*/ 168177 w 4850918"/>
                <a:gd name="connsiteY8" fmla="*/ 3816401 h 5212025"/>
                <a:gd name="connsiteX9" fmla="*/ 245086 w 4850918"/>
                <a:gd name="connsiteY9" fmla="*/ 3916919 h 5212025"/>
                <a:gd name="connsiteX10" fmla="*/ 284403 w 4850918"/>
                <a:gd name="connsiteY10" fmla="*/ 3970310 h 5212025"/>
                <a:gd name="connsiteX11" fmla="*/ 319634 w 4850918"/>
                <a:gd name="connsiteY11" fmla="*/ 4018253 h 5212025"/>
                <a:gd name="connsiteX12" fmla="*/ 319816 w 4850918"/>
                <a:gd name="connsiteY12" fmla="*/ 4018435 h 5212025"/>
                <a:gd name="connsiteX13" fmla="*/ 319998 w 4850918"/>
                <a:gd name="connsiteY13" fmla="*/ 4018617 h 5212025"/>
                <a:gd name="connsiteX14" fmla="*/ 381652 w 4850918"/>
                <a:gd name="connsiteY14" fmla="*/ 4099884 h 5212025"/>
                <a:gd name="connsiteX15" fmla="*/ 393547 w 4850918"/>
                <a:gd name="connsiteY15" fmla="*/ 4115230 h 5212025"/>
                <a:gd name="connsiteX16" fmla="*/ 399540 w 4850918"/>
                <a:gd name="connsiteY16" fmla="*/ 4122676 h 5212025"/>
                <a:gd name="connsiteX17" fmla="*/ 470547 w 4850918"/>
                <a:gd name="connsiteY17" fmla="*/ 4208756 h 5212025"/>
                <a:gd name="connsiteX18" fmla="*/ 633445 w 4850918"/>
                <a:gd name="connsiteY18" fmla="*/ 4384730 h 5212025"/>
                <a:gd name="connsiteX19" fmla="*/ 997833 w 4850918"/>
                <a:gd name="connsiteY19" fmla="*/ 4677384 h 5212025"/>
                <a:gd name="connsiteX20" fmla="*/ 1198505 w 4850918"/>
                <a:gd name="connsiteY20" fmla="*/ 4786982 h 5212025"/>
                <a:gd name="connsiteX21" fmla="*/ 1198687 w 4850918"/>
                <a:gd name="connsiteY21" fmla="*/ 4787073 h 5212025"/>
                <a:gd name="connsiteX22" fmla="*/ 1198869 w 4850918"/>
                <a:gd name="connsiteY22" fmla="*/ 4787164 h 5212025"/>
                <a:gd name="connsiteX23" fmla="*/ 1410709 w 4850918"/>
                <a:gd name="connsiteY23" fmla="*/ 4869975 h 5212025"/>
                <a:gd name="connsiteX24" fmla="*/ 1631902 w 4850918"/>
                <a:gd name="connsiteY24" fmla="*/ 4927271 h 5212025"/>
                <a:gd name="connsiteX25" fmla="*/ 1744134 w 4850918"/>
                <a:gd name="connsiteY25" fmla="*/ 4946157 h 5212025"/>
                <a:gd name="connsiteX26" fmla="*/ 1856819 w 4850918"/>
                <a:gd name="connsiteY26" fmla="*/ 4958961 h 5212025"/>
                <a:gd name="connsiteX27" fmla="*/ 2090089 w 4850918"/>
                <a:gd name="connsiteY27" fmla="*/ 4969130 h 5212025"/>
                <a:gd name="connsiteX28" fmla="*/ 2101802 w 4850918"/>
                <a:gd name="connsiteY28" fmla="*/ 4969130 h 5212025"/>
                <a:gd name="connsiteX29" fmla="*/ 2117238 w 4850918"/>
                <a:gd name="connsiteY29" fmla="*/ 4969221 h 5212025"/>
                <a:gd name="connsiteX30" fmla="*/ 2147294 w 4850918"/>
                <a:gd name="connsiteY30" fmla="*/ 4968767 h 5212025"/>
                <a:gd name="connsiteX31" fmla="*/ 2147566 w 4850918"/>
                <a:gd name="connsiteY31" fmla="*/ 4968767 h 5212025"/>
                <a:gd name="connsiteX32" fmla="*/ 2147838 w 4850918"/>
                <a:gd name="connsiteY32" fmla="*/ 4968767 h 5212025"/>
                <a:gd name="connsiteX33" fmla="*/ 2176078 w 4850918"/>
                <a:gd name="connsiteY33" fmla="*/ 4968041 h 5212025"/>
                <a:gd name="connsiteX34" fmla="*/ 2204499 w 4850918"/>
                <a:gd name="connsiteY34" fmla="*/ 4966588 h 5212025"/>
                <a:gd name="connsiteX35" fmla="*/ 2315822 w 4850918"/>
                <a:gd name="connsiteY35" fmla="*/ 4956872 h 5212025"/>
                <a:gd name="connsiteX36" fmla="*/ 2746222 w 4850918"/>
                <a:gd name="connsiteY36" fmla="*/ 4840555 h 5212025"/>
                <a:gd name="connsiteX37" fmla="*/ 2950617 w 4850918"/>
                <a:gd name="connsiteY37" fmla="*/ 4739220 h 5212025"/>
                <a:gd name="connsiteX38" fmla="*/ 3148929 w 4850918"/>
                <a:gd name="connsiteY38" fmla="*/ 4615367 h 5212025"/>
                <a:gd name="connsiteX39" fmla="*/ 3342791 w 4850918"/>
                <a:gd name="connsiteY39" fmla="*/ 4474533 h 5212025"/>
                <a:gd name="connsiteX40" fmla="*/ 3438496 w 4850918"/>
                <a:gd name="connsiteY40" fmla="*/ 4399894 h 5212025"/>
                <a:gd name="connsiteX41" fmla="*/ 3536108 w 4850918"/>
                <a:gd name="connsiteY41" fmla="*/ 4321804 h 5212025"/>
                <a:gd name="connsiteX42" fmla="*/ 3700641 w 4850918"/>
                <a:gd name="connsiteY42" fmla="*/ 4192956 h 5212025"/>
                <a:gd name="connsiteX43" fmla="*/ 3927282 w 4850918"/>
                <a:gd name="connsiteY43" fmla="*/ 4014258 h 5212025"/>
                <a:gd name="connsiteX44" fmla="*/ 4279230 w 4850918"/>
                <a:gd name="connsiteY44" fmla="*/ 3693909 h 5212025"/>
                <a:gd name="connsiteX45" fmla="*/ 4424785 w 4850918"/>
                <a:gd name="connsiteY45" fmla="*/ 3517209 h 5212025"/>
                <a:gd name="connsiteX46" fmla="*/ 4539922 w 4850918"/>
                <a:gd name="connsiteY46" fmla="*/ 3324800 h 5212025"/>
                <a:gd name="connsiteX47" fmla="*/ 4660234 w 4850918"/>
                <a:gd name="connsiteY47" fmla="*/ 2893945 h 5212025"/>
                <a:gd name="connsiteX48" fmla="*/ 4667045 w 4850918"/>
                <a:gd name="connsiteY48" fmla="*/ 2779081 h 5212025"/>
                <a:gd name="connsiteX49" fmla="*/ 4667135 w 4850918"/>
                <a:gd name="connsiteY49" fmla="*/ 2774632 h 5212025"/>
                <a:gd name="connsiteX50" fmla="*/ 4667408 w 4850918"/>
                <a:gd name="connsiteY50" fmla="*/ 2719787 h 5212025"/>
                <a:gd name="connsiteX51" fmla="*/ 4667317 w 4850918"/>
                <a:gd name="connsiteY51" fmla="*/ 2702444 h 5212025"/>
                <a:gd name="connsiteX52" fmla="*/ 4666772 w 4850918"/>
                <a:gd name="connsiteY52" fmla="*/ 2658950 h 5212025"/>
                <a:gd name="connsiteX53" fmla="*/ 4654787 w 4850918"/>
                <a:gd name="connsiteY53" fmla="*/ 2416691 h 5212025"/>
                <a:gd name="connsiteX54" fmla="*/ 4581781 w 4850918"/>
                <a:gd name="connsiteY54" fmla="*/ 1936985 h 5212025"/>
                <a:gd name="connsiteX55" fmla="*/ 4435046 w 4850918"/>
                <a:gd name="connsiteY55" fmla="*/ 1474894 h 5212025"/>
                <a:gd name="connsiteX56" fmla="*/ 4386104 w 4850918"/>
                <a:gd name="connsiteY56" fmla="*/ 1364116 h 5212025"/>
                <a:gd name="connsiteX57" fmla="*/ 4331623 w 4850918"/>
                <a:gd name="connsiteY57" fmla="*/ 1255698 h 5212025"/>
                <a:gd name="connsiteX58" fmla="*/ 4206861 w 4850918"/>
                <a:gd name="connsiteY58" fmla="*/ 1048216 h 5212025"/>
                <a:gd name="connsiteX59" fmla="*/ 3895592 w 4850918"/>
                <a:gd name="connsiteY59" fmla="*/ 681922 h 5212025"/>
                <a:gd name="connsiteX60" fmla="*/ 3710356 w 4850918"/>
                <a:gd name="connsiteY60" fmla="*/ 530192 h 5212025"/>
                <a:gd name="connsiteX61" fmla="*/ 3507777 w 4850918"/>
                <a:gd name="connsiteY61" fmla="*/ 403705 h 5212025"/>
                <a:gd name="connsiteX62" fmla="*/ 3065936 w 4850918"/>
                <a:gd name="connsiteY62" fmla="*/ 232543 h 5212025"/>
                <a:gd name="connsiteX63" fmla="*/ 2834573 w 4850918"/>
                <a:gd name="connsiteY63" fmla="*/ 187233 h 5212025"/>
                <a:gd name="connsiteX64" fmla="*/ 2601212 w 4850918"/>
                <a:gd name="connsiteY64" fmla="*/ 166894 h 5212025"/>
                <a:gd name="connsiteX65" fmla="*/ 2499332 w 4850918"/>
                <a:gd name="connsiteY65" fmla="*/ 164715 h 5212025"/>
                <a:gd name="connsiteX66" fmla="*/ 2131857 w 4850918"/>
                <a:gd name="connsiteY66" fmla="*/ 192046 h 5212025"/>
                <a:gd name="connsiteX67" fmla="*/ 1901130 w 4850918"/>
                <a:gd name="connsiteY67" fmla="*/ 237084 h 5212025"/>
                <a:gd name="connsiteX68" fmla="*/ 1674579 w 4850918"/>
                <a:gd name="connsiteY68" fmla="*/ 301553 h 5212025"/>
                <a:gd name="connsiteX69" fmla="*/ 1453477 w 4850918"/>
                <a:gd name="connsiteY69" fmla="*/ 383819 h 5212025"/>
                <a:gd name="connsiteX70" fmla="*/ 1238821 w 4850918"/>
                <a:gd name="connsiteY70" fmla="*/ 483338 h 5212025"/>
                <a:gd name="connsiteX71" fmla="*/ 831666 w 4850918"/>
                <a:gd name="connsiteY71" fmla="*/ 727777 h 5212025"/>
                <a:gd name="connsiteX72" fmla="*/ 735416 w 4850918"/>
                <a:gd name="connsiteY72" fmla="*/ 798148 h 5212025"/>
                <a:gd name="connsiteX73" fmla="*/ 735234 w 4850918"/>
                <a:gd name="connsiteY73" fmla="*/ 798330 h 5212025"/>
                <a:gd name="connsiteX74" fmla="*/ 735053 w 4850918"/>
                <a:gd name="connsiteY74" fmla="*/ 798511 h 5212025"/>
                <a:gd name="connsiteX75" fmla="*/ 695554 w 4850918"/>
                <a:gd name="connsiteY75" fmla="*/ 828748 h 5212025"/>
                <a:gd name="connsiteX76" fmla="*/ 687563 w 4850918"/>
                <a:gd name="connsiteY76" fmla="*/ 835014 h 5212025"/>
                <a:gd name="connsiteX77" fmla="*/ 641254 w 4850918"/>
                <a:gd name="connsiteY77" fmla="*/ 871970 h 5212025"/>
                <a:gd name="connsiteX78" fmla="*/ 461013 w 4850918"/>
                <a:gd name="connsiteY78" fmla="*/ 1030147 h 5212025"/>
                <a:gd name="connsiteX79" fmla="*/ 139938 w 4850918"/>
                <a:gd name="connsiteY79" fmla="*/ 1388360 h 5212025"/>
                <a:gd name="connsiteX80" fmla="*/ 3281 w 4850918"/>
                <a:gd name="connsiteY80" fmla="*/ 1587670 h 5212025"/>
                <a:gd name="connsiteX81" fmla="*/ 0 w 4850918"/>
                <a:gd name="connsiteY81" fmla="*/ 1593348 h 5212025"/>
                <a:gd name="connsiteX82" fmla="*/ 0 w 4850918"/>
                <a:gd name="connsiteY82" fmla="*/ 1287136 h 5212025"/>
                <a:gd name="connsiteX83" fmla="*/ 83949 w 4850918"/>
                <a:gd name="connsiteY83" fmla="*/ 1148949 h 5212025"/>
                <a:gd name="connsiteX84" fmla="*/ 2244906 w 4850918"/>
                <a:gd name="connsiteY84" fmla="*/ 0 h 521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4850918" h="5212025">
                  <a:moveTo>
                    <a:pt x="2244906" y="0"/>
                  </a:moveTo>
                  <a:cubicBezTo>
                    <a:pt x="3684206" y="0"/>
                    <a:pt x="4850918" y="1166713"/>
                    <a:pt x="4850918" y="2606013"/>
                  </a:cubicBezTo>
                  <a:cubicBezTo>
                    <a:pt x="4850918" y="4045313"/>
                    <a:pt x="3684206" y="5212025"/>
                    <a:pt x="2244906" y="5212025"/>
                  </a:cubicBezTo>
                  <a:cubicBezTo>
                    <a:pt x="1345344" y="5212025"/>
                    <a:pt x="552260" y="4756278"/>
                    <a:pt x="83949" y="4063077"/>
                  </a:cubicBezTo>
                  <a:lnTo>
                    <a:pt x="0" y="3924890"/>
                  </a:lnTo>
                  <a:lnTo>
                    <a:pt x="0" y="3598606"/>
                  </a:lnTo>
                  <a:lnTo>
                    <a:pt x="15357" y="3619452"/>
                  </a:lnTo>
                  <a:cubicBezTo>
                    <a:pt x="45413" y="3659314"/>
                    <a:pt x="76921" y="3699539"/>
                    <a:pt x="107340" y="3738402"/>
                  </a:cubicBezTo>
                  <a:cubicBezTo>
                    <a:pt x="127316" y="3763917"/>
                    <a:pt x="148019" y="3790250"/>
                    <a:pt x="168177" y="3816401"/>
                  </a:cubicBezTo>
                  <a:cubicBezTo>
                    <a:pt x="189334" y="3843732"/>
                    <a:pt x="217210" y="3879781"/>
                    <a:pt x="245086" y="3916919"/>
                  </a:cubicBezTo>
                  <a:cubicBezTo>
                    <a:pt x="258343" y="3934443"/>
                    <a:pt x="271600" y="3952695"/>
                    <a:pt x="284403" y="3970310"/>
                  </a:cubicBezTo>
                  <a:cubicBezTo>
                    <a:pt x="296571" y="3987018"/>
                    <a:pt x="308102" y="4002908"/>
                    <a:pt x="319634" y="4018253"/>
                  </a:cubicBezTo>
                  <a:lnTo>
                    <a:pt x="319816" y="4018435"/>
                  </a:lnTo>
                  <a:lnTo>
                    <a:pt x="319998" y="4018617"/>
                  </a:lnTo>
                  <a:cubicBezTo>
                    <a:pt x="339883" y="4045948"/>
                    <a:pt x="361131" y="4073370"/>
                    <a:pt x="381652" y="4099884"/>
                  </a:cubicBezTo>
                  <a:lnTo>
                    <a:pt x="393547" y="4115230"/>
                  </a:lnTo>
                  <a:lnTo>
                    <a:pt x="399540" y="4122676"/>
                  </a:lnTo>
                  <a:cubicBezTo>
                    <a:pt x="422604" y="4151187"/>
                    <a:pt x="446303" y="4180698"/>
                    <a:pt x="470547" y="4208756"/>
                  </a:cubicBezTo>
                  <a:cubicBezTo>
                    <a:pt x="523848" y="4271228"/>
                    <a:pt x="578692" y="4330430"/>
                    <a:pt x="633445" y="4384730"/>
                  </a:cubicBezTo>
                  <a:cubicBezTo>
                    <a:pt x="750035" y="4499776"/>
                    <a:pt x="872708" y="4598296"/>
                    <a:pt x="997833" y="4677384"/>
                  </a:cubicBezTo>
                  <a:cubicBezTo>
                    <a:pt x="1068659" y="4721786"/>
                    <a:pt x="1134218" y="4757653"/>
                    <a:pt x="1198505" y="4786982"/>
                  </a:cubicBezTo>
                  <a:lnTo>
                    <a:pt x="1198687" y="4787073"/>
                  </a:lnTo>
                  <a:lnTo>
                    <a:pt x="1198869" y="4787164"/>
                  </a:lnTo>
                  <a:cubicBezTo>
                    <a:pt x="1264246" y="4817945"/>
                    <a:pt x="1335525" y="4845821"/>
                    <a:pt x="1410709" y="4869975"/>
                  </a:cubicBezTo>
                  <a:cubicBezTo>
                    <a:pt x="1479900" y="4892221"/>
                    <a:pt x="1554358" y="4911562"/>
                    <a:pt x="1631902" y="4927271"/>
                  </a:cubicBezTo>
                  <a:cubicBezTo>
                    <a:pt x="1667588" y="4934353"/>
                    <a:pt x="1705452" y="4940709"/>
                    <a:pt x="1744134" y="4946157"/>
                  </a:cubicBezTo>
                  <a:cubicBezTo>
                    <a:pt x="1780454" y="4951243"/>
                    <a:pt x="1818409" y="4955510"/>
                    <a:pt x="1856819" y="4958961"/>
                  </a:cubicBezTo>
                  <a:cubicBezTo>
                    <a:pt x="1930277" y="4965680"/>
                    <a:pt x="2006551" y="4968949"/>
                    <a:pt x="2090089" y="4969130"/>
                  </a:cubicBezTo>
                  <a:lnTo>
                    <a:pt x="2101802" y="4969130"/>
                  </a:lnTo>
                  <a:cubicBezTo>
                    <a:pt x="2106978" y="4969221"/>
                    <a:pt x="2112063" y="4969221"/>
                    <a:pt x="2117238" y="4969221"/>
                  </a:cubicBezTo>
                  <a:cubicBezTo>
                    <a:pt x="2129678" y="4969221"/>
                    <a:pt x="2138940" y="4969130"/>
                    <a:pt x="2147294" y="4968767"/>
                  </a:cubicBezTo>
                  <a:lnTo>
                    <a:pt x="2147566" y="4968767"/>
                  </a:lnTo>
                  <a:lnTo>
                    <a:pt x="2147838" y="4968767"/>
                  </a:lnTo>
                  <a:lnTo>
                    <a:pt x="2176078" y="4968041"/>
                  </a:lnTo>
                  <a:lnTo>
                    <a:pt x="2204499" y="4966588"/>
                  </a:lnTo>
                  <a:cubicBezTo>
                    <a:pt x="2236824" y="4965135"/>
                    <a:pt x="2271238" y="4962138"/>
                    <a:pt x="2315822" y="4956872"/>
                  </a:cubicBezTo>
                  <a:cubicBezTo>
                    <a:pt x="2460651" y="4939166"/>
                    <a:pt x="2605480" y="4900030"/>
                    <a:pt x="2746222" y="4840555"/>
                  </a:cubicBezTo>
                  <a:cubicBezTo>
                    <a:pt x="2810783" y="4813587"/>
                    <a:pt x="2877613" y="4780444"/>
                    <a:pt x="2950617" y="4739220"/>
                  </a:cubicBezTo>
                  <a:cubicBezTo>
                    <a:pt x="3013452" y="4703989"/>
                    <a:pt x="3078285" y="4663492"/>
                    <a:pt x="3148929" y="4615367"/>
                  </a:cubicBezTo>
                  <a:cubicBezTo>
                    <a:pt x="3207042" y="4575777"/>
                    <a:pt x="3268696" y="4531012"/>
                    <a:pt x="3342791" y="4474533"/>
                  </a:cubicBezTo>
                  <a:cubicBezTo>
                    <a:pt x="3375298" y="4449835"/>
                    <a:pt x="3408077" y="4423956"/>
                    <a:pt x="3438496" y="4399894"/>
                  </a:cubicBezTo>
                  <a:lnTo>
                    <a:pt x="3536108" y="4321804"/>
                  </a:lnTo>
                  <a:cubicBezTo>
                    <a:pt x="3591043" y="4278219"/>
                    <a:pt x="3646795" y="4234907"/>
                    <a:pt x="3700641" y="4192956"/>
                  </a:cubicBezTo>
                  <a:cubicBezTo>
                    <a:pt x="3775643" y="4134571"/>
                    <a:pt x="3853279" y="4074187"/>
                    <a:pt x="3927282" y="4014258"/>
                  </a:cubicBezTo>
                  <a:cubicBezTo>
                    <a:pt x="4077741" y="3892493"/>
                    <a:pt x="4186340" y="3793610"/>
                    <a:pt x="4279230" y="3693909"/>
                  </a:cubicBezTo>
                  <a:cubicBezTo>
                    <a:pt x="4335800" y="3632800"/>
                    <a:pt x="4383471" y="3574959"/>
                    <a:pt x="4424785" y="3517209"/>
                  </a:cubicBezTo>
                  <a:cubicBezTo>
                    <a:pt x="4471367" y="3451559"/>
                    <a:pt x="4508959" y="3388725"/>
                    <a:pt x="4539922" y="3324800"/>
                  </a:cubicBezTo>
                  <a:cubicBezTo>
                    <a:pt x="4604664" y="3192774"/>
                    <a:pt x="4645162" y="3047763"/>
                    <a:pt x="4660234" y="2893945"/>
                  </a:cubicBezTo>
                  <a:cubicBezTo>
                    <a:pt x="4663776" y="2857443"/>
                    <a:pt x="4666046" y="2818671"/>
                    <a:pt x="4667045" y="2779081"/>
                  </a:cubicBezTo>
                  <a:lnTo>
                    <a:pt x="4667135" y="2774632"/>
                  </a:lnTo>
                  <a:cubicBezTo>
                    <a:pt x="4667408" y="2756834"/>
                    <a:pt x="4667680" y="2738583"/>
                    <a:pt x="4667408" y="2719787"/>
                  </a:cubicBezTo>
                  <a:cubicBezTo>
                    <a:pt x="4667408" y="2713976"/>
                    <a:pt x="4667317" y="2708256"/>
                    <a:pt x="4667317" y="2702444"/>
                  </a:cubicBezTo>
                  <a:cubicBezTo>
                    <a:pt x="4667317" y="2688188"/>
                    <a:pt x="4667226" y="2673569"/>
                    <a:pt x="4666772" y="2658950"/>
                  </a:cubicBezTo>
                  <a:cubicBezTo>
                    <a:pt x="4665228" y="2576139"/>
                    <a:pt x="4661142" y="2494599"/>
                    <a:pt x="4654787" y="2416691"/>
                  </a:cubicBezTo>
                  <a:cubicBezTo>
                    <a:pt x="4640531" y="2247618"/>
                    <a:pt x="4616014" y="2086263"/>
                    <a:pt x="4581781" y="1936985"/>
                  </a:cubicBezTo>
                  <a:cubicBezTo>
                    <a:pt x="4544280" y="1773814"/>
                    <a:pt x="4494884" y="1618361"/>
                    <a:pt x="4435046" y="1474894"/>
                  </a:cubicBezTo>
                  <a:cubicBezTo>
                    <a:pt x="4419519" y="1437484"/>
                    <a:pt x="4402993" y="1400164"/>
                    <a:pt x="4386104" y="1364116"/>
                  </a:cubicBezTo>
                  <a:cubicBezTo>
                    <a:pt x="4369578" y="1329248"/>
                    <a:pt x="4351236" y="1292837"/>
                    <a:pt x="4331623" y="1255698"/>
                  </a:cubicBezTo>
                  <a:cubicBezTo>
                    <a:pt x="4294757" y="1186054"/>
                    <a:pt x="4252988" y="1116318"/>
                    <a:pt x="4206861" y="1048216"/>
                  </a:cubicBezTo>
                  <a:cubicBezTo>
                    <a:pt x="4117058" y="913920"/>
                    <a:pt x="4012273" y="790612"/>
                    <a:pt x="3895592" y="681922"/>
                  </a:cubicBezTo>
                  <a:cubicBezTo>
                    <a:pt x="3836662" y="627441"/>
                    <a:pt x="3774281" y="576319"/>
                    <a:pt x="3710356" y="530192"/>
                  </a:cubicBezTo>
                  <a:cubicBezTo>
                    <a:pt x="3642437" y="481795"/>
                    <a:pt x="3574335" y="439299"/>
                    <a:pt x="3507777" y="403705"/>
                  </a:cubicBezTo>
                  <a:cubicBezTo>
                    <a:pt x="3371575" y="329974"/>
                    <a:pt x="3222932" y="272406"/>
                    <a:pt x="3065936" y="232543"/>
                  </a:cubicBezTo>
                  <a:cubicBezTo>
                    <a:pt x="2990933" y="213475"/>
                    <a:pt x="2913116" y="198220"/>
                    <a:pt x="2834573" y="187233"/>
                  </a:cubicBezTo>
                  <a:cubicBezTo>
                    <a:pt x="2758208" y="176610"/>
                    <a:pt x="2679756" y="169799"/>
                    <a:pt x="2601212" y="166894"/>
                  </a:cubicBezTo>
                  <a:cubicBezTo>
                    <a:pt x="2567434" y="165441"/>
                    <a:pt x="2533201" y="164715"/>
                    <a:pt x="2499332" y="164715"/>
                  </a:cubicBezTo>
                  <a:cubicBezTo>
                    <a:pt x="2378294" y="164715"/>
                    <a:pt x="2254531" y="173886"/>
                    <a:pt x="2131857" y="192046"/>
                  </a:cubicBezTo>
                  <a:cubicBezTo>
                    <a:pt x="2052043" y="204304"/>
                    <a:pt x="1974407" y="219468"/>
                    <a:pt x="1901130" y="237084"/>
                  </a:cubicBezTo>
                  <a:cubicBezTo>
                    <a:pt x="1822314" y="256334"/>
                    <a:pt x="1746040" y="278035"/>
                    <a:pt x="1674579" y="301553"/>
                  </a:cubicBezTo>
                  <a:cubicBezTo>
                    <a:pt x="1599849" y="326069"/>
                    <a:pt x="1525483" y="353764"/>
                    <a:pt x="1453477" y="383819"/>
                  </a:cubicBezTo>
                  <a:cubicBezTo>
                    <a:pt x="1381199" y="414147"/>
                    <a:pt x="1309011" y="447653"/>
                    <a:pt x="1238821" y="483338"/>
                  </a:cubicBezTo>
                  <a:cubicBezTo>
                    <a:pt x="1097715" y="555162"/>
                    <a:pt x="960695" y="637338"/>
                    <a:pt x="831666" y="727777"/>
                  </a:cubicBezTo>
                  <a:cubicBezTo>
                    <a:pt x="805061" y="746573"/>
                    <a:pt x="770102" y="771543"/>
                    <a:pt x="735416" y="798148"/>
                  </a:cubicBezTo>
                  <a:lnTo>
                    <a:pt x="735234" y="798330"/>
                  </a:lnTo>
                  <a:lnTo>
                    <a:pt x="735053" y="798511"/>
                  </a:lnTo>
                  <a:cubicBezTo>
                    <a:pt x="721796" y="808318"/>
                    <a:pt x="708448" y="818669"/>
                    <a:pt x="695554" y="828748"/>
                  </a:cubicBezTo>
                  <a:lnTo>
                    <a:pt x="687563" y="835014"/>
                  </a:lnTo>
                  <a:cubicBezTo>
                    <a:pt x="670765" y="847817"/>
                    <a:pt x="654784" y="860892"/>
                    <a:pt x="641254" y="871970"/>
                  </a:cubicBezTo>
                  <a:cubicBezTo>
                    <a:pt x="574061" y="926996"/>
                    <a:pt x="515131" y="978753"/>
                    <a:pt x="461013" y="1030147"/>
                  </a:cubicBezTo>
                  <a:cubicBezTo>
                    <a:pt x="343152" y="1141288"/>
                    <a:pt x="235189" y="1261782"/>
                    <a:pt x="139938" y="1388360"/>
                  </a:cubicBezTo>
                  <a:cubicBezTo>
                    <a:pt x="90632" y="1453919"/>
                    <a:pt x="44596" y="1521021"/>
                    <a:pt x="3281" y="1587670"/>
                  </a:cubicBezTo>
                  <a:lnTo>
                    <a:pt x="0" y="1593348"/>
                  </a:lnTo>
                  <a:lnTo>
                    <a:pt x="0" y="1287136"/>
                  </a:lnTo>
                  <a:lnTo>
                    <a:pt x="83949" y="1148949"/>
                  </a:lnTo>
                  <a:cubicBezTo>
                    <a:pt x="552260" y="455747"/>
                    <a:pt x="1345344" y="0"/>
                    <a:pt x="224490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grpSp>
      <p:sp>
        <p:nvSpPr>
          <p:cNvPr id="3" name="Content Placeholder 2">
            <a:extLst>
              <a:ext uri="{FF2B5EF4-FFF2-40B4-BE49-F238E27FC236}">
                <a16:creationId xmlns:a16="http://schemas.microsoft.com/office/drawing/2014/main" id="{75C64CE0-ABE3-65FE-A595-480ECEB77B46}"/>
              </a:ext>
            </a:extLst>
          </p:cNvPr>
          <p:cNvSpPr>
            <a:spLocks noGrp="1"/>
          </p:cNvSpPr>
          <p:nvPr>
            <p:ph idx="1"/>
          </p:nvPr>
        </p:nvSpPr>
        <p:spPr>
          <a:xfrm>
            <a:off x="6090574" y="2421682"/>
            <a:ext cx="4977578" cy="3639289"/>
          </a:xfrm>
        </p:spPr>
        <p:txBody>
          <a:bodyPr vert="horz" lIns="91440" tIns="45720" rIns="91440" bIns="45720" rtlCol="0" anchor="ctr">
            <a:noAutofit/>
          </a:bodyPr>
          <a:lstStyle/>
          <a:p>
            <a:pPr marL="0"/>
            <a:r>
              <a:rPr lang="en-US" sz="1600" b="0" i="0">
                <a:solidFill>
                  <a:schemeClr val="tx2"/>
                </a:solidFill>
                <a:effectLst/>
              </a:rPr>
              <a:t>Before its acquisition by Facebook in 2014, WhatsApp had impressive numbers that showcased its rapid growth and popularity. By February 2014, WhatsApp had reached around </a:t>
            </a:r>
            <a:r>
              <a:rPr lang="en-US" sz="1600" b="1">
                <a:solidFill>
                  <a:schemeClr val="tx2"/>
                </a:solidFill>
              </a:rPr>
              <a:t>45</a:t>
            </a:r>
            <a:r>
              <a:rPr lang="en-US" sz="1600" b="1" i="0">
                <a:solidFill>
                  <a:schemeClr val="tx2"/>
                </a:solidFill>
                <a:effectLst/>
              </a:rPr>
              <a:t>0 million monthly active users </a:t>
            </a:r>
            <a:r>
              <a:rPr lang="en-US" sz="1600" b="0" i="0">
                <a:solidFill>
                  <a:schemeClr val="tx2"/>
                </a:solidFill>
                <a:effectLst/>
              </a:rPr>
              <a:t>(MAU).</a:t>
            </a:r>
          </a:p>
          <a:p>
            <a:pPr marL="0"/>
            <a:r>
              <a:rPr lang="en-US" sz="1600" b="0" i="0">
                <a:solidFill>
                  <a:schemeClr val="tx2"/>
                </a:solidFill>
                <a:effectLst/>
              </a:rPr>
              <a:t>Financial statements or specific data were not publicly available since WhatsApp was a private company before its acquisition.</a:t>
            </a:r>
          </a:p>
          <a:p>
            <a:pPr marL="0"/>
            <a:r>
              <a:rPr lang="en-US" sz="1600" b="0" i="0">
                <a:solidFill>
                  <a:schemeClr val="tx2"/>
                </a:solidFill>
                <a:effectLst/>
                <a:latin typeface="SourceSansPro"/>
              </a:rPr>
              <a:t>WhatsApp was reported to be gaining </a:t>
            </a:r>
            <a:r>
              <a:rPr lang="en-US" sz="1600" b="0" i="0">
                <a:solidFill>
                  <a:schemeClr val="tx2"/>
                </a:solidFill>
                <a:effectLst/>
              </a:rPr>
              <a:t>approximately </a:t>
            </a:r>
            <a:r>
              <a:rPr lang="en-US" sz="1600" b="1" i="0">
                <a:solidFill>
                  <a:schemeClr val="tx2"/>
                </a:solidFill>
                <a:effectLst/>
              </a:rPr>
              <a:t>more than</a:t>
            </a:r>
            <a:r>
              <a:rPr lang="en-US" sz="1600" b="0" i="0">
                <a:solidFill>
                  <a:schemeClr val="tx2"/>
                </a:solidFill>
                <a:effectLst/>
              </a:rPr>
              <a:t> </a:t>
            </a:r>
            <a:r>
              <a:rPr lang="en-US" sz="1600" b="1" i="0">
                <a:solidFill>
                  <a:schemeClr val="tx2"/>
                </a:solidFill>
                <a:effectLst/>
              </a:rPr>
              <a:t>1 million new users </a:t>
            </a:r>
            <a:r>
              <a:rPr lang="en-US" sz="1600" b="0" i="0">
                <a:solidFill>
                  <a:schemeClr val="tx2"/>
                </a:solidFill>
                <a:effectLst/>
              </a:rPr>
              <a:t>joining </a:t>
            </a:r>
            <a:r>
              <a:rPr lang="en-US" sz="1600" b="1" i="0">
                <a:solidFill>
                  <a:schemeClr val="tx2"/>
                </a:solidFill>
                <a:effectLst/>
              </a:rPr>
              <a:t>every day</a:t>
            </a:r>
            <a:r>
              <a:rPr lang="en-US" sz="1600" b="0" i="0">
                <a:solidFill>
                  <a:schemeClr val="tx2"/>
                </a:solidFill>
                <a:effectLst/>
                <a:latin typeface="SourceSansPro"/>
              </a:rPr>
              <a:t> in 2014.</a:t>
            </a:r>
          </a:p>
          <a:p>
            <a:pPr marL="0"/>
            <a:r>
              <a:rPr lang="en-US" sz="1600" b="0" i="0">
                <a:solidFill>
                  <a:schemeClr val="tx2"/>
                </a:solidFill>
                <a:effectLst/>
                <a:latin typeface="Söhne"/>
              </a:rPr>
              <a:t>In 2014, WhatsApp users were sending approximately </a:t>
            </a:r>
            <a:r>
              <a:rPr lang="en-US" sz="1600" b="1" i="0">
                <a:solidFill>
                  <a:schemeClr val="tx2"/>
                </a:solidFill>
                <a:effectLst/>
                <a:latin typeface="Söhne"/>
              </a:rPr>
              <a:t>50 billion messages per day</a:t>
            </a:r>
            <a:r>
              <a:rPr lang="en-US" sz="1600" b="0" i="0">
                <a:solidFill>
                  <a:schemeClr val="tx2"/>
                </a:solidFill>
                <a:effectLst/>
                <a:latin typeface="Söhne"/>
              </a:rPr>
              <a:t>. This metric represented a staggering amount of communication happening on the platform, indicating its widespread adoption and usage for messaging purposes.</a:t>
            </a:r>
            <a:endParaRPr lang="en-US" sz="1600">
              <a:solidFill>
                <a:schemeClr val="tx2"/>
              </a:solidFill>
            </a:endParaRPr>
          </a:p>
        </p:txBody>
      </p:sp>
    </p:spTree>
    <p:extLst>
      <p:ext uri="{BB962C8B-B14F-4D97-AF65-F5344CB8AC3E}">
        <p14:creationId xmlns:p14="http://schemas.microsoft.com/office/powerpoint/2010/main" val="4270656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2" name="Title 1">
            <a:extLst>
              <a:ext uri="{FF2B5EF4-FFF2-40B4-BE49-F238E27FC236}">
                <a16:creationId xmlns:a16="http://schemas.microsoft.com/office/drawing/2014/main" id="{8317C2D9-7537-9B16-D09C-817BB6BE3153}"/>
              </a:ext>
            </a:extLst>
          </p:cNvPr>
          <p:cNvSpPr>
            <a:spLocks noGrp="1"/>
          </p:cNvSpPr>
          <p:nvPr>
            <p:ph type="title"/>
          </p:nvPr>
        </p:nvSpPr>
        <p:spPr>
          <a:xfrm>
            <a:off x="572493" y="238539"/>
            <a:ext cx="11018520" cy="1434415"/>
          </a:xfrm>
        </p:spPr>
        <p:txBody>
          <a:bodyPr anchor="b">
            <a:normAutofit/>
          </a:bodyPr>
          <a:lstStyle/>
          <a:p>
            <a:pPr algn="ctr"/>
            <a:r>
              <a:rPr lang="en-US" sz="5400" b="1"/>
              <a:t>Rationale for the M&amp;A</a:t>
            </a:r>
            <a:endParaRPr lang="en-IN" sz="5400" b="1"/>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graphicFrame>
        <p:nvGraphicFramePr>
          <p:cNvPr id="4" name="Content Placeholder 3">
            <a:extLst>
              <a:ext uri="{FF2B5EF4-FFF2-40B4-BE49-F238E27FC236}">
                <a16:creationId xmlns:a16="http://schemas.microsoft.com/office/drawing/2014/main" id="{3AF1590C-6D80-0182-D4CE-772782F92867}"/>
              </a:ext>
            </a:extLst>
          </p:cNvPr>
          <p:cNvGraphicFramePr>
            <a:graphicFrameLocks noGrp="1"/>
          </p:cNvGraphicFramePr>
          <p:nvPr>
            <p:ph idx="1"/>
            <p:extLst>
              <p:ext uri="{D42A27DB-BD31-4B8C-83A1-F6EECF244321}">
                <p14:modId xmlns:p14="http://schemas.microsoft.com/office/powerpoint/2010/main" val="3299694529"/>
              </p:ext>
            </p:extLst>
          </p:nvPr>
        </p:nvGraphicFramePr>
        <p:xfrm>
          <a:off x="572493" y="1911493"/>
          <a:ext cx="11018520" cy="3613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F3A7AD6C-19C5-0460-B6C4-BE0AF9D16174}"/>
              </a:ext>
            </a:extLst>
          </p:cNvPr>
          <p:cNvSpPr txBox="1"/>
          <p:nvPr/>
        </p:nvSpPr>
        <p:spPr>
          <a:xfrm>
            <a:off x="767751" y="5829993"/>
            <a:ext cx="10823262" cy="7232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50" b="0" i="0">
                <a:solidFill>
                  <a:srgbClr val="111111"/>
                </a:solidFill>
                <a:effectLst/>
                <a:latin typeface="SourceSansPro"/>
              </a:rPr>
              <a:t>Zuckerberg plans to merge the messaging platforms of Facebook, Instagram, and WhatsApp, so that users can communicate easily across all three.</a:t>
            </a:r>
            <a:endParaRPr lang="en-IN" sz="2050"/>
          </a:p>
        </p:txBody>
      </p:sp>
    </p:spTree>
    <p:extLst>
      <p:ext uri="{BB962C8B-B14F-4D97-AF65-F5344CB8AC3E}">
        <p14:creationId xmlns:p14="http://schemas.microsoft.com/office/powerpoint/2010/main" val="22210591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2" name="Title 1">
            <a:extLst>
              <a:ext uri="{FF2B5EF4-FFF2-40B4-BE49-F238E27FC236}">
                <a16:creationId xmlns:a16="http://schemas.microsoft.com/office/drawing/2014/main" id="{3BEFFCB0-E53C-5906-342E-AD9D0E8A4B18}"/>
              </a:ext>
            </a:extLst>
          </p:cNvPr>
          <p:cNvSpPr>
            <a:spLocks noGrp="1"/>
          </p:cNvSpPr>
          <p:nvPr>
            <p:ph type="title"/>
          </p:nvPr>
        </p:nvSpPr>
        <p:spPr>
          <a:xfrm>
            <a:off x="5297762" y="329184"/>
            <a:ext cx="6251110" cy="1783080"/>
          </a:xfrm>
        </p:spPr>
        <p:txBody>
          <a:bodyPr anchor="b">
            <a:normAutofit/>
          </a:bodyPr>
          <a:lstStyle/>
          <a:p>
            <a:r>
              <a:rPr lang="en-IN" sz="5400" b="1" i="0">
                <a:effectLst/>
              </a:rPr>
              <a:t>Financial Implications:</a:t>
            </a:r>
            <a:endParaRPr lang="en-IN" sz="5400"/>
          </a:p>
        </p:txBody>
      </p:sp>
      <p:pic>
        <p:nvPicPr>
          <p:cNvPr id="5" name="Picture 4" descr="Stock numbers on a digital display">
            <a:extLst>
              <a:ext uri="{FF2B5EF4-FFF2-40B4-BE49-F238E27FC236}">
                <a16:creationId xmlns:a16="http://schemas.microsoft.com/office/drawing/2014/main" id="{761EBB0A-7CC8-2864-3637-17C3550D7C2F}"/>
              </a:ext>
            </a:extLst>
          </p:cNvPr>
          <p:cNvPicPr>
            <a:picLocks noChangeAspect="1"/>
          </p:cNvPicPr>
          <p:nvPr/>
        </p:nvPicPr>
        <p:blipFill>
          <a:blip r:embed="rId2"/>
          <a:srcRect l="41997" r="18444" b="-1"/>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3" name="Content Placeholder 2">
            <a:extLst>
              <a:ext uri="{FF2B5EF4-FFF2-40B4-BE49-F238E27FC236}">
                <a16:creationId xmlns:a16="http://schemas.microsoft.com/office/drawing/2014/main" id="{54E0069C-FEF5-7E2B-85F2-79E85F509105}"/>
              </a:ext>
            </a:extLst>
          </p:cNvPr>
          <p:cNvSpPr>
            <a:spLocks noGrp="1"/>
          </p:cNvSpPr>
          <p:nvPr>
            <p:ph idx="1"/>
          </p:nvPr>
        </p:nvSpPr>
        <p:spPr>
          <a:xfrm>
            <a:off x="5297762" y="2706623"/>
            <a:ext cx="6251110" cy="3657601"/>
          </a:xfrm>
        </p:spPr>
        <p:txBody>
          <a:bodyPr>
            <a:normAutofit fontScale="85000" lnSpcReduction="20000"/>
          </a:bodyPr>
          <a:lstStyle/>
          <a:p>
            <a:pPr marL="0" indent="0">
              <a:buNone/>
            </a:pPr>
            <a:r>
              <a:rPr lang="en-US" sz="2600" b="1" i="0">
                <a:effectLst/>
                <a:latin typeface="Söhne"/>
              </a:rPr>
              <a:t>Valuation and Funding:</a:t>
            </a:r>
          </a:p>
          <a:p>
            <a:pPr>
              <a:buFont typeface="Arial" pitchFamily="34" charset="0"/>
              <a:buChar char="•"/>
            </a:pPr>
            <a:r>
              <a:rPr lang="en-US" sz="2200" b="1" i="0">
                <a:effectLst/>
                <a:latin typeface="Söhne"/>
              </a:rPr>
              <a:t>Deal Value:</a:t>
            </a:r>
            <a:r>
              <a:rPr lang="en-US" sz="2200" b="0" i="0">
                <a:effectLst/>
                <a:latin typeface="Söhne"/>
              </a:rPr>
              <a:t> The acquisition was valued at $19 billion, consisting of $4 billion in cash, around $12 billion in Facebook shares, and $3 billion in restricted stock units for WhatsApp's founders and employees. Facebook will now award 177.8 million shares of its Class A common stock and $4.59 billion in cash to WhatsApp’s shareholders, it said in an SEC filing over the weekend, plus 45.9 million shares (restricted stock units) to WhatsApp's employees to complete the deal.</a:t>
            </a:r>
            <a:r>
              <a:rPr lang="en-US" sz="2200">
                <a:latin typeface="Söhne"/>
              </a:rPr>
              <a:t> </a:t>
            </a:r>
            <a:r>
              <a:rPr lang="en-US" sz="2200" b="0" i="0">
                <a:effectLst/>
                <a:latin typeface="Söhne"/>
              </a:rPr>
              <a:t>Fortunately for those parties, the value of Facebook's shares are now higher than they were when the deal was announced in February, making the deal worth around $21.8 billion.</a:t>
            </a:r>
          </a:p>
          <a:p>
            <a:pPr>
              <a:buFont typeface="Arial" pitchFamily="34" charset="0"/>
              <a:buChar char="•"/>
            </a:pPr>
            <a:r>
              <a:rPr lang="en-US" sz="2200" b="1" i="0">
                <a:effectLst/>
                <a:latin typeface="Söhne"/>
              </a:rPr>
              <a:t>Funding Sources:</a:t>
            </a:r>
            <a:r>
              <a:rPr lang="en-US" sz="2200" b="0" i="0">
                <a:effectLst/>
                <a:latin typeface="Söhne"/>
              </a:rPr>
              <a:t> Facebook utilized a mix of cash and stock to fund the acquisition, leveraging its market position and stock value.</a:t>
            </a:r>
          </a:p>
        </p:txBody>
      </p:sp>
    </p:spTree>
    <p:extLst>
      <p:ext uri="{BB962C8B-B14F-4D97-AF65-F5344CB8AC3E}">
        <p14:creationId xmlns:p14="http://schemas.microsoft.com/office/powerpoint/2010/main" val="42015278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5" name="TextBox 4">
            <a:extLst>
              <a:ext uri="{FF2B5EF4-FFF2-40B4-BE49-F238E27FC236}">
                <a16:creationId xmlns:a16="http://schemas.microsoft.com/office/drawing/2014/main" id="{B90788B1-0BF8-A399-8BF7-3E671F5C717F}"/>
              </a:ext>
            </a:extLst>
          </p:cNvPr>
          <p:cNvSpPr txBox="1"/>
          <p:nvPr/>
        </p:nvSpPr>
        <p:spPr>
          <a:xfrm>
            <a:off x="5297762" y="329184"/>
            <a:ext cx="6251110" cy="1783080"/>
          </a:xfrm>
          <a:prstGeom prst="rect">
            <a:avLst/>
          </a:prstGeom>
        </p:spPr>
        <p:txBody>
          <a:bodyPr vert="horz" lIns="91440" tIns="45720" rIns="91440" bIns="45720" rtlCol="0" anchor="b">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spcAft>
                <a:spcPts val="600"/>
              </a:spcAft>
            </a:pPr>
            <a:r>
              <a:rPr lang="en-US" sz="5400" b="1" i="0">
                <a:effectLst/>
                <a:latin typeface="+mj-lt"/>
                <a:ea typeface="+mj-ea"/>
                <a:cs typeface="+mj-cs"/>
              </a:rPr>
              <a:t>Financial Implications:</a:t>
            </a:r>
            <a:endParaRPr lang="en-US" sz="5400">
              <a:latin typeface="+mj-lt"/>
              <a:ea typeface="+mj-ea"/>
              <a:cs typeface="+mj-cs"/>
            </a:endParaRPr>
          </a:p>
        </p:txBody>
      </p:sp>
      <p:pic>
        <p:nvPicPr>
          <p:cNvPr id="6" name="Picture 5" descr="Stock numbers on a digital display">
            <a:extLst>
              <a:ext uri="{FF2B5EF4-FFF2-40B4-BE49-F238E27FC236}">
                <a16:creationId xmlns:a16="http://schemas.microsoft.com/office/drawing/2014/main" id="{F9160F44-C050-3A4B-B974-FE948251B0E4}"/>
              </a:ext>
            </a:extLst>
          </p:cNvPr>
          <p:cNvPicPr>
            <a:picLocks noChangeAspect="1"/>
          </p:cNvPicPr>
          <p:nvPr/>
        </p:nvPicPr>
        <p:blipFill>
          <a:blip r:embed="rId2"/>
          <a:srcRect l="41603" r="18838" b="-1"/>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3" name="Content Placeholder 2">
            <a:extLst>
              <a:ext uri="{FF2B5EF4-FFF2-40B4-BE49-F238E27FC236}">
                <a16:creationId xmlns:a16="http://schemas.microsoft.com/office/drawing/2014/main" id="{836060A5-03F8-FBF6-7B46-E71149F37D53}"/>
              </a:ext>
            </a:extLst>
          </p:cNvPr>
          <p:cNvSpPr>
            <a:spLocks noGrp="1"/>
          </p:cNvSpPr>
          <p:nvPr>
            <p:ph idx="1"/>
          </p:nvPr>
        </p:nvSpPr>
        <p:spPr>
          <a:xfrm>
            <a:off x="5297762" y="2706624"/>
            <a:ext cx="6251110" cy="3483864"/>
          </a:xfrm>
        </p:spPr>
        <p:txBody>
          <a:bodyPr vert="horz" lIns="91440" tIns="45720" rIns="91440" bIns="45720" rtlCol="0">
            <a:normAutofit/>
          </a:bodyPr>
          <a:lstStyle/>
          <a:p>
            <a:pPr marL="0" indent="0">
              <a:buNone/>
            </a:pPr>
            <a:r>
              <a:rPr lang="en-US" sz="2400" b="1" i="0">
                <a:effectLst/>
              </a:rPr>
              <a:t>Impact on Financial Statements:</a:t>
            </a:r>
          </a:p>
          <a:p>
            <a:r>
              <a:rPr lang="en-US" sz="2000" b="1" i="0">
                <a:effectLst/>
              </a:rPr>
              <a:t>Income Statement:</a:t>
            </a:r>
            <a:r>
              <a:rPr lang="en-US" sz="2000" b="0" i="0">
                <a:effectLst/>
              </a:rPr>
              <a:t> Initially, the acquisition expenses impacted Facebook's income statement, reflecting the costs associated with the purchase.</a:t>
            </a:r>
          </a:p>
          <a:p>
            <a:r>
              <a:rPr lang="en-US" sz="2000" b="1" i="0">
                <a:effectLst/>
              </a:rPr>
              <a:t>Balance Sheet:</a:t>
            </a:r>
            <a:r>
              <a:rPr lang="en-US" sz="2000" b="0" i="0">
                <a:effectLst/>
              </a:rPr>
              <a:t> Facebook's balance sheet showcased the increase in assets due to the addition of WhatsApp's value and liabilities associated with the acquisition cost.</a:t>
            </a:r>
          </a:p>
          <a:p>
            <a:r>
              <a:rPr lang="en-US" sz="2000" b="1" i="0">
                <a:effectLst/>
              </a:rPr>
              <a:t>Cash Flow:</a:t>
            </a:r>
            <a:r>
              <a:rPr lang="en-US" sz="2000" b="0" i="0">
                <a:effectLst/>
              </a:rPr>
              <a:t> The acquisition affected Facebook's cash flow from investing activities due to the substantial cash spent on the deal.</a:t>
            </a:r>
          </a:p>
          <a:p>
            <a:pPr marL="0"/>
            <a:endParaRPr lang="en-US" sz="2000"/>
          </a:p>
        </p:txBody>
      </p:sp>
    </p:spTree>
    <p:extLst>
      <p:ext uri="{BB962C8B-B14F-4D97-AF65-F5344CB8AC3E}">
        <p14:creationId xmlns:p14="http://schemas.microsoft.com/office/powerpoint/2010/main" val="1466344561"/>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p15="http://schemas.microsoft.com/office/powerpoint/2012/main" xmlns:p14="http://schemas.microsoft.com/office/powerpoint/2010/main" xmlns:a14="http://schemas.microsoft.com/office/drawing/2010/main" xmlns:wp="http://schemas.openxmlformats.org/drawingml/2006/wordprocessingDrawing" xmlns:w="http://schemas.openxmlformats.org/wordprocessingml/2006/main" xmlns:m="http://schemas.openxmlformats.org/officeDocument/2006/math"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tretch>
            <a:fillRect l="5000" t="5000" r="29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F59B-5F46-79F8-7255-3B0293140C42}"/>
              </a:ext>
            </a:extLst>
          </p:cNvPr>
          <p:cNvSpPr>
            <a:spLocks noGrp="1"/>
          </p:cNvSpPr>
          <p:nvPr>
            <p:ph type="ctrTitle"/>
          </p:nvPr>
        </p:nvSpPr>
        <p:spPr>
          <a:xfrm>
            <a:off x="10251440" y="1122363"/>
            <a:ext cx="416560" cy="198437"/>
          </a:xfrm>
        </p:spPr>
        <p:txBody>
          <a:bodyPr>
            <a:normAutofit fontScale="90000"/>
          </a:bodyPr>
          <a:lstStyle/>
          <a:p>
            <a:pPr algn="r"/>
            <a:endParaRPr lang="en-IN"/>
          </a:p>
        </p:txBody>
      </p:sp>
      <p:sp>
        <p:nvSpPr>
          <p:cNvPr id="3" name="Subtitle 2">
            <a:extLst>
              <a:ext uri="{FF2B5EF4-FFF2-40B4-BE49-F238E27FC236}">
                <a16:creationId xmlns:a16="http://schemas.microsoft.com/office/drawing/2014/main" id="{1ECD4C35-7860-F398-A125-3565186BC221}"/>
              </a:ext>
            </a:extLst>
          </p:cNvPr>
          <p:cNvSpPr>
            <a:spLocks noGrp="1"/>
          </p:cNvSpPr>
          <p:nvPr>
            <p:ph type="subTitle" idx="1"/>
          </p:nvPr>
        </p:nvSpPr>
        <p:spPr>
          <a:xfrm>
            <a:off x="6370320" y="55880"/>
            <a:ext cx="5435600" cy="3373120"/>
          </a:xfrm>
        </p:spPr>
        <p:txBody>
          <a:bodyPr>
            <a:noAutofit/>
          </a:bodyPr>
          <a:lstStyle/>
          <a:p>
            <a:r>
              <a:rPr lang="en-IN" sz="8000" dirty="0"/>
              <a:t>Impact on stakeholders</a:t>
            </a:r>
          </a:p>
        </p:txBody>
      </p:sp>
    </p:spTree>
    <p:extLst>
      <p:ext uri="{BB962C8B-B14F-4D97-AF65-F5344CB8AC3E}">
        <p14:creationId xmlns:p14="http://schemas.microsoft.com/office/powerpoint/2010/main" val="277017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6657E-E6B1-6150-D407-FEED0E7056A2}"/>
              </a:ext>
            </a:extLst>
          </p:cNvPr>
          <p:cNvSpPr>
            <a:spLocks noGrp="1"/>
          </p:cNvSpPr>
          <p:nvPr>
            <p:ph type="title"/>
          </p:nvPr>
        </p:nvSpPr>
        <p: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IN"/>
              <a:t>We will discuss its impact on the following things</a:t>
            </a:r>
          </a:p>
        </p:txBody>
      </p:sp>
      <p:sp>
        <p:nvSpPr>
          <p:cNvPr id="3" name="Content Placeholder 2">
            <a:extLst>
              <a:ext uri="{FF2B5EF4-FFF2-40B4-BE49-F238E27FC236}">
                <a16:creationId xmlns:a16="http://schemas.microsoft.com/office/drawing/2014/main" id="{FFC9D294-2B3B-C84F-7030-A3109E4E9364}"/>
              </a:ext>
            </a:extLst>
          </p:cNvPr>
          <p:cNvSpPr>
            <a:spLocks noGrp="1"/>
          </p:cNvSpPr>
          <p:nvPr>
            <p:ph idx="1"/>
          </p:nvPr>
        </p:nvSpPr>
        <p:spPr>
          <a:noFill/>
        </p:spPr>
        <p:txBody>
          <a:bodyPr>
            <a:normAutofit fontScale="77500" lnSpcReduction="20000"/>
          </a:bodyPr>
          <a:lstStyle/>
          <a:p>
            <a:pPr marL="0" indent="0">
              <a:buNone/>
            </a:pPr>
            <a:r>
              <a:rPr lang="en-IN" sz="5600" dirty="0"/>
              <a:t>1.Shareholders:</a:t>
            </a:r>
          </a:p>
          <a:p>
            <a:pPr marL="0" indent="0">
              <a:buNone/>
            </a:pPr>
            <a:r>
              <a:rPr lang="en-US" sz="3800" dirty="0"/>
              <a:t>Positive Impact: Shareholders of WhatsApp likely benefited from the acquisition, as they received a substantial premium for their shares when Facebook acquired the company. The acquisition demonstrated Facebook's strategic move to expand its user base and strengthen its position in the messaging space.</a:t>
            </a:r>
          </a:p>
          <a:p>
            <a:pPr marL="0" indent="0">
              <a:buNone/>
            </a:pPr>
            <a:r>
              <a:rPr lang="en-US" sz="3800" dirty="0"/>
              <a:t>Negative Impact: If there were controversies or challenges post-acquisition, such as regulatory issues or privacy concerns, it could have affected Facebook's stock price, impacting shareholder value.</a:t>
            </a:r>
          </a:p>
          <a:p>
            <a:pPr marL="0" indent="0">
              <a:buNone/>
            </a:pPr>
            <a:endParaRPr lang="en-IN" sz="3200" dirty="0"/>
          </a:p>
          <a:p>
            <a:pPr marL="0" indent="0">
              <a:buNone/>
            </a:pPr>
            <a:r>
              <a:rPr lang="en-IN" sz="5700" dirty="0"/>
              <a:t>2.Employees:</a:t>
            </a:r>
          </a:p>
          <a:p>
            <a:pPr marL="0" indent="0">
              <a:buNone/>
            </a:pPr>
            <a:endParaRPr lang="en-IN" sz="5700" dirty="0"/>
          </a:p>
          <a:p>
            <a:pPr marL="0" indent="0">
              <a:buNone/>
            </a:pPr>
            <a:endParaRPr lang="en-IN" sz="5700" dirty="0"/>
          </a:p>
          <a:p>
            <a:pPr marL="0" indent="0">
              <a:buNone/>
            </a:pPr>
            <a:endParaRPr lang="en-IN" sz="3200" dirty="0"/>
          </a:p>
          <a:p>
            <a:pPr marL="0" indent="0">
              <a:buNone/>
            </a:pPr>
            <a:endParaRPr lang="en-IN" dirty="0"/>
          </a:p>
        </p:txBody>
      </p:sp>
    </p:spTree>
    <p:extLst>
      <p:ext uri="{BB962C8B-B14F-4D97-AF65-F5344CB8AC3E}">
        <p14:creationId xmlns:p14="http://schemas.microsoft.com/office/powerpoint/2010/main" val="9428602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S_NET" val="6.0.25"/>
  <p:tag name="AS_OS" val="Unix 5.15.0.1050"/>
  <p:tag name="AS_RELEASE_DATE" val="2023.09.14"/>
  <p:tag name="AS_TITLE" val="Aspose.Slides for .NET6"/>
  <p:tag name="AS_VERSION" val="2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Tenorite"/>
        <a:cs typeface="Arial"/>
      </a:majorFont>
      <a:minorFont>
        <a:latin typeface="Tenorite"/>
        <a:ea typeface="Tenorit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8.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Tenorite"/>
        <a:cs typeface="Arial"/>
      </a:majorFont>
      <a:minorFont>
        <a:latin typeface="Tenorite"/>
        <a:ea typeface="Tenorit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docProps/app.xml><?xml version="1.0" encoding="utf-8"?>
<Properties xmlns="http://schemas.openxmlformats.org/officeDocument/2006/extended-properties" xmlns:vt="http://schemas.openxmlformats.org/officeDocument/2006/docPropsVTypes">
  <TotalTime>20</TotalTime>
  <Words>1776</Words>
  <Application>Microsoft Office PowerPoint</Application>
  <PresentationFormat>Widescreen</PresentationFormat>
  <Paragraphs>116</Paragraphs>
  <Slides>21</Slides>
  <Notes>0</Notes>
  <HiddenSlides>0</HiddenSlides>
  <MMClips>0</MMClips>
  <ScaleCrop>false</ScaleCrop>
  <HeadingPairs>
    <vt:vector size="6" baseType="variant">
      <vt:variant>
        <vt:lpstr>Fonts Used</vt:lpstr>
      </vt:variant>
      <vt:variant>
        <vt:i4>8</vt:i4>
      </vt:variant>
      <vt:variant>
        <vt:lpstr>Theme</vt:lpstr>
      </vt:variant>
      <vt:variant>
        <vt:i4>8</vt:i4>
      </vt:variant>
      <vt:variant>
        <vt:lpstr>Slide Titles</vt:lpstr>
      </vt:variant>
      <vt:variant>
        <vt:i4>21</vt:i4>
      </vt:variant>
    </vt:vector>
  </HeadingPairs>
  <TitlesOfParts>
    <vt:vector size="37" baseType="lpstr">
      <vt:lpstr>Arial</vt:lpstr>
      <vt:lpstr>Bodoni MT Black</vt:lpstr>
      <vt:lpstr>Calibri</vt:lpstr>
      <vt:lpstr>Calibri Light</vt:lpstr>
      <vt:lpstr>Söhne</vt:lpstr>
      <vt:lpstr>SourceSansPro</vt:lpstr>
      <vt:lpstr>Tenorite</vt:lpstr>
      <vt:lpstr>Times New Roman</vt:lpstr>
      <vt:lpstr>Office Theme</vt:lpstr>
      <vt:lpstr>Office Theme</vt:lpstr>
      <vt:lpstr>Office Theme</vt:lpstr>
      <vt:lpstr>Office Theme</vt:lpstr>
      <vt:lpstr>Office Theme</vt:lpstr>
      <vt:lpstr>Office Theme</vt:lpstr>
      <vt:lpstr>Office Theme</vt:lpstr>
      <vt:lpstr>Office Theme</vt:lpstr>
      <vt:lpstr>Facebook’s strategic Move: Unveiling the WhatsApp Acquisition.  Team 2</vt:lpstr>
      <vt:lpstr>PowerPoint Presentation</vt:lpstr>
      <vt:lpstr>Facebook before WhatsApp Acquisition :</vt:lpstr>
      <vt:lpstr>PowerPoint Presentation</vt:lpstr>
      <vt:lpstr>Rationale for the M&amp;A</vt:lpstr>
      <vt:lpstr>Financial Implications:</vt:lpstr>
      <vt:lpstr>PowerPoint Presentation</vt:lpstr>
      <vt:lpstr>PowerPoint Presentation</vt:lpstr>
      <vt:lpstr>We will discuss its impact on the following things</vt:lpstr>
      <vt:lpstr>PowerPoint Presentation</vt:lpstr>
      <vt:lpstr>Challenges and controversies</vt:lpstr>
      <vt:lpstr>Integration Process</vt:lpstr>
      <vt:lpstr>Following strategies were taken up</vt:lpstr>
      <vt:lpstr>PowerPoint Presentation</vt:lpstr>
      <vt:lpstr>Obstacles Encountered:</vt:lpstr>
      <vt:lpstr>PowerPoint Presentation</vt:lpstr>
      <vt:lpstr>Post Acquisition Performance</vt:lpstr>
      <vt:lpstr>GAINS AND GOALS ACHIEVED</vt:lpstr>
      <vt:lpstr>Issues Faced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Facebook’s strategic Move: Unveiling the WhatsApp Acquisition</dc:title>
  <dc:creator>Jeevesh Narayan</dc:creator>
  <cp:lastModifiedBy>jeevesh narayan</cp:lastModifiedBy>
  <cp:revision>7</cp:revision>
  <cp:lastPrinted>2023-12-31T09:41:29Z</cp:lastPrinted>
  <dcterms:created xsi:type="dcterms:W3CDTF">2023-12-31T09:41:29Z</dcterms:created>
  <dcterms:modified xsi:type="dcterms:W3CDTF">2023-12-31T10:22:29Z</dcterms:modified>
</cp:coreProperties>
</file>