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81"/>
  </p:normalViewPr>
  <p:slideViewPr>
    <p:cSldViewPr snapToGrid="0">
      <p:cViewPr>
        <p:scale>
          <a:sx n="100" d="100"/>
          <a:sy n="100" d="100"/>
        </p:scale>
        <p:origin x="12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47FE-378A-DFE8-0C37-7A808BDFE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80E1C-B69F-6D67-B6B1-5CA4F3915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F37BC-0F87-3BBF-D45D-13250238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4B019-A025-21B8-8723-FF9AC5F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0AF00-9744-BD0B-9FA4-46FAAAE8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C290-39FB-EC75-20F9-6B99BF0C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37F48-4D22-CDFE-8A60-173C31C55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D501E-E5FF-4C3A-2D18-C1BA2E4E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6DEE-90E8-D2DB-A0B1-3F260511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FFF6-C166-FF4F-3199-ACEFAAD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6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513B6-C036-2D0E-6AA3-09AFD1794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27525-2260-21A2-EDAC-9DF7CD14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DADAF-7F2F-158B-47BD-5493246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EAE4-A557-C6E9-54A9-6BBA43DE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2F81-8EF5-EEF1-753D-6C77E4B5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8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1D9E-28F5-E92A-90D0-12FA50E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84A1-F513-D53B-435A-C98BEE50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6C47-EC0B-A953-43F5-E802B8F9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5C46-6070-AC91-AFA3-4A4B0A0D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C7F32-360C-8E2E-751B-43A2A51F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6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845E-40E9-A1CA-5ADB-25310F04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75FB0-63D7-0BDC-1F1E-213E8607B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8DD0-0AAE-517E-B01C-BC151CDF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9CCA-897C-7AD0-B0E4-211EB2A3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A486-2AF8-B9B1-A665-FFCFC5B2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2BD8-28D9-523D-CAB1-68E8CC71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4629C-858F-4B16-BF36-C0EB9E9E4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419CD-92A8-2B28-D5F4-F5331FDA0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7A518-5DDC-7302-066E-E55EDDD4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8FDB-956D-805C-F792-0D1CC688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7995C-12FD-87E9-B241-DAA621DC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8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781C-99C9-E099-A639-EE793D7D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4D8C4-52F3-67C8-B82C-2FE819DA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CB42D-D4AD-0E9F-85C7-8DEE75AD9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11958-9300-DF04-45BE-82BA02755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9DC25-0099-19CB-B61A-80D7694EE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10F88-10D3-6517-5BC7-CD40ECB7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2D5C8-54E5-1014-CC0A-ABB1B91A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D877C-2D6E-F676-25D2-819B34A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9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70F1-572D-91E5-A2F0-CECD2507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74DFE-B127-2D4F-8558-E92E9645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4027B-E15A-CE1E-B98D-C402B27C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85F83-4999-5270-ED75-DCF63D80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9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83466-2716-DE09-F711-2E067E88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9C245-C515-4107-7FD1-F106A4AA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A7A79-246E-FDCD-5595-E7D5DB1D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09EF-9FBF-3F91-1E5C-7FAE27BE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0539-8EB9-8839-9B0B-4AB26974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D051D-BB2E-7903-ABE8-2E5ECC58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EFB3-B7DD-5C0A-9E8F-6EBC5B9E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00497-0FCE-018B-0CA7-1096D66C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15358-F6C9-AE42-1DC3-C595189A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D1E7-E069-ECDC-129C-BD92C009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DF37B-8A33-4634-6622-699B90249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4645E-14F6-2C13-035D-5B17EC641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6111C-BE7F-5C62-2B67-C0AC966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69C1-E73F-C43C-E335-8CDF7289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03D2-C494-7F6D-45B4-7ECA311E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9E873-50B9-F207-030A-C5E738D25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D0EAA-D910-D77C-78DE-A7C281A0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FA70-A070-5899-0F58-0CD05B2D5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BA58-8E81-A340-9C8D-83D99FE00AFC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58FE-D7F9-87EB-CA80-C4B5FE343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D2D41-D58B-5A07-3E8F-A0DE7F13A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E3DB-99B1-3F45-BF72-5B0D308E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4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A30E-3837-18AD-AE17-14ACCEAEA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Lent 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F0B9-F8C5-ADA4-26CD-EF593C4D8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7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CAE6-F102-C99B-9700-0CAEDA29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55B62-2794-F70A-4752-B453CB5973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Implemented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 in transfer function generation (was previously only using positive modal amplitudes)</a:t>
                </a:r>
              </a:p>
              <a:p>
                <a:pPr lvl="1"/>
                <a:r>
                  <a:rPr lang="en-GB" dirty="0"/>
                  <a:t>Still did not help with normalised transfer functions, but problem is now harder (transfer functions more complex)</a:t>
                </a:r>
              </a:p>
              <a:p>
                <a:r>
                  <a:rPr lang="en-GB" dirty="0"/>
                  <a:t>Extended model to include magnitude and phase information</a:t>
                </a:r>
              </a:p>
              <a:p>
                <a:pPr lvl="1"/>
                <a:r>
                  <a:rPr lang="en-GB" dirty="0"/>
                  <a:t>Much better performance</a:t>
                </a:r>
              </a:p>
              <a:p>
                <a:pPr lvl="1"/>
                <a:r>
                  <a:rPr lang="en-GB" dirty="0"/>
                  <a:t>Normalisation no longer needed (?) – model without normalisation works on lab data. Should try on more lab data to see if this is consistent.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  <a:p>
                <a:pPr marL="457200" lvl="1" indent="0">
                  <a:buNone/>
                </a:pPr>
                <a:endParaRPr lang="en-GB" b="0" dirty="0"/>
              </a:p>
              <a:p>
                <a:endParaRPr lang="en-GB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55B62-2794-F70A-4752-B453CB5973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59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86F8-A59B-1FB8-685C-0750621A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performance on </a:t>
            </a:r>
            <a:r>
              <a:rPr lang="en-US" dirty="0" err="1"/>
              <a:t>normalised</a:t>
            </a:r>
            <a:r>
              <a:rPr lang="en-US" dirty="0"/>
              <a:t> TF (no phase and mag info passed to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5085-DBED-61D6-8D39-80471A60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2707" cy="4351338"/>
          </a:xfrm>
        </p:spPr>
        <p:txBody>
          <a:bodyPr/>
          <a:lstStyle/>
          <a:p>
            <a:r>
              <a:rPr lang="en-US" dirty="0"/>
              <a:t>Predicting modes in the noise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2FF38-A46A-CC0A-F7D6-26DFF08F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171" y="1577277"/>
            <a:ext cx="5298504" cy="528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7F36-D1AD-4BFE-19E1-4F0B587E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on </a:t>
            </a:r>
            <a:r>
              <a:rPr lang="en-US" dirty="0" err="1"/>
              <a:t>normalised</a:t>
            </a:r>
            <a:r>
              <a:rPr lang="en-US" dirty="0"/>
              <a:t> TF with phase and mag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E6B4-7791-1533-5044-E3C0CD328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0037" cy="4351338"/>
          </a:xfrm>
        </p:spPr>
        <p:txBody>
          <a:bodyPr/>
          <a:lstStyle/>
          <a:p>
            <a:r>
              <a:rPr lang="en-US" dirty="0"/>
              <a:t>Overpredicting a bit but no longer predicting modes in the noise!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AB6D8-42A1-2CBA-1CA9-85A2DD65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580" y="947057"/>
            <a:ext cx="5920877" cy="591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1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D188-465E-449A-FC54-2622C5BC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-295275"/>
            <a:ext cx="11950700" cy="1325563"/>
          </a:xfrm>
        </p:spPr>
        <p:txBody>
          <a:bodyPr/>
          <a:lstStyle/>
          <a:p>
            <a:r>
              <a:rPr lang="en-US" dirty="0"/>
              <a:t>Lab Predictions without and with </a:t>
            </a:r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0B018-E64D-15B6-0932-354DD3DA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8869B-F80A-68B8-F7CD-2D350834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636587"/>
            <a:ext cx="5080000" cy="3031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6A1165-3B7C-9486-8A8F-C4AF87E53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9" y="3668199"/>
            <a:ext cx="5048251" cy="3052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D97CE1-85ED-6142-1419-B2C80F527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36586"/>
            <a:ext cx="5080000" cy="3031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3318F-4584-6873-3FEF-D85849B0E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498" y="3654081"/>
            <a:ext cx="5048251" cy="30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0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E72B-6147-2D28-E83F-D05A4690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Model (6 hours training, 14400 training examples) – working decently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A59FD-1F5B-56F9-95C1-33E696EF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BDF59-6190-8171-C5A0-D7698BDE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59" y="1825625"/>
            <a:ext cx="8508465" cy="42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0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4EA9-9364-2A92-6E6D-0C9E7495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22" y="144787"/>
            <a:ext cx="12581261" cy="418643"/>
          </a:xfrm>
        </p:spPr>
        <p:txBody>
          <a:bodyPr>
            <a:normAutofit fontScale="90000"/>
          </a:bodyPr>
          <a:lstStyle/>
          <a:p>
            <a:r>
              <a:rPr lang="en-US" dirty="0"/>
              <a:t>Lab Predictions with Multiclass Model (no normalization)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8DF436-78C4-632D-AE21-2A91AF7FE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9048" y="563431"/>
            <a:ext cx="5396123" cy="3159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3CEB38-4D9A-D7E8-6BE1-F768CA519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23" y="3697154"/>
            <a:ext cx="5296971" cy="320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98E412-3BF1-F8D2-D575-220FB41B4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37" y="563430"/>
            <a:ext cx="5396123" cy="3159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26B35-55A7-C0D4-6B4E-33DAC4A5A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95" y="3697153"/>
            <a:ext cx="5296971" cy="3202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F6C7F-DAE9-5A4B-1B99-058E42589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260" y="584090"/>
            <a:ext cx="5371334" cy="3205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855B1-5FAF-DB54-83D0-F1C6E2310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633" y="562443"/>
            <a:ext cx="5396123" cy="32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9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1C53-B5DA-D6A2-0189-3CEAB1AE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94243-2DDB-4370-3BF5-65B87796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409839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85D8-CED4-9B63-9353-FB5011A0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9790"/>
            <a:ext cx="10515600" cy="1325563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A1EF-C03C-991E-59CC-71DA8E67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4"/>
            <a:ext cx="10515600" cy="5523820"/>
          </a:xfrm>
        </p:spPr>
        <p:txBody>
          <a:bodyPr>
            <a:normAutofit/>
          </a:bodyPr>
          <a:lstStyle/>
          <a:p>
            <a:r>
              <a:rPr lang="en-US" dirty="0"/>
              <a:t>Val loss is less than training loss because of dropout !!</a:t>
            </a:r>
          </a:p>
          <a:p>
            <a:r>
              <a:rPr lang="en-US" dirty="0"/>
              <a:t>Included ‘extended’ as parameter in </a:t>
            </a:r>
            <a:r>
              <a:rPr lang="en-US" dirty="0" err="1"/>
              <a:t>generate_data</a:t>
            </a:r>
            <a:r>
              <a:rPr lang="en-US" dirty="0"/>
              <a:t> function, so no need to use </a:t>
            </a:r>
            <a:r>
              <a:rPr lang="en-US" dirty="0" err="1"/>
              <a:t>generate_dat_extended</a:t>
            </a:r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plot_predictions_extended</a:t>
            </a:r>
            <a:r>
              <a:rPr lang="en-US" dirty="0"/>
              <a:t>’ function still needs to be used instead of ‘</a:t>
            </a:r>
            <a:r>
              <a:rPr lang="en-US" dirty="0" err="1"/>
              <a:t>plot_predictions</a:t>
            </a:r>
            <a:r>
              <a:rPr lang="en-US" dirty="0"/>
              <a:t>’ (combine these)</a:t>
            </a:r>
          </a:p>
          <a:p>
            <a:r>
              <a:rPr lang="en-US" dirty="0"/>
              <a:t>‘</a:t>
            </a:r>
            <a:r>
              <a:rPr lang="en-US" dirty="0" err="1"/>
              <a:t>extend_lab_tf</a:t>
            </a:r>
            <a:r>
              <a:rPr lang="en-US" dirty="0"/>
              <a:t>’ function extends the </a:t>
            </a:r>
            <a:r>
              <a:rPr lang="en-US" dirty="0" err="1"/>
              <a:t>lab_tf</a:t>
            </a:r>
            <a:r>
              <a:rPr lang="en-US" dirty="0"/>
              <a:t> (any </a:t>
            </a:r>
            <a:r>
              <a:rPr lang="en-US" dirty="0" err="1"/>
              <a:t>tf</a:t>
            </a:r>
            <a:r>
              <a:rPr lang="en-US" dirty="0"/>
              <a:t>) to include phase and magnitude information</a:t>
            </a:r>
          </a:p>
          <a:p>
            <a:r>
              <a:rPr lang="en-US" dirty="0"/>
              <a:t>Included ‘extended’ as parameter in </a:t>
            </a:r>
            <a:r>
              <a:rPr lang="en-US" dirty="0" err="1"/>
              <a:t>lab_predictions</a:t>
            </a:r>
            <a:r>
              <a:rPr lang="en-US" dirty="0"/>
              <a:t> function, so no need to use </a:t>
            </a:r>
            <a:r>
              <a:rPr lang="en-US" dirty="0" err="1"/>
              <a:t>lab_predictions_extended</a:t>
            </a:r>
            <a:r>
              <a:rPr lang="en-US" dirty="0"/>
              <a:t>. Also no need to pass </a:t>
            </a:r>
            <a:r>
              <a:rPr lang="en-US" dirty="0" err="1"/>
              <a:t>extended_tf</a:t>
            </a:r>
            <a:r>
              <a:rPr lang="en-US" dirty="0"/>
              <a:t> as additional parameter to this function.</a:t>
            </a:r>
          </a:p>
          <a:p>
            <a:r>
              <a:rPr lang="en-US" dirty="0"/>
              <a:t>Added ‘</a:t>
            </a:r>
            <a:r>
              <a:rPr lang="en-US" dirty="0" err="1"/>
              <a:t>train_model_multiclass</a:t>
            </a:r>
            <a:r>
              <a:rPr lang="en-US" dirty="0"/>
              <a:t>’ and ‘</a:t>
            </a:r>
            <a:r>
              <a:rPr lang="en-US" dirty="0" err="1"/>
              <a:t>calculate_precision_and_recall</a:t>
            </a:r>
            <a:r>
              <a:rPr lang="en-US" dirty="0"/>
              <a:t>’ for multiclass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293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Lent Week 2</vt:lpstr>
      <vt:lpstr>Changes</vt:lpstr>
      <vt:lpstr>Previous performance on normalised TF (no phase and mag info passed to model)</vt:lpstr>
      <vt:lpstr>Predictions on normalised TF with phase and mag info</vt:lpstr>
      <vt:lpstr>Lab Predictions without and with normalisation</vt:lpstr>
      <vt:lpstr>Multiclass Model (6 hours training, 14400 training examples) – working decently well</vt:lpstr>
      <vt:lpstr>Lab Predictions with Multiclass Model (no normalization) </vt:lpstr>
      <vt:lpstr>Next Steps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Lent Week 2</dc:title>
  <dc:creator>Vaibhav Malhotra</dc:creator>
  <cp:lastModifiedBy>Vaibhav Malhotra</cp:lastModifiedBy>
  <cp:revision>15</cp:revision>
  <dcterms:created xsi:type="dcterms:W3CDTF">2024-02-01T14:27:29Z</dcterms:created>
  <dcterms:modified xsi:type="dcterms:W3CDTF">2024-02-01T18:32:12Z</dcterms:modified>
</cp:coreProperties>
</file>