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1"/>
    <p:restoredTop sz="96218"/>
  </p:normalViewPr>
  <p:slideViewPr>
    <p:cSldViewPr snapToGrid="0">
      <p:cViewPr varScale="1">
        <p:scale>
          <a:sx n="122" d="100"/>
          <a:sy n="122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CE65-50F2-6D6A-A29A-2BDA21089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36F47-3F10-E964-EE92-1C71B830C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59212-D5AB-8EFF-A21B-B2FB35B3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B6E6-BF05-E640-BC43-48887036A356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36EF9-CEC4-31DD-4458-AF6663CA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2481A-9B4C-8750-789D-9521BFC8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DD1-73BE-CD4D-953D-027E9B11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2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6F67-27DA-718A-062B-5019BAB8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59214-7A48-7603-4A1E-F82CE0351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54927-9F9C-AE92-1D61-41C550BB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B6E6-BF05-E640-BC43-48887036A356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39A86-A2C2-D7BD-B90C-78C013C3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063A1-0A33-8291-DBA7-63AD868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DD1-73BE-CD4D-953D-027E9B11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6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F783A-161A-7B87-95CE-D89FC91DE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1366A-249B-FD30-436B-446E1DDA6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E419B-2429-B304-60B9-4061A571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B6E6-BF05-E640-BC43-48887036A356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9371-3A29-E8D9-ABF9-E4D021F9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F7B16-D670-A58D-5AE0-1F809E4A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DD1-73BE-CD4D-953D-027E9B11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69F3-2187-BAB8-8D7C-6ADB731C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1FCB-E828-A93E-9A1F-F08CDDD2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E646-A6C2-E52C-6220-E670AE7F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B6E6-BF05-E640-BC43-48887036A356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A55E7-2722-C485-EFD2-6C494351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71D23-C627-8BE3-A1CC-43C245F1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DD1-73BE-CD4D-953D-027E9B11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3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2EE8-0399-D35C-A67F-5B6F1727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9E8AC-2767-0C30-B21B-1AD73484D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50BA9-6D5F-A99D-3E11-DD584B59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B6E6-BF05-E640-BC43-48887036A356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72E63-BAA3-4BBE-F3CF-DB64E240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2F35-99D1-5D0C-6139-72E06BE2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DD1-73BE-CD4D-953D-027E9B11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6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40A9-4857-B45B-B7A5-834FFB56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E9319-5140-998C-0D88-98DE1F00D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7CCB2-D969-2B8F-0E15-EAB811AFD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C5657-2F4E-49F6-73C6-14E32D40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B6E6-BF05-E640-BC43-48887036A356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28F46-34CA-A32E-0E17-D77D18CC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6E2-FD06-0D83-D110-301A308B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DD1-73BE-CD4D-953D-027E9B11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0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A444-0ACE-1CB2-FDEC-1B5796DA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029B5-8682-3A06-D73B-83876628A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0D860-B4DF-5120-CCB8-DCB07A142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02AAA-3A5A-DBBC-E9FE-93A62536A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0EC4B-FDB5-C7AB-98C3-9342E1801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2CAC5-2B16-608A-F804-A130C626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B6E6-BF05-E640-BC43-48887036A356}" type="datetimeFigureOut">
              <a:rPr lang="en-US" smtClean="0"/>
              <a:t>2/7/24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09258-CF40-649F-C562-265BC318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7E934-68E4-2F75-D5DE-1B2C52F7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DD1-73BE-CD4D-953D-027E9B11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1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5323-AB6C-E6C5-E2AF-08756809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B3A77-652E-F4E7-660D-AFC186C2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B6E6-BF05-E640-BC43-48887036A356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170C1-0CB0-A53E-5E32-DDC7D7C9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0A681-78B3-12DA-8D82-15E2013B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DD1-73BE-CD4D-953D-027E9B11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10E30-024D-5851-D031-4FFA477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B6E6-BF05-E640-BC43-48887036A356}" type="datetimeFigureOut">
              <a:rPr lang="en-US" smtClean="0"/>
              <a:t>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83CAD-7A0D-9AFE-EB28-76565C31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BD99F-E739-D1C6-B48C-C8325B0D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DD1-73BE-CD4D-953D-027E9B11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1EED-68D5-F233-2CAB-92D9866C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3E6A5-4228-0495-7EDB-065743E3A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5C8E5-FCF2-FC1F-653F-20926CBB4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684C-1D62-9CA7-D160-8557F4B6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B6E6-BF05-E640-BC43-48887036A356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60DF9-E39C-89F8-961F-1323737B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E38E2-3AF9-F8FE-0E9F-5BF8656F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DD1-73BE-CD4D-953D-027E9B11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5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926C-570D-8CCF-44CC-A5B04488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5D03E-F36B-C0DE-7593-BB3768CE3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C0824-131D-DC37-2151-923D84750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65D0C-A10F-C19D-D1C4-2DE8C5A5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B6E6-BF05-E640-BC43-48887036A356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624B8-3842-E47A-26E0-6E4487B9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52D23-9080-6325-BAD7-9D0F4228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DD1-73BE-CD4D-953D-027E9B11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8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5C205-95AD-3B9B-DE32-653C2CCF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FB191-FF59-D9A2-895F-49C78FE74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84CDD-A9E7-5D1A-1648-2CC297701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9B6E6-BF05-E640-BC43-48887036A356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8C134-E6FF-981C-AAD4-196B77F25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38B10-AD46-E832-106E-09D0C6255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DFDD1-73BE-CD4D-953D-027E9B119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1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53F8-7C72-B7FD-BC9F-30C6699FF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Lent 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C1208-8D6B-CBCB-D0D5-2A06253FF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3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7C66-A042-0931-9BFD-3E694994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3C6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5767-4D19-C021-B80C-93283E137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513"/>
            <a:ext cx="10515600" cy="4351338"/>
          </a:xfrm>
        </p:spPr>
        <p:txBody>
          <a:bodyPr/>
          <a:lstStyle/>
          <a:p>
            <a:r>
              <a:rPr lang="en-US" dirty="0"/>
              <a:t>Overpredicting a fair bit on data without noise, has located all features though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C8DF5-5AE2-BFA5-5111-16A7CCB28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42" y="2720532"/>
            <a:ext cx="5360222" cy="3148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333781-CE5A-5CBD-2CC5-5BE390191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357" y="2681009"/>
            <a:ext cx="5360222" cy="319884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E6720C-DBFC-D452-0498-5F4CE59DB445}"/>
              </a:ext>
            </a:extLst>
          </p:cNvPr>
          <p:cNvCxnSpPr/>
          <p:nvPr/>
        </p:nvCxnSpPr>
        <p:spPr>
          <a:xfrm flipH="1" flipV="1">
            <a:off x="7451834" y="4445875"/>
            <a:ext cx="241738" cy="58858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2DE7B3-024D-CE50-D90E-5E03C8FEE202}"/>
              </a:ext>
            </a:extLst>
          </p:cNvPr>
          <p:cNvCxnSpPr>
            <a:cxnSpLocks/>
          </p:cNvCxnSpPr>
          <p:nvPr/>
        </p:nvCxnSpPr>
        <p:spPr>
          <a:xfrm flipH="1">
            <a:off x="7856482" y="3239814"/>
            <a:ext cx="268014" cy="498527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4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0BFF-5467-4B3E-E630-D4652031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4718"/>
            <a:ext cx="10515600" cy="1325563"/>
          </a:xfrm>
        </p:spPr>
        <p:txBody>
          <a:bodyPr/>
          <a:lstStyle/>
          <a:p>
            <a:r>
              <a:rPr lang="en-US" dirty="0"/>
              <a:t>Clavichord/ spinet/ harpsichord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E1B3ED-FB27-E350-7EE2-FEA447233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131" y="3756991"/>
            <a:ext cx="5109772" cy="30493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C60797-BE7D-8C4F-CF1A-34CD7BD79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5679"/>
            <a:ext cx="4828144" cy="2881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97997F-E635-1DC4-8427-B184A91B5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543" y="875679"/>
            <a:ext cx="4828145" cy="288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5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B955-B8CB-7151-7706-7835F703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E34A-43E4-3DE0-B953-294E4905B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improve weights in model (reduce class 2) and retrain</a:t>
            </a:r>
          </a:p>
          <a:p>
            <a:r>
              <a:rPr lang="en-US" dirty="0"/>
              <a:t>Move on to Bayesian inference, need to get priors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2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C752-0C1D-E474-22D2-2450C105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865"/>
            <a:ext cx="10515600" cy="1325563"/>
          </a:xfrm>
        </p:spPr>
        <p:txBody>
          <a:bodyPr/>
          <a:lstStyle/>
          <a:p>
            <a:r>
              <a:rPr lang="en-US" dirty="0"/>
              <a:t>Beam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F2D9-4E3E-3A33-DC59-624126D4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Quite sensitive to magnitude, when dividing by 2pi performance is worse (lower magnitude peaks ?)</a:t>
            </a:r>
          </a:p>
          <a:p>
            <a:r>
              <a:rPr lang="en-US" dirty="0"/>
              <a:t>No predictions at high frequencies</a:t>
            </a:r>
          </a:p>
          <a:p>
            <a:r>
              <a:rPr lang="en-US" dirty="0"/>
              <a:t>Need to remove first datapoint (divide by 0 issues causes model to fail)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Raw data: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8CC34-17D5-71FE-8F7F-5D5EF1B68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285" y="3201088"/>
            <a:ext cx="4926673" cy="36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9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2160-D843-FB8D-3655-ABCC4B8F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6"/>
            <a:ext cx="1238036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Beam Data (no dividing by 2pi – though this is wrong I think)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66BACD-266B-05AB-DC30-D6D4C58DC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471" y="3735859"/>
            <a:ext cx="5041888" cy="29239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EDB6EC-202A-8844-4F91-E4929D742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71" y="811880"/>
            <a:ext cx="5026083" cy="2923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BBAA7D-8C68-9DFB-DC3F-1AE953582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830" y="811880"/>
            <a:ext cx="5041888" cy="29239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6C4F03-447F-2D0C-145E-2CC29B61C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1575" y="3735859"/>
            <a:ext cx="4836417" cy="292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6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FCB4C2-0DE9-62AB-141C-4E1EB7B68261}"/>
              </a:ext>
            </a:extLst>
          </p:cNvPr>
          <p:cNvSpPr txBox="1">
            <a:spLocks/>
          </p:cNvSpPr>
          <p:nvPr/>
        </p:nvSpPr>
        <p:spPr>
          <a:xfrm>
            <a:off x="0" y="-297656"/>
            <a:ext cx="123803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Beam Data (dividing by 2pi – think this is correct)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BE4F3-4761-1292-E787-01E44CD0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62" y="2643735"/>
            <a:ext cx="5381876" cy="3121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DBC29E-A08B-3E93-6E92-8C136AE4D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83093"/>
            <a:ext cx="4948719" cy="2834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A7EB7-4A73-609E-B0E8-A2681E35F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364" y="3674193"/>
            <a:ext cx="4729613" cy="28594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1EB5F3-A583-83AF-4DB2-3563415F062A}"/>
              </a:ext>
            </a:extLst>
          </p:cNvPr>
          <p:cNvSpPr txBox="1"/>
          <p:nvPr/>
        </p:nvSpPr>
        <p:spPr>
          <a:xfrm>
            <a:off x="563437" y="1260874"/>
            <a:ext cx="5381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Stops working at earlier frequency (around 600Hz compared to around 2400Hz)</a:t>
            </a:r>
          </a:p>
          <a:p>
            <a:r>
              <a:rPr lang="en-US" sz="2000" dirty="0"/>
              <a:t>Also making some odd predictions</a:t>
            </a:r>
          </a:p>
        </p:txBody>
      </p:sp>
    </p:spTree>
    <p:extLst>
      <p:ext uri="{BB962C8B-B14F-4D97-AF65-F5344CB8AC3E}">
        <p14:creationId xmlns:p14="http://schemas.microsoft.com/office/powerpoint/2010/main" val="231446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82BFA-7C58-393F-712E-359C7148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3409" cy="4351338"/>
          </a:xfrm>
        </p:spPr>
        <p:txBody>
          <a:bodyPr/>
          <a:lstStyle/>
          <a:p>
            <a:r>
              <a:rPr lang="en-US" dirty="0"/>
              <a:t>Predictions only at low frequencies (in both cases)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6C161-2FA1-B774-D6E9-46DDA2F78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4" y="2729056"/>
            <a:ext cx="5573365" cy="32732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F5A6CE-E3DF-56C7-EDDA-1A7452C6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455" y="2729056"/>
            <a:ext cx="5644138" cy="327324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F561C6-04D2-B11A-B07E-40AE8157226C}"/>
              </a:ext>
            </a:extLst>
          </p:cNvPr>
          <p:cNvSpPr txBox="1">
            <a:spLocks/>
          </p:cNvSpPr>
          <p:nvPr/>
        </p:nvSpPr>
        <p:spPr>
          <a:xfrm>
            <a:off x="6096000" y="1147530"/>
            <a:ext cx="5243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Too sensitive to magnitude, more modes now predicted when raw data multiplied by 10 – not good (not </a:t>
            </a:r>
            <a:r>
              <a:rPr lang="en-US" dirty="0" err="1"/>
              <a:t>generalising</a:t>
            </a:r>
            <a:r>
              <a:rPr lang="en-US" dirty="0"/>
              <a:t> well)</a:t>
            </a:r>
          </a:p>
        </p:txBody>
      </p:sp>
    </p:spTree>
    <p:extLst>
      <p:ext uri="{BB962C8B-B14F-4D97-AF65-F5344CB8AC3E}">
        <p14:creationId xmlns:p14="http://schemas.microsoft.com/office/powerpoint/2010/main" val="305245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4372-9924-5238-65B0-B1CCB979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new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92F4-831C-F980-5C34-19B3249D1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Normalise</a:t>
            </a:r>
            <a:r>
              <a:rPr lang="en-US" dirty="0"/>
              <a:t> magnitude, real part and imaginary part by 95% of max magnitude</a:t>
            </a:r>
          </a:p>
          <a:p>
            <a:r>
              <a:rPr lang="en-US" dirty="0"/>
              <a:t>Didn’t work first time – overpredicting far too much</a:t>
            </a:r>
          </a:p>
          <a:p>
            <a:r>
              <a:rPr lang="en-US" dirty="0"/>
              <a:t>Needed to modify weights in loss function, also increased training data size to 32,000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085C-4E5D-F249-4AFF-CE3F8BAC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FBF3F-9C53-EAA4-55E9-3103771F0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8393" cy="4351338"/>
          </a:xfrm>
        </p:spPr>
        <p:txBody>
          <a:bodyPr/>
          <a:lstStyle/>
          <a:p>
            <a:r>
              <a:rPr lang="en-US" dirty="0"/>
              <a:t>Overpredicting class 2, need to reduce weight and retrain (to do 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46B01-26AF-F519-C032-6217D86BD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512" y="132870"/>
            <a:ext cx="6603338" cy="659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2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EF8D-9A87-8DC1-6BC7-61E24D40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7" y="-297027"/>
            <a:ext cx="10515600" cy="1325563"/>
          </a:xfrm>
        </p:spPr>
        <p:txBody>
          <a:bodyPr/>
          <a:lstStyle/>
          <a:p>
            <a:r>
              <a:rPr lang="en-US" dirty="0"/>
              <a:t>Beam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AED9-7312-1CAD-D126-919AA61C7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07" y="595914"/>
            <a:ext cx="10515600" cy="4351338"/>
          </a:xfrm>
        </p:spPr>
        <p:txBody>
          <a:bodyPr/>
          <a:lstStyle/>
          <a:p>
            <a:r>
              <a:rPr lang="en-US" dirty="0"/>
              <a:t>Due to </a:t>
            </a:r>
            <a:r>
              <a:rPr lang="en-US" dirty="0" err="1"/>
              <a:t>normalisation</a:t>
            </a:r>
            <a:r>
              <a:rPr lang="en-US" dirty="0"/>
              <a:t>, predictions now depend on which part of the input is passed to the model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6C31E-7C25-4D1B-E82E-2AB7437B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302" y="961481"/>
            <a:ext cx="4768632" cy="2714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75A9F2-BC84-1F9E-A645-94282A974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462" y="4041500"/>
            <a:ext cx="4548540" cy="271445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87A33D-F5ED-5B1C-5EEB-21A3B4E114D4}"/>
              </a:ext>
            </a:extLst>
          </p:cNvPr>
          <p:cNvCxnSpPr/>
          <p:nvPr/>
        </p:nvCxnSpPr>
        <p:spPr>
          <a:xfrm flipV="1">
            <a:off x="7333777" y="6553200"/>
            <a:ext cx="199697" cy="30480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676361-BE8A-6F11-BBD9-CD0DAF6C1C0E}"/>
              </a:ext>
            </a:extLst>
          </p:cNvPr>
          <p:cNvSpPr txBox="1"/>
          <p:nvPr/>
        </p:nvSpPr>
        <p:spPr>
          <a:xfrm>
            <a:off x="5117724" y="3491077"/>
            <a:ext cx="490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predictions but restricted </a:t>
            </a:r>
            <a:r>
              <a:rPr lang="en-US" dirty="0" err="1"/>
              <a:t>freq</a:t>
            </a:r>
            <a:r>
              <a:rPr lang="en-US" dirty="0"/>
              <a:t> range (and also overpredicting class 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32FB01-0D45-1814-F485-AD511CEFD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92" y="1441454"/>
            <a:ext cx="4768632" cy="2731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B603BB-7CF4-0A1F-BFA5-2FE70CD70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36" y="4143549"/>
            <a:ext cx="4548540" cy="271445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1919E0-4718-DDAB-6314-F8EF7E7A8A20}"/>
              </a:ext>
            </a:extLst>
          </p:cNvPr>
          <p:cNvCxnSpPr>
            <a:cxnSpLocks/>
          </p:cNvCxnSpPr>
          <p:nvPr/>
        </p:nvCxnSpPr>
        <p:spPr>
          <a:xfrm flipH="1">
            <a:off x="4978276" y="4046755"/>
            <a:ext cx="564737" cy="842602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4D0E98-6C5A-6151-4F21-10F3A027AE7C}"/>
              </a:ext>
            </a:extLst>
          </p:cNvPr>
          <p:cNvCxnSpPr>
            <a:cxnSpLocks/>
          </p:cNvCxnSpPr>
          <p:nvPr/>
        </p:nvCxnSpPr>
        <p:spPr>
          <a:xfrm>
            <a:off x="6038910" y="4046755"/>
            <a:ext cx="1048841" cy="472326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B4A366-8755-227E-1A17-C778EA1FD84A}"/>
              </a:ext>
            </a:extLst>
          </p:cNvPr>
          <p:cNvCxnSpPr/>
          <p:nvPr/>
        </p:nvCxnSpPr>
        <p:spPr>
          <a:xfrm flipV="1">
            <a:off x="881149" y="6649994"/>
            <a:ext cx="199697" cy="30480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97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331C-C4D4-CE87-A2F8-227F8C8A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45846"/>
            <a:ext cx="11498317" cy="1325563"/>
          </a:xfrm>
        </p:spPr>
        <p:txBody>
          <a:bodyPr/>
          <a:lstStyle/>
          <a:p>
            <a:r>
              <a:rPr lang="en-US" dirty="0"/>
              <a:t>4C6 (first 6 channels) – converted to velocity TF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6B8E3D-AA15-CABB-5F75-FFBF77B81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5244" y="3548268"/>
            <a:ext cx="3937000" cy="2349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E3E36D-7880-0516-5693-E08E4D272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756" y="951888"/>
            <a:ext cx="3937000" cy="234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7785D5-6FBD-A58C-D48F-16701A7D1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744" y="965149"/>
            <a:ext cx="4000500" cy="2349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51DD86-06E6-AED1-EC09-08991438E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994" y="965149"/>
            <a:ext cx="3937000" cy="2349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C9541-C741-DB1F-18EB-458ABB157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9756" y="3548268"/>
            <a:ext cx="3937000" cy="2349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D55157-8718-28C0-9A00-F7BA22E1FF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7744" y="3548268"/>
            <a:ext cx="3937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9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268</Words>
  <Application>Microsoft Macintosh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Lent Week 3</vt:lpstr>
      <vt:lpstr>Beam Data</vt:lpstr>
      <vt:lpstr>Beam Data (no dividing by 2pi – though this is wrong I think)</vt:lpstr>
      <vt:lpstr>PowerPoint Presentation</vt:lpstr>
      <vt:lpstr>PowerPoint Presentation</vt:lpstr>
      <vt:lpstr>Training new model</vt:lpstr>
      <vt:lpstr>Predictions</vt:lpstr>
      <vt:lpstr>Beam Data</vt:lpstr>
      <vt:lpstr>4C6 (first 6 channels) – converted to velocity TF</vt:lpstr>
      <vt:lpstr>3C6</vt:lpstr>
      <vt:lpstr>Clavichord/ spinet/ harpsichord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Lent Week 3</dc:title>
  <dc:creator>Vaibhav Malhotra</dc:creator>
  <cp:lastModifiedBy>Vaibhav Malhotra</cp:lastModifiedBy>
  <cp:revision>18</cp:revision>
  <dcterms:created xsi:type="dcterms:W3CDTF">2024-02-07T14:16:27Z</dcterms:created>
  <dcterms:modified xsi:type="dcterms:W3CDTF">2024-02-08T22:19:50Z</dcterms:modified>
</cp:coreProperties>
</file>