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 varScale="1">
        <p:scale>
          <a:sx n="96" d="100"/>
          <a:sy n="9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FA58-BAD6-C8E3-09EF-EB2C0A300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C0187-78C6-170F-1D37-EC442D661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D7FA7-B2F6-0638-A9DC-3E64BC38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570-0CDD-D645-A8F7-203F3BD1C71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692D-EAF4-2BFC-FF2D-BF826FA2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14DC0-8A30-668A-5F34-350428B4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2FA5-D91D-D743-9B49-44EED061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2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EA0F-24DD-6110-9708-535C8953A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D5D85-3C64-7432-8CC2-209E47CB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2099E-8CA3-6F50-9760-62131689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570-0CDD-D645-A8F7-203F3BD1C71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AEF32-4E9D-7696-4873-EC4603FA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7E796-170A-C52E-63CE-6CF43B72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2FA5-D91D-D743-9B49-44EED061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F5A09-2AA9-2D01-7DC5-D9C328388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6033E-14EB-C5D5-C9D7-676D4B9C8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97E5-86BC-C839-F8F2-810C5ECC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570-0CDD-D645-A8F7-203F3BD1C71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65552-30DE-96C8-CC41-A8AAA14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DCA66-2338-B231-35C4-9D1C0941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2FA5-D91D-D743-9B49-44EED061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1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CF66-5303-6D97-7893-D54F9DE0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2B615-5FCF-0205-6F65-DF7E3D9C5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2DA9-C32C-156D-D5B8-732D9DB2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570-0CDD-D645-A8F7-203F3BD1C71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BB42-9D38-5940-9222-B1CF31AE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05B26-17F9-71A4-2BA2-9D861F54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2FA5-D91D-D743-9B49-44EED061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FCD5-CC7B-1BFF-D6EF-FF656E05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70C49-A48B-D317-DDB0-3EFC56A00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FC2E-51EA-4A93-F888-EFC0C87A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570-0CDD-D645-A8F7-203F3BD1C71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8BF7-6A6B-A097-DD2A-F7B78FE3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7A4BC-D556-B3CD-02B5-D763E614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2FA5-D91D-D743-9B49-44EED061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4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3BCB-5B6C-3588-F05B-6E6F612C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555C8-D7D0-53A3-1E06-C9F664542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DF293-6B3C-AFF6-813E-F6132D642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7316A-3594-7C9C-4255-2C922016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570-0CDD-D645-A8F7-203F3BD1C71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F8B1B-380E-E4C9-7F1B-7E52485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89768-2400-40E4-3A2C-C0EFF867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2FA5-D91D-D743-9B49-44EED061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6106-F1BC-FA56-2F28-716D9656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33075-AC7F-AFDB-630F-65D538641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22510-1B69-7448-8E78-DD703A28C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04AAB-AE43-5C1F-BA75-A5BC11D42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3569E-9AC2-92D1-E63D-E7419DA64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BB6E8-CC71-AFB5-B2BA-C645C866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570-0CDD-D645-A8F7-203F3BD1C71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62132D-8F79-B7BA-9850-3FE1EA10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C81AB-9FF3-A634-F442-0E405EBE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2FA5-D91D-D743-9B49-44EED061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6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4B3B-F7E2-243F-995C-A42AAA73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6F957-7E5A-6618-9E36-8077BE86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570-0CDD-D645-A8F7-203F3BD1C71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A508C-5E27-1D20-1791-5DBE127F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69DF6-E4BF-B79F-54F2-EE76F554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2FA5-D91D-D743-9B49-44EED061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3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70EF-6156-6E7F-A244-E82AC573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570-0CDD-D645-A8F7-203F3BD1C71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B6522-4FB4-B468-842E-50DD8424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78480-E3E2-8150-586E-ECEE181B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2FA5-D91D-D743-9B49-44EED061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7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C7E7-5BD6-9986-3858-EBC0A6B9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8DA3-0FA0-11F5-446E-5B2471F28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51135-216D-432D-7736-8A4AC504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8F512-9274-A633-143B-188CFDCA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570-0CDD-D645-A8F7-203F3BD1C71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65A18-9067-6EF3-56E4-232A0A82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9A794-EF22-4966-4281-F784CA9D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2FA5-D91D-D743-9B49-44EED061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6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2E45-7570-5C6B-8764-F3D7E197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3943E8-D112-C14B-8458-F769E00B8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3E669-A7D3-6036-5FF8-182F745F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EE67E-5A9E-8F09-C4BF-9635D4F9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1B570-0CDD-D645-A8F7-203F3BD1C71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E2481-C3C2-4151-66D7-931070AC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1CA7-242E-4136-4925-A74934D0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42FA5-D91D-D743-9B49-44EED061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7F4B2-D4AF-62DF-1DC4-795E63E1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B57A4-396E-6BD8-C75E-72B61D7E5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F348-4117-8FF8-A02F-508F3F347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1B570-0CDD-D645-A8F7-203F3BD1C71C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3340-D89F-4A92-BCC1-156DDEC4B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DE44-A6D7-BE18-3CE2-DADDDEDED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2FA5-D91D-D743-9B49-44EED0614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4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F7E5-C30B-C518-9E8A-2DA897F96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Lent Week 4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96CE4-8D3D-ED85-BBB9-7766CB728C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8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43FC-2291-DE92-BA27-D3A8C95A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(many) more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762-7677-E642-C812-37FE6BD3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changed:</a:t>
            </a:r>
          </a:p>
          <a:p>
            <a:pPr lvl="1"/>
            <a:r>
              <a:rPr lang="en-US" dirty="0"/>
              <a:t>Number of parameters (tried simpler models)</a:t>
            </a:r>
          </a:p>
          <a:p>
            <a:pPr lvl="1"/>
            <a:r>
              <a:rPr lang="en-US" dirty="0"/>
              <a:t>Added log magnitude as a feature</a:t>
            </a:r>
          </a:p>
          <a:p>
            <a:pPr lvl="1"/>
            <a:r>
              <a:rPr lang="en-US" dirty="0"/>
              <a:t>Increased amount of data (from 16000 to 64000)</a:t>
            </a:r>
          </a:p>
          <a:p>
            <a:pPr lvl="1"/>
            <a:r>
              <a:rPr lang="en-US" dirty="0"/>
              <a:t>Trained with and without dropout in LSTM</a:t>
            </a:r>
          </a:p>
          <a:p>
            <a:pPr lvl="1"/>
            <a:r>
              <a:rPr lang="en-US" dirty="0"/>
              <a:t>Different weights in loss function</a:t>
            </a:r>
          </a:p>
        </p:txBody>
      </p:sp>
    </p:spTree>
    <p:extLst>
      <p:ext uri="{BB962C8B-B14F-4D97-AF65-F5344CB8AC3E}">
        <p14:creationId xmlns:p14="http://schemas.microsoft.com/office/powerpoint/2010/main" val="86774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4C6C-57AA-0AAF-C0CB-D9A24206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performance on lab data when including log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9B65-F280-2471-DD2C-66C5429B4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great, decided to scale log magnitude feature to zero mean and unit variance. Also changed weights.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858EF-04E3-200D-57AE-9177EE3F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6" y="2910129"/>
            <a:ext cx="5189519" cy="3096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5C094-A59B-23AC-4E35-3949BBB9B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096" y="2910129"/>
            <a:ext cx="5665983" cy="332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7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C420-AC5C-8505-54A8-E6168F7A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70" y="-72232"/>
            <a:ext cx="10515600" cy="1325563"/>
          </a:xfrm>
        </p:spPr>
        <p:txBody>
          <a:bodyPr/>
          <a:lstStyle/>
          <a:p>
            <a:r>
              <a:rPr lang="en-US" dirty="0"/>
              <a:t>Simpler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24EA7-4F65-6B36-7D7C-51B9D2EA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6" y="1253331"/>
            <a:ext cx="4727714" cy="4351338"/>
          </a:xfrm>
        </p:spPr>
        <p:txBody>
          <a:bodyPr/>
          <a:lstStyle/>
          <a:p>
            <a:r>
              <a:rPr lang="en-US" dirty="0"/>
              <a:t>Able to perform reasonably well on generated transfer functions (but with higher training and validation loss at the end of training)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1F656-FEF8-7221-BB87-B9DEB537F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84858"/>
            <a:ext cx="6510130" cy="648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8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427B-E200-BD42-AC2C-DA6E6ADE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9B2B-D528-FA71-0D37-F52D898D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does not perform well on lab data either – predictions in ‘bands’ in noisy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580C6-4A99-BD69-B4D5-F4F4E529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49" y="2942675"/>
            <a:ext cx="5572714" cy="33256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B36F10-F542-4675-CDDE-653DF3512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239" y="2942674"/>
            <a:ext cx="5662596" cy="332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1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1D3C-5C9C-49F7-5F67-6E27EF2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A4752-1B57-C45D-10BB-6EFCAB511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351338"/>
          </a:xfrm>
        </p:spPr>
        <p:txBody>
          <a:bodyPr/>
          <a:lstStyle/>
          <a:p>
            <a:r>
              <a:rPr lang="en-US" dirty="0"/>
              <a:t>Model not overfitting so don’t think this is the issue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AEC3B-1AF1-7663-FF23-4F7D70FF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335" y="1825625"/>
            <a:ext cx="5394866" cy="40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77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BFB2-C7D2-FFF4-C4AA-279D5CF2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2350-5692-3182-C4B5-EADEEB95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other parameters did not improve performance</a:t>
            </a:r>
          </a:p>
          <a:p>
            <a:r>
              <a:rPr lang="en-US" dirty="0"/>
              <a:t>Seems like more complex models are able to do better (as long as they are not overfitting)</a:t>
            </a:r>
          </a:p>
          <a:p>
            <a:r>
              <a:rPr lang="en-US" dirty="0"/>
              <a:t>Training set not representative of real lab data??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9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2D7B-871E-0245-5CFA-F273176C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473B-DFA8-1700-E2B0-722AA87D7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Priors over modal amplitude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29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172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Lent Week 4 Presentation</vt:lpstr>
      <vt:lpstr>Trained (many) more models</vt:lpstr>
      <vt:lpstr>Initial performance on lab data when including log magnitude</vt:lpstr>
      <vt:lpstr>Simpler Model</vt:lpstr>
      <vt:lpstr>PowerPoint Presentation</vt:lpstr>
      <vt:lpstr>PowerPoint Presentation</vt:lpstr>
      <vt:lpstr>PowerPoint Presentation</vt:lpstr>
      <vt:lpstr>Bayesian 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Lent Week 4 Presentation</dc:title>
  <dc:creator>Vaibhav Malhotra</dc:creator>
  <cp:lastModifiedBy>Vaibhav Malhotra</cp:lastModifiedBy>
  <cp:revision>8</cp:revision>
  <dcterms:created xsi:type="dcterms:W3CDTF">2024-02-16T09:08:39Z</dcterms:created>
  <dcterms:modified xsi:type="dcterms:W3CDTF">2024-02-16T09:25:53Z</dcterms:modified>
</cp:coreProperties>
</file>