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5"/>
  </p:normalViewPr>
  <p:slideViewPr>
    <p:cSldViewPr snapToGrid="0">
      <p:cViewPr>
        <p:scale>
          <a:sx n="100" d="100"/>
          <a:sy n="100" d="100"/>
        </p:scale>
        <p:origin x="1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EF2B-2088-D552-A3F3-DC6F1469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5412A-972C-F953-5F19-B7679587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5A58-4781-C732-A183-99C4B8F3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8B73-9AC7-9F0E-7DCF-FA7650AA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5D0D-291B-4F2F-37F8-0BB12AF8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ECCA-A69C-50EA-53F6-ABF66EE8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1ECD1-CC3F-E41B-5057-8E49C10F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B0E1-1E05-53A2-3AD7-F05E2DEB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F82-6E6B-9F37-DA6E-6ADCAB69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8AF4-5961-B092-FCA5-BAF29274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EE8D-218F-BA6E-F6B3-44ECBB91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1A34-D176-AD94-E102-7627AD72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92F9-D291-55F4-ECE7-F37F6692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DEBD-9881-8E01-5219-383A975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D657-0262-95D9-E323-652FCC60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2BD-3BCE-EE03-4282-C7AE2A85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6405-AD01-980A-18CA-9581CBBF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BE8A4-9357-5BE0-95E1-0C988014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DDC3-C0AC-8948-0F5D-6607142C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FDBB-F8E4-C79F-AD06-84F68468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CCE-6FE9-51FC-7795-2C763217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16E0-4DE3-FE5F-BC3C-0C6DD54F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4264-A17E-E610-B490-CA6991DC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D68E-5ECA-3402-5AF3-6859D9C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46E0-814A-801C-0723-F5FF112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9B10-6D6D-EAF4-1B74-FB3770D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2B28-CC33-1E74-D9A1-A9C9281EB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2CBD5-7AC2-63D4-4C83-98CD24AFA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6BAC-88BC-A62B-ECF7-BEC41BA5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7FAD-A3A8-FD66-96E5-DE2B9FFE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04BD-03B5-2902-0062-C83FCDB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666-CE7A-EF3F-56BD-761BA90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F2C4C-E5B6-04CC-25DA-66AD138C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16BE-2CBA-644A-3E0B-A228ACD3C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5FBAE-26A3-40CE-39DD-3F5925FD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F60E-654C-A967-FA38-EF3276417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E3F6-4F95-CA64-2C18-FEC1D127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6E6F9-12D9-CED6-5808-CFA0076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6AA3-8ACD-5C03-35F4-B8E8C5D3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B37F-5F29-61B7-F8B6-1220B2B4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4762-F891-7E28-12A7-3C31F11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9C374-BE89-52A9-27ED-78FF2661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C9159-2C9F-D60A-4F54-F5531D36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AC38E-8C60-2FFD-3199-587BFF7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E5BBF-56CE-3571-2637-3791A29B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9D761-64A2-CC93-805A-F32A64F3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0A82-F40C-79A6-85B3-D0E3AD23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3911-5CD5-6990-882F-D19499D2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2CB2-2309-7356-2E24-95AF88CC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72B1-B280-BFBC-876A-937B2ADB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00161-F8D7-B335-0652-F4D25E5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3E3B-CB03-8746-81EE-22D1C24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9197-E8B7-DAAA-B520-A994B9CB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8ECCD-9238-8E0D-AA99-55B72BEDE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D700-E780-43E7-E453-71F91198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B34A-4DC2-2DB6-F5E1-7603D7BC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0926-80D0-3F6A-4963-7ED9D07A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5185-BF01-09C4-A26E-953DF89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777AB-4328-AD55-AB98-D3F0BBF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68D7-5DF6-0601-58B3-81FD044D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CAAD-11FB-8878-EE2A-47B4DA8B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71BF-A074-A642-97A5-EBBC1B1B58D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10FB-D415-2CEB-2400-959F71E02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7C58-9840-A6AC-D67B-672055ED2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ECA7-C809-F04B-9AF0-99E74E9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4E44-EAA5-BD76-A9D9-91CA7B27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B723C-C1ED-101B-B7C3-FFE7235F9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BC9B-7211-1938-AA0F-C5144E18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61869"/>
            <a:ext cx="11499574" cy="4351338"/>
          </a:xfrm>
        </p:spPr>
        <p:txBody>
          <a:bodyPr/>
          <a:lstStyle/>
          <a:p>
            <a:r>
              <a:rPr lang="en-US" dirty="0"/>
              <a:t>Tried training with log magnitude again, more parameters. </a:t>
            </a:r>
          </a:p>
          <a:p>
            <a:r>
              <a:rPr lang="en-US" dirty="0"/>
              <a:t>Good performance on generated data but poor performance on lab data</a:t>
            </a:r>
          </a:p>
          <a:p>
            <a:r>
              <a:rPr lang="en-US" dirty="0"/>
              <a:t>Seems like including log magnitude as a feature leads to the ‘banded’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9693-5B1A-08F1-DF3B-A3F2FAFB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25" y="2598027"/>
            <a:ext cx="6699526" cy="39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95FA-D1B0-3BEF-B61B-0D838B9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95608"/>
            <a:ext cx="11791122" cy="4351338"/>
          </a:xfrm>
        </p:spPr>
        <p:txBody>
          <a:bodyPr/>
          <a:lstStyle/>
          <a:p>
            <a:r>
              <a:rPr lang="en-US" dirty="0"/>
              <a:t>Excluding log </a:t>
            </a:r>
            <a:r>
              <a:rPr lang="en-US" dirty="0" err="1"/>
              <a:t>mangnitude</a:t>
            </a:r>
            <a:r>
              <a:rPr lang="en-US" dirty="0"/>
              <a:t> as a feature again yields better performance</a:t>
            </a:r>
          </a:p>
          <a:p>
            <a:r>
              <a:rPr lang="en-US" dirty="0"/>
              <a:t>Trained with data of longer length (300 vs 200)</a:t>
            </a:r>
          </a:p>
          <a:p>
            <a:r>
              <a:rPr lang="en-US" dirty="0"/>
              <a:t>Overpredicting class 2 but detecting all relevant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73531-AC05-23DC-7882-3A5AF1F0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54249"/>
            <a:ext cx="5897217" cy="3519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34CDD-6B38-5069-84E6-E6DAF54D7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96" y="2306466"/>
            <a:ext cx="5706472" cy="3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0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7AD6-5A95-970E-D3EF-829D267C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9BA9-1199-813F-4E86-44C971BE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062AF-FBA4-9AA3-61A5-D5E7EF04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2343150"/>
            <a:ext cx="5607565" cy="334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64865-7E3D-99B0-5D5B-F6E32C90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64" y="2343150"/>
            <a:ext cx="5698009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654-1E80-9EF5-B737-7CC4814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started sampling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6FEF-CE09-3926-1A7F-D316DA69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Havent</a:t>
            </a:r>
            <a:r>
              <a:rPr lang="en-US" dirty="0"/>
              <a:t> yet looked into different methods, just used EMCEE to start with</a:t>
            </a:r>
          </a:p>
          <a:p>
            <a:r>
              <a:rPr lang="en-US" dirty="0"/>
              <a:t>Used an example transfer function with user defined prior bounds to test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Had to pass log standard deviation of noise as a parameter to avoid result being negative</a:t>
            </a:r>
          </a:p>
          <a:p>
            <a:r>
              <a:rPr lang="en-US" dirty="0"/>
              <a:t>Treat noise variance as a parameter to infer also (but need to look at how to do this properly)</a:t>
            </a:r>
          </a:p>
        </p:txBody>
      </p:sp>
    </p:spTree>
    <p:extLst>
      <p:ext uri="{BB962C8B-B14F-4D97-AF65-F5344CB8AC3E}">
        <p14:creationId xmlns:p14="http://schemas.microsoft.com/office/powerpoint/2010/main" val="411656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D27B-81ED-6ED8-2666-94C0D114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A6AE-9318-CF81-37F7-3233289C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modes, not too much noise</a:t>
            </a:r>
          </a:p>
          <a:p>
            <a:r>
              <a:rPr lang="en-US" dirty="0"/>
              <a:t>Priors on natural </a:t>
            </a:r>
            <a:r>
              <a:rPr lang="en-US" dirty="0" err="1"/>
              <a:t>freq</a:t>
            </a:r>
            <a:r>
              <a:rPr lang="en-US" dirty="0"/>
              <a:t> of width 0.2, priors on amplitude of size 1, priors on zeta from 0 to 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E852-4D1E-EB57-CAED-59BAE882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17" y="3162576"/>
            <a:ext cx="6244674" cy="36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6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4304-A50B-83A0-FEDD-B3CB10B2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421694"/>
            <a:ext cx="12032974" cy="4351338"/>
          </a:xfrm>
        </p:spPr>
        <p:txBody>
          <a:bodyPr/>
          <a:lstStyle/>
          <a:p>
            <a:r>
              <a:rPr lang="en-US" dirty="0"/>
              <a:t>200 walkers, 7000 samples each. Raw samples converge to correct values in natural </a:t>
            </a:r>
            <a:r>
              <a:rPr lang="en-US" dirty="0" err="1"/>
              <a:t>freqs</a:t>
            </a:r>
            <a:r>
              <a:rPr lang="en-US" dirty="0"/>
              <a:t> but explore large ranges for modal amplitude and zeta.</a:t>
            </a:r>
          </a:p>
          <a:p>
            <a:r>
              <a:rPr lang="en-US" dirty="0"/>
              <a:t>Log(sigma) is strange -&gt; need to investigate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A3144-7C1E-3A96-4106-46D16DE4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55" y="1988074"/>
            <a:ext cx="7097643" cy="47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92FC-44C5-5486-5114-0D03A7C9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3004-6777-5E34-1246-FFDCB233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B4886-18F8-8957-BA5A-38F5E7B7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4BC-1F62-A8A7-A27E-0495AA0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E2CC-4B00-67F0-EA44-1D990BC7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random posterior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3AFBD-FEC0-454F-98A3-D67535B7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24" y="2436812"/>
            <a:ext cx="5454026" cy="40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14124</TotalTime>
  <Words>213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Lent Week 5 Presentation</vt:lpstr>
      <vt:lpstr>PowerPoint Presentation</vt:lpstr>
      <vt:lpstr>PowerPoint Presentation</vt:lpstr>
      <vt:lpstr>Further Training</vt:lpstr>
      <vt:lpstr>Also started sampling at the same time</vt:lpstr>
      <vt:lpstr>Transfer Function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5 Presentation</dc:title>
  <dc:creator>Vaibhav Malhotra</dc:creator>
  <cp:lastModifiedBy>Vaibhav Malhotra</cp:lastModifiedBy>
  <cp:revision>5</cp:revision>
  <dcterms:created xsi:type="dcterms:W3CDTF">2024-02-22T23:15:37Z</dcterms:created>
  <dcterms:modified xsi:type="dcterms:W3CDTF">2024-03-03T18:40:35Z</dcterms:modified>
</cp:coreProperties>
</file>