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4" r:id="rId7"/>
    <p:sldId id="263" r:id="rId8"/>
    <p:sldId id="257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0"/>
    <p:restoredTop sz="96143"/>
  </p:normalViewPr>
  <p:slideViewPr>
    <p:cSldViewPr snapToGrid="0">
      <p:cViewPr>
        <p:scale>
          <a:sx n="129" d="100"/>
          <a:sy n="129" d="100"/>
        </p:scale>
        <p:origin x="176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C11C-5B94-B993-F8A6-5F94E7A5E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C75F4-CBBD-877A-7E85-70AEB80D0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AF5A6-BB6D-553B-C1EF-9B57ADB22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0CDB-2E99-E945-AB0B-41A85EFCC46F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61B24-8D0C-7AB5-06D7-1CC61766C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47D72-6440-DE95-F82D-913D37C37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B7CF-7D53-574F-8C5D-5E199AE47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52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7F8AC-9D40-D608-00DF-1F6251F8A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78DFF2-CA96-1A86-B9DE-9E743039F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08249-70F4-3ABC-46D2-483879EAF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0CDB-2E99-E945-AB0B-41A85EFCC46F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DC539-CD75-931F-3FEB-35ABD54F4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63636-30F0-D567-FF68-C09413856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B7CF-7D53-574F-8C5D-5E199AE47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07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742CF-ED0F-3DF5-FBAB-F3EBE498E9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E7908C-A31C-F431-4CC1-1C92FE72E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0F1F4-89C5-3DD8-184D-E36544ED8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0CDB-2E99-E945-AB0B-41A85EFCC46F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EC738-7494-67C0-BE38-6F197FDB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0586D-1125-B7F2-6C49-5DBC968E1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B7CF-7D53-574F-8C5D-5E199AE47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0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C16A0-5106-AA2F-4DF4-D1E486F15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159FF-BBC4-E2EA-9C96-443C1DE35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B6731-59E9-3DF2-07FB-989093628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0CDB-2E99-E945-AB0B-41A85EFCC46F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BEB7D-2FBF-4E5E-1B2C-199593529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22B24-7B63-2A6E-D148-543D951D1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B7CF-7D53-574F-8C5D-5E199AE47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26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61CBD-A72D-FE4C-97DD-6F23AF7B1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A28B5-ED32-B313-A539-B9CFE203C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1B9CD-B364-6162-2948-BF4D06881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0CDB-2E99-E945-AB0B-41A85EFCC46F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1E6CA-D08F-FB52-0E93-28661B747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075D2-3805-8CFA-32FC-515876F7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B7CF-7D53-574F-8C5D-5E199AE47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4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19310-1D8E-774A-997F-4617ACE8B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86B91-9297-D0C8-B886-CB3FEE3B92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1FEEB-AB27-6C8B-6EFD-699E27AA2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737EB-0E11-D7AB-A1D2-6A4145B1E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0CDB-2E99-E945-AB0B-41A85EFCC46F}" type="datetimeFigureOut">
              <a:rPr lang="en-US" smtClean="0"/>
              <a:t>3/7/24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3F32F-0BBC-2BEF-4089-2DEABE8CB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4BCCC-3071-F57C-4DEC-87C5CB54F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B7CF-7D53-574F-8C5D-5E199AE47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42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7F57-3A8B-5F1D-83BA-B7B980163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ECC15-B5F1-970E-4B39-9D354757A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341D85-6408-7786-CBA0-4275BBB6C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0BECCB-D257-807B-950A-6917581855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3B905F-B6B8-F778-BDB7-AF31517DF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271B9A-D22F-13A5-09A2-920C90303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0CDB-2E99-E945-AB0B-41A85EFCC46F}" type="datetimeFigureOut">
              <a:rPr lang="en-US" smtClean="0"/>
              <a:t>3/7/24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84DADF-F74F-9C02-A8D6-96CC5769C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917C64-C10D-861F-49A0-4A8EED54A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B7CF-7D53-574F-8C5D-5E199AE47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26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3D14B-E099-84BA-7209-2AEC79395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17F316-E036-8532-3B57-E669AF60A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0CDB-2E99-E945-AB0B-41A85EFCC46F}" type="datetimeFigureOut">
              <a:rPr lang="en-US" smtClean="0"/>
              <a:t>3/7/24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8BF8E-8F2F-858E-D506-7C6F7FFD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ED7C6F-0FF1-B704-FEB8-4B05F5CE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B7CF-7D53-574F-8C5D-5E199AE47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48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63872F-9BBF-0C77-111D-C9761765E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0CDB-2E99-E945-AB0B-41A85EFCC46F}" type="datetimeFigureOut">
              <a:rPr lang="en-US" smtClean="0"/>
              <a:t>3/7/24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5253C-8D2E-9683-802D-F704163C8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753AF-8CE9-66FB-155F-0CA0134A1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B7CF-7D53-574F-8C5D-5E199AE47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6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79FA4-90E3-DBC3-4765-073A05FA8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4A854-9A83-C678-F144-59888E266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3D39A-439D-C80E-76EF-9110D162F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7E9128-EAFE-F59A-92D4-C47DF76C4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0CDB-2E99-E945-AB0B-41A85EFCC46F}" type="datetimeFigureOut">
              <a:rPr lang="en-US" smtClean="0"/>
              <a:t>3/7/24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DA6AC-70E0-074E-4C7E-39CE93896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B0774-154D-C623-F775-53D5C88E2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B7CF-7D53-574F-8C5D-5E199AE47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16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1988F-9DCB-69FE-D284-EA51217A2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9A7DA4-9999-BD09-EA65-2767D6A72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CC0A23-AAA1-FA2B-E570-E9F25BB96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9B168-A93C-A501-D863-7C64F546B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90CDB-2E99-E945-AB0B-41A85EFCC46F}" type="datetimeFigureOut">
              <a:rPr lang="en-US" smtClean="0"/>
              <a:t>3/7/24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75C34-9B12-927D-109E-0B5909431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8881B-E261-5B35-7C05-D9381A9EB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7B7CF-7D53-574F-8C5D-5E199AE47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6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E21A3F-F9BA-8E14-8F32-7FE68209E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AEA26-CD79-01D0-F932-B9EF9D456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E412C-BA26-3E3A-7E4B-3DD8CFB89C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90CDB-2E99-E945-AB0B-41A85EFCC46F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D1F93-8594-CC67-DC0C-2CB57F3946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25AC3-466C-63EE-2D45-AADE946E6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7B7CF-7D53-574F-8C5D-5E199AE47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05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AB48-A07E-4D3C-6659-78088B1E5C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Lent Week 6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A48ADA-57C7-338F-241B-2CE61B9EA9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04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07D7A-2934-088E-061C-523A1EC9E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399" y="129481"/>
            <a:ext cx="10515600" cy="1325563"/>
          </a:xfrm>
        </p:spPr>
        <p:txBody>
          <a:bodyPr/>
          <a:lstStyle/>
          <a:p>
            <a:r>
              <a:rPr lang="en-US" dirty="0"/>
              <a:t>New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379D1C-958E-6098-7DC9-CF1DFF9408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1400" y="1488095"/>
                <a:ext cx="6703126" cy="4351338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b="0" dirty="0"/>
                  <a:t> back to before (allowing it to be smaller than 0.5)</a:t>
                </a:r>
              </a:p>
              <a:p>
                <a:r>
                  <a:rPr lang="en-GB" b="0" dirty="0"/>
                  <a:t>Also allowed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b="0" dirty="0"/>
                  <a:t> to be complex (phase normally distributed with zero mean)</a:t>
                </a:r>
              </a:p>
              <a:p>
                <a:r>
                  <a:rPr lang="en-GB" dirty="0"/>
                  <a:t>Also changed range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b="0" dirty="0"/>
                  <a:t> between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GB" b="0" dirty="0"/>
                  <a:t> and 0.25, and sampled from log uniform distribution as opposed to zero</a:t>
                </a:r>
              </a:p>
              <a:p>
                <a:r>
                  <a:rPr lang="en-GB" b="0" dirty="0"/>
                  <a:t>Monitored validation loss to prevent overfitting</a:t>
                </a:r>
              </a:p>
              <a:p>
                <a:r>
                  <a:rPr lang="en-GB" dirty="0"/>
                  <a:t>885753 model parameters</a:t>
                </a:r>
              </a:p>
              <a:p>
                <a:endParaRPr lang="en-GB" b="0" dirty="0"/>
              </a:p>
              <a:p>
                <a:endParaRPr lang="en-GB" b="0" dirty="0"/>
              </a:p>
              <a:p>
                <a:endParaRPr lang="en-GB" b="0" dirty="0"/>
              </a:p>
              <a:p>
                <a:endParaRPr lang="en-GB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379D1C-958E-6098-7DC9-CF1DFF9408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1400" y="1488095"/>
                <a:ext cx="6703126" cy="4351338"/>
              </a:xfrm>
              <a:blipFill>
                <a:blip r:embed="rId2"/>
                <a:stretch>
                  <a:fillRect l="-1701" t="-3207" r="-1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92F5EB9-9CFF-3486-B79E-83E7C8840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006" y="1367017"/>
            <a:ext cx="5049958" cy="376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55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741F6-3651-B2B9-6364-62511BA01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BE6F8-0404-7EE7-513E-EACB331AC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10878" cy="4351338"/>
          </a:xfrm>
        </p:spPr>
        <p:txBody>
          <a:bodyPr/>
          <a:lstStyle/>
          <a:p>
            <a:r>
              <a:rPr lang="en-US" dirty="0"/>
              <a:t>Transfer functions now look more spiky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196FB2-1F45-7138-A34A-998DB88CA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698" y="0"/>
            <a:ext cx="68695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657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1518F-054D-CC4A-8C04-F57D3391D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5720" y="365125"/>
            <a:ext cx="5658080" cy="1325563"/>
          </a:xfrm>
        </p:spPr>
        <p:txBody>
          <a:bodyPr/>
          <a:lstStyle/>
          <a:p>
            <a:pPr algn="ctr"/>
            <a:r>
              <a:rPr lang="en-US" dirty="0"/>
              <a:t>3C6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1D902-F988-7ADA-E039-6B8513B52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2741" y="4987285"/>
            <a:ext cx="5328346" cy="118967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Works well on non-noisy TF, but starts picking up points in the noise.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F8866F-58C8-2280-5E6D-3E47C1F5D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73" y="249180"/>
            <a:ext cx="5328347" cy="31798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19D3CC-22C1-0784-4B66-13C9EE660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25" y="3429000"/>
            <a:ext cx="5259595" cy="31798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EA2ED7-1EFE-96B8-9DEE-D92A0CFB4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825" y="1660392"/>
            <a:ext cx="5154975" cy="302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730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ACD60-FCEF-33C6-1394-81E8A1D2D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390" y="-149197"/>
            <a:ext cx="10515600" cy="1325563"/>
          </a:xfrm>
        </p:spPr>
        <p:txBody>
          <a:bodyPr/>
          <a:lstStyle/>
          <a:p>
            <a:r>
              <a:rPr lang="en-US" dirty="0"/>
              <a:t>4C6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323073-77A8-5900-F400-4BC78AE09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264" y="763927"/>
            <a:ext cx="4643610" cy="27711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FE0800-7F7D-0C4B-0055-DBDA7C3AF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367" y="3573228"/>
            <a:ext cx="4718507" cy="27711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622BDE-79F3-E4A7-0865-3983136C8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763927"/>
            <a:ext cx="4643610" cy="27711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FAA340-03A7-200A-CF08-FA0D213F41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558004"/>
            <a:ext cx="4643610" cy="277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074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B4DED-93B0-7C62-F596-F3B095301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0803"/>
            <a:ext cx="10515600" cy="1325563"/>
          </a:xfrm>
        </p:spPr>
        <p:txBody>
          <a:bodyPr/>
          <a:lstStyle/>
          <a:p>
            <a:r>
              <a:rPr lang="en-US" dirty="0"/>
              <a:t>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3C002-5CBE-F780-3E85-0965DED7E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98" y="779023"/>
            <a:ext cx="10515600" cy="4351338"/>
          </a:xfrm>
        </p:spPr>
        <p:txBody>
          <a:bodyPr/>
          <a:lstStyle/>
          <a:p>
            <a:r>
              <a:rPr lang="en-US" dirty="0"/>
              <a:t>Changed likelihood function to incorporate addition of noise separately to real and imaginary parts</a:t>
            </a:r>
          </a:p>
          <a:p>
            <a:r>
              <a:rPr lang="en-US" dirty="0"/>
              <a:t>All variable samples now converge, noise variance is underestimated but working better. 200 walkers, 7000 samples (unnecessary):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EC0CB7-61C8-FA53-D4B1-779352A58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342" y="2618325"/>
            <a:ext cx="6394726" cy="423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474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DB0C8-87DB-876B-9D8C-3E720578F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0BC79-37BD-A0C6-3971-2C7110EFD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5090" y="1562308"/>
            <a:ext cx="4817430" cy="493505"/>
          </a:xfrm>
        </p:spPr>
        <p:txBody>
          <a:bodyPr>
            <a:normAutofit fontScale="92500"/>
          </a:bodyPr>
          <a:lstStyle/>
          <a:p>
            <a:r>
              <a:rPr lang="en-US" dirty="0"/>
              <a:t>100 samples from the posterior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28F75D-2F8C-BA54-AD88-BC0DB1A45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93" y="0"/>
            <a:ext cx="6833197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F5FFF3-9342-80B4-C5D4-ED4C18C0D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090" y="2066354"/>
            <a:ext cx="4459080" cy="331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12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6BD12-2FEB-A321-1B43-2C145452C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Issue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1A480-0A39-9777-65F8-B34E59229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sure what this is being caused by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E9F77D-8D6E-784B-BBF8-246E23898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119" y="2444972"/>
            <a:ext cx="5443054" cy="404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796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0D2D0-6C86-B880-04F1-BDC12C9A1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priors, and scaling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2240E-61C0-CB0F-1B19-29C3A1D95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5124725" cy="4351338"/>
              </a:xfrm>
            </p:spPr>
            <p:txBody>
              <a:bodyPr/>
              <a:lstStyle/>
              <a:p>
                <a:r>
                  <a:rPr lang="en-US" dirty="0"/>
                  <a:t>Samples do not converge</a:t>
                </a:r>
              </a:p>
              <a:p>
                <a:r>
                  <a:rPr lang="en-US" dirty="0"/>
                  <a:t>How to choose priors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b="0" dirty="0"/>
                  <a:t> better (also how to incorporate +</a:t>
                </a:r>
                <a:r>
                  <a:rPr lang="en-GB" b="0" dirty="0" err="1"/>
                  <a:t>ve</a:t>
                </a:r>
                <a:r>
                  <a:rPr lang="en-GB" b="0" dirty="0"/>
                  <a:t> and –</a:t>
                </a:r>
                <a:r>
                  <a:rPr lang="en-GB" b="0" dirty="0" err="1"/>
                  <a:t>ve</a:t>
                </a:r>
                <a:r>
                  <a:rPr lang="en-GB" b="0" dirty="0"/>
                  <a:t>)</a:t>
                </a:r>
              </a:p>
              <a:p>
                <a:r>
                  <a:rPr lang="en-GB" dirty="0"/>
                  <a:t>Whether to also estimate phase of modes</a:t>
                </a:r>
                <a:endParaRPr lang="en-GB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2240E-61C0-CB0F-1B19-29C3A1D95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5124725" cy="4351338"/>
              </a:xfrm>
              <a:blipFill>
                <a:blip r:embed="rId2"/>
                <a:stretch>
                  <a:fillRect l="-2228" t="-2326" r="-1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EDEC290-ECDB-6F01-D8AF-58E7E0C6C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08960"/>
            <a:ext cx="5469559" cy="406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993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5682</TotalTime>
  <Words>174</Words>
  <Application>Microsoft Macintosh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Lent Week 6 Presentation</vt:lpstr>
      <vt:lpstr>New Model</vt:lpstr>
      <vt:lpstr>PowerPoint Presentation</vt:lpstr>
      <vt:lpstr>3C6 Data</vt:lpstr>
      <vt:lpstr>4C6</vt:lpstr>
      <vt:lpstr>Sampling</vt:lpstr>
      <vt:lpstr>PowerPoint Presentation</vt:lpstr>
      <vt:lpstr>Scaling Issue ?</vt:lpstr>
      <vt:lpstr>Issues with priors, and scaling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Lent Week 6 Presentation</dc:title>
  <dc:creator>Vaibhav Malhotra</dc:creator>
  <cp:lastModifiedBy>Vaibhav Malhotra</cp:lastModifiedBy>
  <cp:revision>14</cp:revision>
  <dcterms:created xsi:type="dcterms:W3CDTF">2024-02-29T19:43:43Z</dcterms:created>
  <dcterms:modified xsi:type="dcterms:W3CDTF">2024-03-11T12:55:30Z</dcterms:modified>
</cp:coreProperties>
</file>