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6" r:id="rId5"/>
    <p:sldId id="263" r:id="rId6"/>
    <p:sldId id="257" r:id="rId7"/>
    <p:sldId id="258" r:id="rId8"/>
    <p:sldId id="260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67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5424-D247-EB83-EDAF-D32CC0AF7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77C1-A8B6-7010-BC35-5E5B5592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BF29F-83FD-7CA5-6411-1EC232CB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399B-A826-32D1-4FF8-D997AE9A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2758-B95B-8B97-CF37-47ED1D28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C33A-62F1-C01F-A2D9-13C2795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CA5A6-F194-030E-7E14-7E64F2B8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E53C-B8A3-50F8-B620-1D637328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0625A-4ADE-6705-FACD-53DE950F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5E62-7A66-BF55-6601-101D2230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6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7B561-1842-9A95-FAEC-D87544094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417E-DF47-F3D4-9752-98EB2A1D5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67F19-96A0-4D89-9019-5B182F67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F25E-5A07-C207-2DA7-D979A76D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75AD-0F0E-7042-BA8E-EF6B3C45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F5CF-37E2-0FA0-88F5-7386FDC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D1DC-6707-EBD4-CAE5-2C0CCAA2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7C224-1AEE-0B49-33FC-4A07AFBF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93EA-E97E-37A7-8159-7D8C01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1781-E73C-E87E-48CF-308AC0C6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7E73-16A9-A4B3-498B-9922F69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AA5EA-217D-3C66-DA46-4C299590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9B8E-5519-FFC7-8959-F40120F7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D6D06-8A5B-6E58-5EC6-14187793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B11C-72BA-2E84-F245-F76DCE0C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88ED-CBF0-1BC8-7D51-93BB3F8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3C00-D460-648C-3EB7-08A6067E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F4AF-4AA5-79B0-D114-D48A42C3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BCBD-7B67-3A0E-3951-B781269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DEF91-524A-8607-4CC0-D6F9233C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7CFDC-6907-B724-CDC2-16F3FAE8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EE88-D441-3E29-3268-E5F79E27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556E-0C3D-9ED1-1945-DA6D32CC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9117-6033-7539-599A-7610ABA9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8723-236D-CFEC-46E1-463C5453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8FF0E-F98E-72CD-A648-825DDD363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62BC9-42A4-0D3C-F04D-E3A2D30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F069-D9A8-FDE5-2A7F-277FEDCD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6D828-850F-4C17-D7C5-C12B6D71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EAE-896A-2CC9-E84C-35E46DD9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A7BC-16E3-0E95-C2C0-D8E51C24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A1FF9-BD8F-F501-94C3-3B5907E9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12D5D-5A19-53C0-E5C4-A54387E0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2EEA-8A02-3F35-A010-1122C04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2BEEF-15D5-6162-2100-4C03B539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EAF6-0165-A178-9312-38BF638C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BE4E-00FE-10A4-B696-0B44BC27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5DF7-5B78-BCD0-3C2D-F9DA8E73C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3EC32-F18F-A2EF-B411-67F06FAF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350CB-1879-8064-FB1E-CF806083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CFA0-5E23-7722-2D92-3A0BADA7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37EA-F92A-A273-902A-C3E8C915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BDD0-0C5C-8AA9-69CA-28FFF054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FE686-C0DA-F81B-E878-6D50C1BF7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C652-A90A-755C-658C-439DFE19D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97D5-EF7C-6A7F-D141-B6B112F6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A9F2-9AC5-DFBF-E644-AA96953B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3305-FA09-5CE3-F90F-9A7C34FB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A28C6-0EED-4DAF-FE2A-C727B2EC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5C3ED-5A72-B298-C618-87C3132A3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2BEF-2B80-C569-A389-1381DD907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3CC3-CB99-0141-B477-BC3A491051C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FC5FA-A015-EE1F-F52C-48A74CDC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1857-3FCD-BF16-A948-7D585425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EE0F-C243-DB46-B9EE-BC3E3CEFE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46FE-FE5D-244C-2A44-0E906A9AD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7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2CA29-3467-9823-F64B-BF5254B7E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9D03-238E-3556-8509-4C60E550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5808"/>
            <a:ext cx="10515600" cy="1325563"/>
          </a:xfrm>
        </p:spPr>
        <p:txBody>
          <a:bodyPr/>
          <a:lstStyle/>
          <a:p>
            <a:r>
              <a:rPr lang="en-US" dirty="0"/>
              <a:t>Changed likelihood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5C28-1848-DFD5-A57C-F529545F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5" y="768197"/>
            <a:ext cx="11753900" cy="4351338"/>
          </a:xfrm>
        </p:spPr>
        <p:txBody>
          <a:bodyPr/>
          <a:lstStyle/>
          <a:p>
            <a:r>
              <a:rPr lang="en-US" dirty="0"/>
              <a:t>Now matching TF magnitude as opposed to real and imaginary parts with noise added independently</a:t>
            </a:r>
          </a:p>
          <a:p>
            <a:r>
              <a:rPr lang="en-US" dirty="0"/>
              <a:t>Variable performance, doesn’t perform well on simpler TF</a:t>
            </a:r>
          </a:p>
          <a:p>
            <a:r>
              <a:rPr lang="en-US" dirty="0"/>
              <a:t>Though convergence is *much* faster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A041D-3BA6-F6F6-E2E1-0073549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3" y="2732667"/>
            <a:ext cx="4764113" cy="352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AB047-AB40-BC25-BB26-CF6C359D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85" y="2732666"/>
            <a:ext cx="4764114" cy="35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8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BAF-3230-7E63-FA33-C206A06A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B1A1-2F4C-5435-AED8-BB22128D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model evidence, include different modes and use to compare models (maybe based on estimated modal amplitudes / damping ratios – e.g. don’t include if low modal amplitude or v high damping)</a:t>
            </a:r>
          </a:p>
          <a:p>
            <a:r>
              <a:rPr lang="en-US" dirty="0"/>
              <a:t>Incorporate class 2 from model predictions into priors</a:t>
            </a:r>
          </a:p>
          <a:p>
            <a:r>
              <a:rPr lang="en-US" dirty="0"/>
              <a:t>Use different prior to uniform (gaussian etc.)</a:t>
            </a:r>
          </a:p>
          <a:p>
            <a:r>
              <a:rPr lang="en-US" dirty="0"/>
              <a:t>Try different samplers to try improve performance, or try different moves with EMCEE to see if they perform better</a:t>
            </a:r>
          </a:p>
        </p:txBody>
      </p:sp>
    </p:spTree>
    <p:extLst>
      <p:ext uri="{BB962C8B-B14F-4D97-AF65-F5344CB8AC3E}">
        <p14:creationId xmlns:p14="http://schemas.microsoft.com/office/powerpoint/2010/main" val="178899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0D89-BC35-270D-F484-E911DCBB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-184974"/>
            <a:ext cx="11353800" cy="1325563"/>
          </a:xfrm>
        </p:spPr>
        <p:txBody>
          <a:bodyPr/>
          <a:lstStyle/>
          <a:p>
            <a:r>
              <a:rPr lang="en-US" dirty="0"/>
              <a:t>Sampling when generating priors using ML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A7355-4E16-ED48-1805-0537D8681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292" y="876055"/>
                <a:ext cx="11353800" cy="4351338"/>
              </a:xfrm>
            </p:spPr>
            <p:txBody>
              <a:bodyPr/>
              <a:lstStyle/>
              <a:p>
                <a:r>
                  <a:rPr lang="en-US" dirty="0"/>
                  <a:t>Prior generation: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b="0" dirty="0"/>
                  <a:t> </a:t>
                </a:r>
              </a:p>
              <a:p>
                <a:r>
                  <a:rPr lang="en-US" dirty="0"/>
                  <a:t> Then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b="0" dirty="0"/>
                  <a:t>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=20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/>
                  <a:t>and rearranging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, using min and max estimates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when appropriate.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GB" b="0" dirty="0"/>
                  <a:t>Estimate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using sign of max (magnitude) real part within a mode (also tried other methods …)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A7355-4E16-ED48-1805-0537D8681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292" y="876055"/>
                <a:ext cx="11353800" cy="4351338"/>
              </a:xfrm>
              <a:blipFill>
                <a:blip r:embed="rId2"/>
                <a:stretch>
                  <a:fillRect l="-894" t="-583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0B445A-8394-ACB1-E8D4-72CBFA61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12" y="3751998"/>
            <a:ext cx="4960748" cy="29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3762-96EF-731B-5996-82305D89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57"/>
            <a:ext cx="10515600" cy="1325563"/>
          </a:xfrm>
        </p:spPr>
        <p:txBody>
          <a:bodyPr/>
          <a:lstStyle/>
          <a:p>
            <a:r>
              <a:rPr lang="en-US" dirty="0"/>
              <a:t>Fully automated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514F-E305-8572-E297-9105D0C3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24" y="1476303"/>
            <a:ext cx="10515600" cy="4351338"/>
          </a:xfrm>
        </p:spPr>
        <p:txBody>
          <a:bodyPr/>
          <a:lstStyle/>
          <a:p>
            <a:r>
              <a:rPr lang="en-US" dirty="0"/>
              <a:t>200 walkers, 7000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380D8-99C4-051E-5E0E-BD7332436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9" b="4531"/>
          <a:stretch/>
        </p:blipFill>
        <p:spPr>
          <a:xfrm>
            <a:off x="342890" y="1976257"/>
            <a:ext cx="6350000" cy="4349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1E6B8-B2FF-97AA-3FB5-4AA1B762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34" y="234157"/>
            <a:ext cx="4239690" cy="317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28BB5-4CFE-4DD9-CF9C-FA5A1A6D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934" y="3444076"/>
            <a:ext cx="4239690" cy="31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9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5BB-06C1-78C1-9305-973E96B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2AFB-B431-D916-6421-B29F5D79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62A4D-F333-50D4-8B7C-C96652F6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04" y="0"/>
            <a:ext cx="678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4472-4A8B-016C-7518-6B087C0C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A446-8B0B-6BF6-DF30-5A632CE5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7000 samples, 200 walkers, previously taking 65 seconds</a:t>
            </a:r>
          </a:p>
          <a:p>
            <a:r>
              <a:rPr lang="en-US" dirty="0"/>
              <a:t>Acceptance fraction of 0.417</a:t>
            </a:r>
          </a:p>
          <a:p>
            <a:r>
              <a:rPr lang="en-US" dirty="0"/>
              <a:t>Rewrote / refactored code</a:t>
            </a:r>
          </a:p>
          <a:p>
            <a:r>
              <a:rPr lang="en-US" dirty="0" err="1"/>
              <a:t>Optimised</a:t>
            </a:r>
            <a:r>
              <a:rPr lang="en-US" dirty="0"/>
              <a:t> modal sum, likelihood function and prior using </a:t>
            </a:r>
            <a:r>
              <a:rPr lang="en-US" dirty="0" err="1"/>
              <a:t>Numba</a:t>
            </a:r>
            <a:r>
              <a:rPr lang="en-US" dirty="0"/>
              <a:t> </a:t>
            </a:r>
            <a:r>
              <a:rPr lang="en-US" dirty="0" err="1"/>
              <a:t>jit</a:t>
            </a:r>
            <a:r>
              <a:rPr lang="en-US" dirty="0"/>
              <a:t> to improve sampling time to ~7 seconds</a:t>
            </a:r>
          </a:p>
        </p:txBody>
      </p:sp>
    </p:spTree>
    <p:extLst>
      <p:ext uri="{BB962C8B-B14F-4D97-AF65-F5344CB8AC3E}">
        <p14:creationId xmlns:p14="http://schemas.microsoft.com/office/powerpoint/2010/main" val="287543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763E-AC53-7B37-D770-EB782F2B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52" y="-262488"/>
            <a:ext cx="10515600" cy="1325563"/>
          </a:xfrm>
        </p:spPr>
        <p:txBody>
          <a:bodyPr/>
          <a:lstStyle/>
          <a:p>
            <a:r>
              <a:rPr lang="en-US" dirty="0"/>
              <a:t>3C6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FA91D-4C9F-958D-7A76-F3E694CEA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552" y="646181"/>
                <a:ext cx="11936895" cy="4351338"/>
              </a:xfrm>
            </p:spPr>
            <p:txBody>
              <a:bodyPr/>
              <a:lstStyle/>
              <a:p>
                <a:r>
                  <a:rPr lang="en-US" dirty="0"/>
                  <a:t>100 walkers, 150 iterations (not enough), takes approx. 20 mins (!)</a:t>
                </a:r>
              </a:p>
              <a:p>
                <a:r>
                  <a:rPr lang="en-US" dirty="0"/>
                  <a:t>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for smaller modes is not correct</a:t>
                </a:r>
              </a:p>
              <a:p>
                <a:r>
                  <a:rPr lang="en-US" dirty="0"/>
                  <a:t>Posterior samples shown without noise (noise inference not good on this data)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FA91D-4C9F-958D-7A76-F3E694CEA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552" y="646181"/>
                <a:ext cx="11936895" cy="4351338"/>
              </a:xfrm>
              <a:blipFill>
                <a:blip r:embed="rId2"/>
                <a:stretch>
                  <a:fillRect l="-95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F2D9D8-1627-D300-6628-0260502D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57" y="2360247"/>
            <a:ext cx="5708374" cy="4222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1C546-71BB-57BC-CE54-FAAB0F378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71" y="2399368"/>
            <a:ext cx="5597386" cy="41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7FDA-CEA6-8C1F-7754-3982D593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194F-409C-3323-BA28-BA8ED28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(Manually) only including 4 most prominent modes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224E-0AA8-3D85-F494-0E183723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197"/>
            <a:ext cx="4990271" cy="37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1354-6912-6849-B26A-D03F67FA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44" y="368568"/>
            <a:ext cx="10515600" cy="4351338"/>
          </a:xfrm>
        </p:spPr>
        <p:txBody>
          <a:bodyPr/>
          <a:lstStyle/>
          <a:p>
            <a:r>
              <a:rPr lang="en-US" dirty="0"/>
              <a:t>Tried many different ways of creating the priors (different widths etc.)</a:t>
            </a:r>
          </a:p>
          <a:p>
            <a:r>
              <a:rPr lang="en-US" dirty="0"/>
              <a:t>Too wide prior -&gt; doesn’t converge well, too narrow -&gt; doesn’t represent real system. Tricky to get prior correct</a:t>
            </a:r>
          </a:p>
          <a:p>
            <a:r>
              <a:rPr lang="en-US" dirty="0"/>
              <a:t>For convergence in high dimensions need to run for a long time</a:t>
            </a:r>
          </a:p>
          <a:p>
            <a:r>
              <a:rPr lang="en-US" dirty="0"/>
              <a:t>70 walkers, 2000 steps, 700 burn-in, run time: approx. 2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ADB75-7A91-3DD0-9BF9-BEA02AF9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49" y="2748877"/>
            <a:ext cx="4910107" cy="36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C605-5F65-853A-44C9-A56883FC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E4A50-8CFD-D740-FB49-C9A01455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Tried reparametrizing the model to improve sampling speed (should be better if sampled variables do not have significant correlations, especially in high dimensional spaces)</a:t>
                </a:r>
              </a:p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used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Did not improve sampling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E4A50-8CFD-D740-FB49-C9A01455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11721</TotalTime>
  <Words>387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Lent Week 7 Presentation</vt:lpstr>
      <vt:lpstr>Sampling when generating priors using ML model</vt:lpstr>
      <vt:lpstr>Fully automated</vt:lpstr>
      <vt:lpstr>PowerPoint Presentation</vt:lpstr>
      <vt:lpstr>PowerPoint Presentation</vt:lpstr>
      <vt:lpstr>3C6</vt:lpstr>
      <vt:lpstr>PowerPoint Presentation</vt:lpstr>
      <vt:lpstr>PowerPoint Presentation</vt:lpstr>
      <vt:lpstr>PowerPoint Presentation</vt:lpstr>
      <vt:lpstr>Changed likelihood function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7 Presentation</dc:title>
  <dc:creator>Vaibhav Malhotra</dc:creator>
  <cp:lastModifiedBy>Vaibhav Malhotra</cp:lastModifiedBy>
  <cp:revision>24</cp:revision>
  <dcterms:created xsi:type="dcterms:W3CDTF">2024-03-05T14:08:27Z</dcterms:created>
  <dcterms:modified xsi:type="dcterms:W3CDTF">2024-03-20T09:41:56Z</dcterms:modified>
</cp:coreProperties>
</file>