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92"/>
  </p:normalViewPr>
  <p:slideViewPr>
    <p:cSldViewPr snapToGrid="0">
      <p:cViewPr>
        <p:scale>
          <a:sx n="86" d="100"/>
          <a:sy n="86" d="100"/>
        </p:scale>
        <p:origin x="18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0008-DF0A-CC3F-0299-9A4F674C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8CC5D-C604-5EEB-9AFD-04E4DF3F4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FC6C-724B-4040-FD0F-37BAD74B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A6EC-1DFA-C9A0-FD74-5E6A7051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D876-A522-B7BD-BEAC-5065247F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9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6959-C3DE-2E67-C998-C1620A8F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AF6CC-D4E6-D86C-5A4E-C9E64B732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2C244-6140-DAB7-707F-32FF280B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3846-A02C-1148-035D-C0342696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AE5B-36F4-C9DD-3882-88BFF6C2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4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E49B5-8B61-5311-1CC8-2F659A1E8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D3EA3-70B9-D726-D62C-79F93E39F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31E9-738B-D0D9-51F9-232FDE7B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F0DC7-47F9-27F2-4420-D83AFBE8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62E2-FD7A-FD3F-F0D9-82E14E4B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7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117D-19A4-89D0-DD87-9E660CAD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EAD3-0FE3-76D2-BEF3-D011A4B9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D98A-2B8D-F101-F444-1FA8CCD9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08F60-08C6-8D0D-2B4E-84EC3EB3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D25B-5CC1-5D7D-8816-721BD937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83B1-1A84-12F9-1F5C-E1275ECF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2738-0717-6815-C898-C5FE42085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0CDE-2286-C85A-9958-39DF51F5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99D9-27F8-424E-81A8-F649F9AB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0652-0A97-821B-D6EC-57D9888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113-3318-A197-FFC9-1AEED40A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FCF-1BC3-7341-B5A4-E93DADE93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F162-66C6-3751-0CFC-588709B0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5704-51BF-3456-1DE2-7DA2BA44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5DA7-28DF-6852-9192-1D97A294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A537-6FD7-3D30-99CE-F089169B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2458-DFBF-51C9-32FC-599BF244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6E3D9-B475-F19E-7E98-E96A5712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4560C-BACC-397C-88A5-63770A432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35B28-A54E-E2F6-F150-705B99790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1F595-88E6-3A41-A67B-404B3626E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6CC94-0B56-8649-C5B7-898221B5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E5B0E-B144-901E-FA7E-77F46BB9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5CB24-FA73-B1B8-0F45-C748FAF2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8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EC0D-473C-2786-E25A-7032CBDF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34D4C-8E14-C3FF-50B8-29C47F1C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130B6-A938-6B9C-91E4-BB88C4B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5A6F3-2057-17C9-E635-E7032AB3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70F2E-E7DE-53E9-2E1D-8D40A62B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815-B629-8D85-F3C3-395ED77E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81FA-CDF3-B3FD-901F-CD82AAAA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313E-B6B3-5DEE-B8C8-C3F65E5D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4D22-01AF-018C-5315-E8B3C4A4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36927-98F5-74DB-983D-E3581A8C4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786D7-C917-140D-732B-9A8F8DF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D00B4-41ED-59E5-C097-BDA1001D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D5F0C-6955-0C9E-79DB-E0CC1628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6F0C-A446-45EA-D225-B6F44DFC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25290-73B6-900C-BCE0-5444D9B43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BB3F1-44F2-7631-8C45-D07F39D53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72241-5DD8-7BA3-0B17-369EA3F4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A5D72-178F-4A31-4F6A-85E19A00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129E-C119-D7EB-6DA6-CDD2D0E0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E6CA9-EF7A-CFCF-BB4D-136F3E4F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0AB02-9750-A8F2-9544-892EBF33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C8FE-4B94-0906-8B2C-F59FB4F90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389C-FD43-D84D-AAE7-35E89EFA3BB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F601-A12E-8D9B-A267-349233688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4F2F-126F-F617-BCFC-216BC42BA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FC2A-464D-4040-9DF8-2D1C2913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A147-BA5C-6780-F32F-1D216D5F4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Lent Week 8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BA362-A208-3BB6-03E3-063E1B99C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0989-84A7-7C45-2B07-6E9D77EC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" y="-288099"/>
            <a:ext cx="10515600" cy="1325563"/>
          </a:xfrm>
        </p:spPr>
        <p:txBody>
          <a:bodyPr/>
          <a:lstStyle/>
          <a:p>
            <a:r>
              <a:rPr lang="en-US" dirty="0" err="1"/>
              <a:t>pCN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0D03-A758-B523-E42B-AE3846E7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442"/>
            <a:ext cx="12192000" cy="4351338"/>
          </a:xfrm>
        </p:spPr>
        <p:txBody>
          <a:bodyPr/>
          <a:lstStyle/>
          <a:p>
            <a:r>
              <a:rPr lang="en-US" dirty="0"/>
              <a:t>Implemented myself in Python, should be more efficient in higher dimensional spaces</a:t>
            </a:r>
          </a:p>
          <a:p>
            <a:r>
              <a:rPr lang="en-US" dirty="0"/>
              <a:t>Requires gaussian priors</a:t>
            </a:r>
          </a:p>
          <a:p>
            <a:r>
              <a:rPr lang="en-US" dirty="0"/>
              <a:t>Need to tune step size parameter</a:t>
            </a:r>
          </a:p>
          <a:p>
            <a:r>
              <a:rPr lang="en-US" dirty="0"/>
              <a:t>200 walkers, ~10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366FF-0693-B1D8-6AA5-387F3F64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412" y="1362487"/>
            <a:ext cx="5844761" cy="5279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B5EACA-A876-7276-F05F-94EEEBC0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7" y="3126048"/>
            <a:ext cx="4846253" cy="35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9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E4CA-41A8-44E2-E89C-575A3616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8E41-54DD-0788-7D41-23A47545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3C6 data </a:t>
            </a:r>
            <a:r>
              <a:rPr lang="en-US" dirty="0" err="1"/>
              <a:t>pCN</a:t>
            </a:r>
            <a:r>
              <a:rPr lang="en-US" dirty="0"/>
              <a:t> works, but still very slow. Hasn’t solved problem.</a:t>
            </a:r>
          </a:p>
          <a:p>
            <a:r>
              <a:rPr lang="en-US" dirty="0"/>
              <a:t>Instead, tried to use another package for MCMC sampling that has support for a variety of methods</a:t>
            </a:r>
          </a:p>
          <a:p>
            <a:r>
              <a:rPr lang="en-US" dirty="0"/>
              <a:t>Changed likelihood to match TF (in dB) as opposed to matching raw real and imaginary parts</a:t>
            </a:r>
          </a:p>
        </p:txBody>
      </p:sp>
    </p:spTree>
    <p:extLst>
      <p:ext uri="{BB962C8B-B14F-4D97-AF65-F5344CB8AC3E}">
        <p14:creationId xmlns:p14="http://schemas.microsoft.com/office/powerpoint/2010/main" val="221699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513E-22DF-CC51-6076-7408D6AF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4" y="183862"/>
            <a:ext cx="5334000" cy="518101"/>
          </a:xfrm>
        </p:spPr>
        <p:txBody>
          <a:bodyPr>
            <a:normAutofit fontScale="92500"/>
          </a:bodyPr>
          <a:lstStyle/>
          <a:p>
            <a:r>
              <a:rPr lang="en-US" dirty="0"/>
              <a:t>Differential Evolution MCMC (13.8s)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52C85-6488-5B18-9F1B-0B8E7FDF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1050"/>
            <a:ext cx="5765800" cy="5308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D371C5-4F71-2422-E4D4-5B78E5DADF24}"/>
              </a:ext>
            </a:extLst>
          </p:cNvPr>
          <p:cNvSpPr txBox="1">
            <a:spLocks/>
          </p:cNvSpPr>
          <p:nvPr/>
        </p:nvSpPr>
        <p:spPr>
          <a:xfrm>
            <a:off x="5845464" y="156524"/>
            <a:ext cx="6414655" cy="518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EMCEE (0.4s), 50 walkers (both methods)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B79B8-3074-DCE1-8C26-FD9852B8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4" y="768350"/>
            <a:ext cx="57658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2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FF14-4439-9741-0574-2F90949A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239983"/>
            <a:ext cx="11579086" cy="4351338"/>
          </a:xfrm>
        </p:spPr>
        <p:txBody>
          <a:bodyPr/>
          <a:lstStyle/>
          <a:p>
            <a:r>
              <a:rPr lang="en-US" dirty="0"/>
              <a:t>New package implementation of EMCEE appears to be much faster, 50 walkers, 10000 iterations in 2.9 seconds! (1-2 hours previously)</a:t>
            </a:r>
          </a:p>
          <a:p>
            <a:r>
              <a:rPr lang="en-US" dirty="0"/>
              <a:t>EMCEE performs better than DE-MC on 3C6 data (better convergence in trace plots)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1D594-48A5-B890-317B-A649AE07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8" y="2653258"/>
            <a:ext cx="5425821" cy="4013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5272BF-C104-4ED5-36C9-5A16D5549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3258"/>
            <a:ext cx="5534824" cy="4151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75C1A-FEFC-8516-BC1A-325BC872082A}"/>
              </a:ext>
            </a:extLst>
          </p:cNvPr>
          <p:cNvSpPr txBox="1"/>
          <p:nvPr/>
        </p:nvSpPr>
        <p:spPr>
          <a:xfrm>
            <a:off x="8439462" y="2338153"/>
            <a:ext cx="28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burn in: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E4BAA-17CC-03D3-F847-0DDB99C1EA91}"/>
              </a:ext>
            </a:extLst>
          </p:cNvPr>
          <p:cNvSpPr txBox="1"/>
          <p:nvPr/>
        </p:nvSpPr>
        <p:spPr>
          <a:xfrm>
            <a:off x="1921239" y="2383386"/>
            <a:ext cx="28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burn in:</a:t>
            </a:r>
          </a:p>
        </p:txBody>
      </p:sp>
    </p:spTree>
    <p:extLst>
      <p:ext uri="{BB962C8B-B14F-4D97-AF65-F5344CB8AC3E}">
        <p14:creationId xmlns:p14="http://schemas.microsoft.com/office/powerpoint/2010/main" val="253976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CDEA-DCFB-45DE-A252-E65C3576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03" y="462637"/>
            <a:ext cx="3463977" cy="4351338"/>
          </a:xfrm>
        </p:spPr>
        <p:txBody>
          <a:bodyPr/>
          <a:lstStyle/>
          <a:p>
            <a:r>
              <a:rPr lang="en-US" dirty="0"/>
              <a:t>Comparing uniform and Gaussian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D5791-32A1-F8C2-4C15-DCD1A0FE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17" y="0"/>
            <a:ext cx="249127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0B9E2A-9D33-36ED-220E-F5BAD3D86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062" y="0"/>
            <a:ext cx="2491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1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FF3D-9BB8-B657-FBFF-C470FCA2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3BA1-AEEE-2198-B9F4-356315BCE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priors converging to more extreme modal amplitudes (haven’t spent much time investigating this)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55287-17B5-1884-8127-1CB98C9E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131"/>
            <a:ext cx="4869025" cy="360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B6B37-39DE-7587-6F27-2E91BCE5D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91130"/>
            <a:ext cx="4869023" cy="360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7B00-C0C5-34C4-4C2B-E715A0EB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14" y="142597"/>
            <a:ext cx="5777802" cy="6363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TODO:</a:t>
            </a:r>
          </a:p>
          <a:p>
            <a:r>
              <a:rPr lang="en-US" dirty="0"/>
              <a:t>Need to automatically discard chains that haven’t converged (can do this based on a probability threshold)</a:t>
            </a:r>
          </a:p>
          <a:p>
            <a:r>
              <a:rPr lang="en-US" dirty="0"/>
              <a:t>Also could try incorporate model evidence and find the optimal number of modes (iterative method)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DE2F6-D8D2-1982-43E7-6A9055BE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16" y="352270"/>
            <a:ext cx="5939687" cy="54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3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206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Lent Week 8 Presentation</vt:lpstr>
      <vt:lpstr>pCN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Malhotra</dc:creator>
  <cp:lastModifiedBy>Vaibhav Malhotra</cp:lastModifiedBy>
  <cp:revision>10</cp:revision>
  <dcterms:created xsi:type="dcterms:W3CDTF">2024-03-18T17:19:39Z</dcterms:created>
  <dcterms:modified xsi:type="dcterms:W3CDTF">2024-03-20T00:04:31Z</dcterms:modified>
</cp:coreProperties>
</file>