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76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7210-1CF5-C745-ABD3-F8ED02C703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6B4AE-3B5D-E54D-B8E5-AB008CE9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Modes outside </a:t>
            </a:r>
            <a:r>
              <a:rPr lang="en-US" dirty="0" err="1"/>
              <a:t>freq</a:t>
            </a:r>
            <a:r>
              <a:rPr lang="en-US" dirty="0"/>
              <a:t> range may be hard to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B4AE-3B5D-E54D-B8E5-AB008CE9A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A20-6C69-EC7A-F702-9C1154A6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3A1EC-E9A2-486F-BA20-FE5CB8596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2AC9-A92B-0348-77F7-19878453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A61F-B778-7708-8791-B4F3839F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E75D-8806-C567-D42D-5E0B2F33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41DC-EC30-61D5-8512-FB79402B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FFB8D-A3B4-60BB-04D8-4EE9F98B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2F0C-13F3-572B-BAA8-7DC1979F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0927-172D-5456-AE26-73661285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5D7F-0D79-E618-7081-FEF7A36C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79E59-0BDA-725D-C3B8-E8D570722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FCB96-E573-9B40-60A4-2F7460D1F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985B-FB45-FEBD-AC6D-7A83F666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00C1-8E29-A2B3-FDE9-D9A4333F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B4F5-1367-DCB0-055B-8504F3A6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F808-C00B-0554-6C8D-5F2A9EB5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843F-3738-8DD3-7EFE-5F27D20B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EAB3-D9E7-FB59-880E-A4C3A50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A29B-05DE-C484-1C56-8E8755AC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B683-58B2-DD21-CC44-3591F67A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314A-1428-1453-52F5-0F5DB828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5066B-A482-FA3E-3E92-FF285F1A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A6F9-9597-97B1-D32C-E0731DB0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242A-C736-8798-5804-9304A5C9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C33F-080A-852B-3D0B-E1579E7E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B901-0E19-1BDB-BFBB-6D84C856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660D-53D2-18D4-79B8-4D0C804DC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DD95C-0487-E934-04DD-522019FF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6744C-9274-E415-0213-1A58FF0F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63C5E-DF9E-040E-7B0A-6056F961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1F8F-1A56-7A73-7B3A-899413F5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CE31-D0A1-78DC-126D-D951BFA9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F0F7-2BC7-3CCD-AFA6-5603104A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BB5E2-BB84-E7D5-51B2-41A5D343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3EB15-2DDE-6884-A535-A105195C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2EE42-C814-6D20-99F7-ECCEECC90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0CB84-783D-675F-348B-1A69296D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62762-8BE3-1D55-1ADC-B368DE87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AE9E9-CEC2-8159-A95F-3D37D405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2FA4-4C41-2F5D-E727-E0445DE5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3777E-AEA8-5650-00A3-3FBE9BAD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A4C6-5AE4-3DA9-AE47-6B79FA5E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BAF35-5F79-EED6-6699-A87F545B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C83FE-022C-13B8-4401-674FF5F8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9E27F-FAB8-D8B1-4F04-29C4F12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00AD4-C57E-804A-5884-AF343AF0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4745-5F7A-5814-24AA-4EE3678C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B57A-D335-51BB-54A6-AA7825B6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84120-B710-EE5D-DCB9-E6051469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0967-C77E-7A68-8323-9BAAF135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42C14-DD13-4125-A1E2-AC223FAD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9E962-481A-6B43-C229-EFAA9E02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B665-9A41-8150-896E-8C3FE3A3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5787D-C900-5268-B5BA-5EEEBA040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58962-1EAE-61BA-B8A2-9FE064F2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2B44B-605B-1656-A198-589DF5EA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0C2D-BCEC-9CB5-6BEF-F94BC588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FB615-B275-FF88-3052-2F200B26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5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4D6E7-EB6D-8469-19B7-883AD6D5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CFF90-3FFF-C953-C72F-C135148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0313-F4F3-ED28-E6A6-07FE16DE9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C9C7-0D69-D045-B46E-7A2A5BCD718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C446-BC58-DE8C-17DF-7EB2BB698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0371-6882-AC92-F86F-708D3C6CC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87DE-67D2-5D4E-8CC3-A2C576FE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CA28-4D5E-C021-9153-D43D8BB15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96166-1BF5-95FC-308B-0896C10F5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287C-3499-4BCC-06A1-37A391D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37A66-79A3-39AE-13EB-12644DB9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 Picking</a:t>
            </a:r>
          </a:p>
          <a:p>
            <a:r>
              <a:rPr lang="en-US" dirty="0"/>
              <a:t>Circle Fitting</a:t>
            </a:r>
          </a:p>
          <a:p>
            <a:r>
              <a:rPr lang="en-US" dirty="0"/>
              <a:t>Inverse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4A1C-C694-E587-2675-D9941C20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Modal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2484-96D0-ACEB-578B-77CECD2E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relies on input being a stationary white noise process</a:t>
            </a:r>
          </a:p>
          <a:p>
            <a:r>
              <a:rPr lang="en-US" dirty="0"/>
              <a:t>Methods seem very specific, not necessarily applicable to EMA</a:t>
            </a:r>
          </a:p>
          <a:p>
            <a:r>
              <a:rPr lang="en-US" dirty="0"/>
              <a:t>Some ideas can be used e.g. “</a:t>
            </a:r>
            <a:r>
              <a:rPr lang="en-GB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Treatment and effect of noise modelling in Bayesian operational modal analysis” has some ideas relating to using correlated noise, or independent but not identically distributed noise. </a:t>
            </a:r>
            <a:endParaRPr lang="en-US" dirty="0"/>
          </a:p>
          <a:p>
            <a:endParaRPr lang="en-US" dirty="0"/>
          </a:p>
          <a:p>
            <a:r>
              <a:rPr lang="en-US" dirty="0"/>
              <a:t>Didn’t find much relevant under ‘system identification’ - lots of time domain methods.</a:t>
            </a:r>
          </a:p>
        </p:txBody>
      </p:sp>
    </p:spTree>
    <p:extLst>
      <p:ext uri="{BB962C8B-B14F-4D97-AF65-F5344CB8AC3E}">
        <p14:creationId xmlns:p14="http://schemas.microsoft.com/office/powerpoint/2010/main" val="32810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17B6-3D68-D6FD-C517-8B91DD44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8295-BD07-A4D4-4E28-523EF11B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classification possible with Transformers (via architecture changes or changes in specific modules)</a:t>
            </a:r>
          </a:p>
          <a:p>
            <a:r>
              <a:rPr lang="en-US" dirty="0"/>
              <a:t>Able to capture long-term dependencies, though this may not be relevant here.</a:t>
            </a:r>
          </a:p>
          <a:p>
            <a:r>
              <a:rPr lang="en-US" dirty="0"/>
              <a:t>May need to </a:t>
            </a:r>
            <a:r>
              <a:rPr lang="en-US" dirty="0" err="1"/>
              <a:t>normalise</a:t>
            </a:r>
            <a:r>
              <a:rPr lang="en-US" dirty="0"/>
              <a:t> data (zero mean, unit variance)</a:t>
            </a:r>
          </a:p>
          <a:p>
            <a:r>
              <a:rPr lang="en-US" dirty="0"/>
              <a:t>Simple bi-directional RNN may be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234041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7342-4692-FDA6-1901-03473B93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2DD4-A19A-AC67-3527-1F648A09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  <a:p>
            <a:r>
              <a:rPr lang="en-US" dirty="0"/>
              <a:t>Logbook</a:t>
            </a:r>
          </a:p>
        </p:txBody>
      </p:sp>
    </p:spTree>
    <p:extLst>
      <p:ext uri="{BB962C8B-B14F-4D97-AF65-F5344CB8AC3E}">
        <p14:creationId xmlns:p14="http://schemas.microsoft.com/office/powerpoint/2010/main" val="110328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154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ElsevierGulliver</vt:lpstr>
      <vt:lpstr>Office Theme</vt:lpstr>
      <vt:lpstr>Week 2 Presentation</vt:lpstr>
      <vt:lpstr>Classical Methods</vt:lpstr>
      <vt:lpstr>Operational Modal Analysis</vt:lpstr>
      <vt:lpstr>Sequence Models</vt:lpstr>
      <vt:lpstr>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Presentation</dc:title>
  <dc:creator>Vaibhav Malhotra</dc:creator>
  <cp:lastModifiedBy>Vaibhav Malhotra</cp:lastModifiedBy>
  <cp:revision>3</cp:revision>
  <dcterms:created xsi:type="dcterms:W3CDTF">2023-10-16T08:52:31Z</dcterms:created>
  <dcterms:modified xsi:type="dcterms:W3CDTF">2023-10-18T15:31:56Z</dcterms:modified>
</cp:coreProperties>
</file>