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6"/>
  </p:normalViewPr>
  <p:slideViewPr>
    <p:cSldViewPr snapToGrid="0">
      <p:cViewPr varScale="1">
        <p:scale>
          <a:sx n="114" d="100"/>
          <a:sy n="114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8DFF6-2C90-4B58-F173-C442BF822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A7BED-C944-2FB7-F359-1C93FADC9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A0970-FC62-6E2F-AA19-0F86080F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70E6E-0C76-E443-669A-CED93505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11E6-0179-AE80-AEC4-F2F00D51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5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829C-435E-36A5-8B58-38BCF9E5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08AD1-3A44-E389-FFE1-B83E1179F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A821-5BDA-5D6B-37F1-D89B6843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0267-88B2-1910-68B1-3B7CEBCAB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65E7A-A985-2889-2088-8AD01271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08A050-CFD9-17AA-2FA9-5C7C465A6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05950-FAE9-6ED0-0CC9-B66FD589E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97E94-1B0E-1C56-117D-47D1E769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B892-8DE6-241B-250B-9B2C5599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47A3D-F973-EEF4-C125-5540C45D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8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8A76-26C5-FBB6-C792-A2DC0331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A7E14-0016-1FB7-CF89-8BE1C6AD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B547D-A7F7-869F-0D90-F5CE709D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CBEF-4854-CBEC-B7D6-5ED1BDAF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BA4CF-0230-7E67-BF5E-0D7C82E1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3964-441E-ED24-0468-1F7F677E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322CA-41A2-A447-FC7E-C97C27F7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B5644-AF09-E45F-66C9-4A2F8B25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D8EF-93CE-C9A4-7F97-DB4BB3ED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B7FB-277B-E3BB-DAFC-9612F679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2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5BF6-56BC-0223-4468-3D4621F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BB3E-21C9-B3E3-3A99-B10EC4D8C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B92E0-EA81-A3AD-7F0F-E8B170C22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C32DE-FA30-CFAD-6D61-F09621F8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E6AB-1455-9582-E7E1-055CD13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E9299-E19D-7C75-0C24-6163E9B4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4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1189-53A5-CE19-4EC5-7A4B54CC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F9CD0-DD4A-E612-5A18-F5A328914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22672-9FB7-56FD-9BAD-9EC1C251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A0C60-1D20-A389-0FD1-68AB46908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D03403-0AED-CEB1-E885-6020D189B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CF2AF-37AC-E1D3-3441-354A0911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F21286-8617-D242-5AAA-8FD75311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39881-5D29-5FEE-F6D1-A9474232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1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EAA2-9EAF-6681-8634-A99675D5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1D990-55C4-C339-60CE-CFB68027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B69C-4814-C12D-C012-E15D586D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606AC-7276-9C4A-3433-64651DF81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7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FFEF0-D0E6-C91F-F54B-33A71CCD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8A0C6-1C85-A69D-FAA9-B3631C3F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0781B-50BC-7E44-3ABA-E541595D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F965-6D70-7B01-E7C5-9D7D6B67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638C-8A08-947C-9914-914A5F85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8DA6B-A891-70CF-24E7-3FBFAFBA0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39AA9-D78B-B8CC-43E7-90F7F7CB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33DD7-DDCC-8932-7743-439F6A44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3883A-39BF-82A3-D3D1-7B281818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9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8D6C-F4F2-FDD6-5C6B-D59F118B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DEB6F-6ECC-F309-A35C-2070D04AD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58EAB-91BC-A6DC-D57F-E0D817098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EDB62-93DC-EB36-8263-812CAD57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5DB59-C6CC-4CB7-4584-6CF947E8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94002-CBD0-E8CC-5C3A-93BDF661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17C00-1B56-1754-66B9-2BFB443F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ED04D-8475-380B-260D-ACEE5B06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0F617-6420-297F-7AC6-6D8397F45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FA519-AFD3-D44E-AFC7-D638DE7EE138}" type="datetimeFigureOut">
              <a:rPr lang="en-US" smtClean="0"/>
              <a:t>10/22/23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7048-0B83-362C-74A4-7CDD28C6B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93E3-5AB7-8572-C4BF-2DD5C77B8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4E97-E7BE-C948-BF55-303302DA6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60AC8-8FFB-D2FB-F663-8D450346C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2A417-AB7F-C252-D602-826CECF82A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4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74F0D-943F-7571-1732-987A4F73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3FD2-C2E6-2174-C0BC-F12B6F357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Literature by Sheffield dynamics group only tangentially relevant</a:t>
            </a:r>
          </a:p>
          <a:p>
            <a:r>
              <a:rPr lang="en-US" dirty="0"/>
              <a:t>Often related to time data instead of frequency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82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F8B1-8936-2392-6769-F0CFBA6F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CNN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C102-5304-BC89-EA8D-67D5F947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“</a:t>
            </a:r>
            <a:r>
              <a:rPr lang="en-GB" dirty="0"/>
              <a:t>Deep Learning for the Precise Peak Detection in High-Resolution LC–MS Data” and “Fake metabolomics chromatogram generation for facilitating deep learning of peak-picking neural networks”</a:t>
            </a:r>
          </a:p>
          <a:p>
            <a:r>
              <a:rPr lang="en-GB" dirty="0"/>
              <a:t>Treat peak detection as semantic segmentation problem (label associated with every element of time series data)</a:t>
            </a:r>
          </a:p>
          <a:p>
            <a:r>
              <a:rPr lang="en-GB" dirty="0"/>
              <a:t>Use U-Net style architecture (but with fewer parameters due to more simplistic problem compared to image segmentation)</a:t>
            </a:r>
          </a:p>
          <a:p>
            <a:r>
              <a:rPr lang="en-GB" dirty="0"/>
              <a:t>Training size approx. 60,000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8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 3">
            <a:extLst>
              <a:ext uri="{FF2B5EF4-FFF2-40B4-BE49-F238E27FC236}">
                <a16:creationId xmlns:a16="http://schemas.microsoft.com/office/drawing/2014/main" id="{138DDF46-937B-82B6-E39C-BD55E35615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53" y="3295749"/>
            <a:ext cx="7089693" cy="329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F26D3D-CE6D-1FB2-5672-039A910C4A4D}"/>
              </a:ext>
            </a:extLst>
          </p:cNvPr>
          <p:cNvSpPr txBox="1">
            <a:spLocks/>
          </p:cNvSpPr>
          <p:nvPr/>
        </p:nvSpPr>
        <p:spPr>
          <a:xfrm>
            <a:off x="838199" y="26762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Input includes original data, first and second derivatives, and log values</a:t>
            </a:r>
          </a:p>
          <a:p>
            <a:r>
              <a:rPr lang="en-US" dirty="0"/>
              <a:t>Trained with 5 labels (no peak, single peak, overlapping peak, start point, end point). Other approach simply classified peak or no peak.</a:t>
            </a:r>
          </a:p>
          <a:p>
            <a:r>
              <a:rPr lang="en-US" dirty="0"/>
              <a:t>U-Net: </a:t>
            </a:r>
            <a:r>
              <a:rPr lang="en-US" dirty="0" err="1"/>
              <a:t>downsample</a:t>
            </a:r>
            <a:r>
              <a:rPr lang="en-US" dirty="0"/>
              <a:t> to extract features, </a:t>
            </a:r>
            <a:r>
              <a:rPr lang="en-US" dirty="0" err="1"/>
              <a:t>upsample</a:t>
            </a:r>
            <a:r>
              <a:rPr lang="en-US" dirty="0"/>
              <a:t> to retain </a:t>
            </a:r>
            <a:r>
              <a:rPr lang="en-US" dirty="0" err="1"/>
              <a:t>spacial</a:t>
            </a:r>
            <a:r>
              <a:rPr lang="en-US" dirty="0"/>
              <a:t> information, skip connections to avoid information loss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2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AE61-370E-F937-4665-8E1373AA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2: Bidirectional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5A94-9B88-B069-4820-AEA64959D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GB" dirty="0"/>
              <a:t>Enhanced peak picking for onset detection with recurrent neural networks"</a:t>
            </a:r>
            <a:endParaRPr lang="en-US" dirty="0"/>
          </a:p>
          <a:p>
            <a:r>
              <a:rPr lang="en-US" dirty="0"/>
              <a:t>Both approaches need fixed length input – potentially </a:t>
            </a:r>
            <a:r>
              <a:rPr lang="en-US" dirty="0" err="1"/>
              <a:t>normalise</a:t>
            </a:r>
            <a:r>
              <a:rPr lang="en-US" dirty="0"/>
              <a:t> between 0 and 1</a:t>
            </a:r>
          </a:p>
          <a:p>
            <a:r>
              <a:rPr lang="en-US" dirty="0"/>
              <a:t>Can stack multiple RNN layers to add model complexity</a:t>
            </a:r>
          </a:p>
          <a:p>
            <a:r>
              <a:rPr lang="en-US" dirty="0"/>
              <a:t>RNN vs LSTM: LSTM solves issues of vanishing/ exploding gradients</a:t>
            </a:r>
          </a:p>
          <a:p>
            <a:r>
              <a:rPr lang="en-US" dirty="0"/>
              <a:t>Output probability of peak or no peak, define a peak when a certain number of outputs in a row are above a certain probability threshold</a:t>
            </a:r>
          </a:p>
          <a:p>
            <a:r>
              <a:rPr lang="en-US" dirty="0"/>
              <a:t>Can make this threshold low for wider priors</a:t>
            </a:r>
          </a:p>
        </p:txBody>
      </p:sp>
    </p:spTree>
    <p:extLst>
      <p:ext uri="{BB962C8B-B14F-4D97-AF65-F5344CB8AC3E}">
        <p14:creationId xmlns:p14="http://schemas.microsoft.com/office/powerpoint/2010/main" val="299808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C4DD-62CB-4CFB-0573-75B9D5A8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C4CD-C579-A59C-91D8-F86F3F49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prior detection ? </a:t>
            </a:r>
          </a:p>
        </p:txBody>
      </p:sp>
    </p:spTree>
    <p:extLst>
      <p:ext uri="{BB962C8B-B14F-4D97-AF65-F5344CB8AC3E}">
        <p14:creationId xmlns:p14="http://schemas.microsoft.com/office/powerpoint/2010/main" val="154487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251</Words>
  <Application>Microsoft Macintosh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3 Presentation</vt:lpstr>
      <vt:lpstr>PowerPoint Presentation</vt:lpstr>
      <vt:lpstr>Method 1: CNN Approach</vt:lpstr>
      <vt:lpstr>PowerPoint Presentation</vt:lpstr>
      <vt:lpstr>Method 2: Bidirectional RNN</vt:lpstr>
      <vt:lpstr>Method 3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Presentation</dc:title>
  <dc:creator>Vaibhav Malhotra</dc:creator>
  <cp:lastModifiedBy>Vaibhav Malhotra</cp:lastModifiedBy>
  <cp:revision>2</cp:revision>
  <dcterms:created xsi:type="dcterms:W3CDTF">2023-10-22T21:57:12Z</dcterms:created>
  <dcterms:modified xsi:type="dcterms:W3CDTF">2023-10-23T10:24:36Z</dcterms:modified>
</cp:coreProperties>
</file>