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04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FC7C-F53B-9EC8-2A3A-69F605B27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F8623-07DF-90CD-C0DA-C0FDC70F8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A2B6-3F0E-D358-8081-8680BA04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0B29-C122-038D-91DE-395AF126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6BD9-D9F8-6852-429F-90BEF21B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9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2BF9-D7C5-EF3C-349F-1A55629B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8CD9F-E21F-804E-2C0A-4F577F367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E6ED-227A-785D-253B-25A54B1C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2AED8-2F26-7F29-EC5A-65385EAD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63A4-3E41-8796-CEB4-50B49E39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06093-E398-3B1D-2F4D-F8FEE9C0B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38A85-C87D-1A4C-FE76-F0BF43FB5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FA96-A96E-2052-1365-82E03A50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DEA3-9ACF-4C65-1B95-DB911E28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01CD-3CE2-AE96-AA14-3064BA44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7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7C6F-EFFF-0033-21EF-1D6C0B1C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E6B4-1EE4-FB11-19FF-C0CCEE26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FAD4-17C5-607E-35EA-9213FEB2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2CF3E-0117-8788-DC28-B95E2CFF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0FD4-12FF-9301-027E-AC67FBB2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3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BE5A-70BB-D516-F082-A0C34F8D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F54E3-1E0A-B3EC-CF09-1B686B17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6C04F-8A99-C95B-B539-B46DEAB6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AFE2-088D-924C-66D1-F8F0D58D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77CA-D27E-FBB1-046A-9088647F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1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FBB9-0ADB-63AE-6E14-1ECFBC65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911C8-E41C-F16A-D299-045A86FA5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A5F5E-5DA3-758C-E3E7-CBFBA65C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A4298-990E-0F3F-DDA3-4DE9EC89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CC48D-F0AE-1952-FB48-64D6A983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0D37-21BB-A82C-FD51-A5C8E80F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4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6C22-58BC-F3A7-0090-9E8026A6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C6DF-DA72-B992-9F60-809FDF71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05A31-54C8-BD54-92A0-53C968BA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FAB86-DF01-F97C-476D-0B66D357E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A585B-4626-8FD2-E7C3-55D4B247A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DA556-FAA6-A66D-04C7-A244D3A0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D9446-D307-6FAF-ADB8-B030C85D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D302E-231A-9EE7-38BC-7998F9DA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4252-10AF-3146-432B-EA289B76F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846512-EAB2-4467-A9C5-E07ECA2D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E2EE7-60E2-36D9-F86C-578CE3BB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8D78E-8C3F-A284-CC8F-0C32BE95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7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00DDB-B05C-734B-29AE-112B26AC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6C793-89CE-DD5B-A9F1-656FD6E8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963E5-B71E-BF50-4559-86B42176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CC73-7228-208B-8FF3-78B03C5F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9D17-AF79-7057-7CD3-7362AE6B9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6793E-9817-50FE-DE0D-686F65B68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7725-1CD5-4F27-C870-DCD066DB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BFFCE-34D0-31B4-66BD-F7857228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45F9-C0D2-E80A-7208-D71966F6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55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E4D7-A8B1-CC03-E8B4-84693682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FFDC4-BF30-3E0B-92D3-D505587E4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9BB7F-76AD-EC14-E718-66A040D43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296C3-7D9C-898E-2792-C6AF807E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1099D-D8A7-5EB0-6DAF-DFAB7FCF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9294E-0F68-96B5-8BAC-6225B1CD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3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B1B66-314F-5095-8E52-34F31B55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DDEBB-E02A-54F9-DBB6-A0950BCA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53208-7EC3-6203-049D-C9E51B89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74943-F4C7-754E-B373-AC5BC8723641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EB8DA-E1E3-E346-45D1-F0A1AE482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F879-16AB-C9A4-C8EC-A2C750381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F6F0-118D-B04B-968F-B68EDDDB1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8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484-09CF-23CF-F086-272CC6950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2C23-AE86-1E70-1709-D0165BC04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657C-05E7-FEA7-3B21-1F3C165B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06A9C-2611-1F6B-9590-5A1BF36A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Additive gaussian noise, standard deviation between 0.01 and 0.15 (small) to both real and imaginary parts</a:t>
            </a:r>
          </a:p>
          <a:p>
            <a:r>
              <a:rPr lang="en-US" dirty="0"/>
              <a:t>16000 training examples, between 0 (just noise) and 3 peaks</a:t>
            </a:r>
          </a:p>
          <a:p>
            <a:r>
              <a:rPr lang="en-US" dirty="0"/>
              <a:t>Trained bi-directional RNN with 3 layers followed by fully connected layer + sigmoid to make predictions</a:t>
            </a:r>
          </a:p>
          <a:p>
            <a:r>
              <a:rPr lang="en-US" dirty="0"/>
              <a:t>Training data labelled using peak bandwidth (not always accurate with multiple peaks) – </a:t>
            </a:r>
            <a:r>
              <a:rPr lang="en-US" dirty="0">
                <a:solidFill>
                  <a:srgbClr val="FF0000"/>
                </a:solidFill>
              </a:rPr>
              <a:t>is there a better way?</a:t>
            </a:r>
          </a:p>
          <a:p>
            <a:r>
              <a:rPr lang="en-US" dirty="0"/>
              <a:t>Problem: Large imbalance of ones and zeros in data – RNN simply predicts all zeros, large accuracy but not useful !</a:t>
            </a:r>
          </a:p>
          <a:p>
            <a:r>
              <a:rPr lang="en-US" dirty="0"/>
              <a:t>Accuracy not a useful metric for this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1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86D2-D217-63CA-4150-307E0733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A5FC-CE87-B857-C61B-D455399E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not a useful metric, use precision and recall instead </a:t>
            </a:r>
          </a:p>
          <a:p>
            <a:r>
              <a:rPr lang="en-US" dirty="0"/>
              <a:t>Precision = TP / (TP + FP), </a:t>
            </a:r>
            <a:r>
              <a:rPr lang="en-GB" dirty="0"/>
              <a:t>"Of all the instances that the model predicted as positive, how many are actually positive?"</a:t>
            </a:r>
            <a:endParaRPr lang="en-US" dirty="0"/>
          </a:p>
          <a:p>
            <a:r>
              <a:rPr lang="en-US" dirty="0"/>
              <a:t>Recall = TP / (TP + FN) , </a:t>
            </a:r>
            <a:r>
              <a:rPr lang="en-GB" dirty="0"/>
              <a:t>"Of all the actual positive instances, how many did the model correctly identify?"</a:t>
            </a:r>
            <a:endParaRPr lang="en-US" dirty="0"/>
          </a:p>
          <a:p>
            <a:r>
              <a:rPr lang="en-US" dirty="0"/>
              <a:t>Modified loss function to weight loss from ones higher than loss from zeros, wish to increase recall. Increased max num modes to 4.</a:t>
            </a:r>
          </a:p>
          <a:p>
            <a:r>
              <a:rPr lang="en-US" dirty="0"/>
              <a:t>~2h 30 training time (16000 training examples)</a:t>
            </a:r>
          </a:p>
          <a:p>
            <a:r>
              <a:rPr lang="en-GB" sz="2000" b="0" i="0" dirty="0">
                <a:effectLst/>
                <a:latin typeface="Menlo" panose="020B0609030804020204" pitchFamily="49" charset="0"/>
              </a:rPr>
              <a:t>Epoch [150/150], Loss: 0.759, Precision: 0.608, Recall: 0.584, Validation Precision: 0.275, Validation Recall: 0.699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244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64F6-7179-D785-715B-2D6B1DD3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59"/>
            <a:ext cx="10515600" cy="905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overpredicting ones!</a:t>
            </a:r>
          </a:p>
          <a:p>
            <a:r>
              <a:rPr lang="en-US" dirty="0"/>
              <a:t>Red = predictions, green = training labels for peaks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FA6A0-D742-D82A-5CC0-0779390C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650" y="1645930"/>
            <a:ext cx="5209173" cy="3959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DE784-0495-CF4C-F1D1-097C5F48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77" y="1645930"/>
            <a:ext cx="5209172" cy="38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60D5-3E7E-BF20-09E3-D327970F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C5B1-1ED9-09F4-567D-5D4AE1501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weighting for ones in loss function to aim to reduce overpredictions</a:t>
            </a:r>
          </a:p>
          <a:p>
            <a:r>
              <a:rPr lang="en-US" dirty="0"/>
              <a:t>Switch from RNN to LSTM to see if there is any impact</a:t>
            </a:r>
          </a:p>
          <a:p>
            <a:r>
              <a:rPr lang="en-US" dirty="0"/>
              <a:t>50 fewer epochs, ~5h training time </a:t>
            </a:r>
          </a:p>
          <a:p>
            <a:r>
              <a:rPr lang="en-GB" sz="2000" dirty="0">
                <a:latin typeface="Menlo" panose="020B0609030804020204" pitchFamily="49" charset="0"/>
              </a:rPr>
              <a:t>Epoch [100/100], Loss: 0.326, Precision: 0.983, Recall: 0.696, Validation Precision: 0.976, Validation Recall: 0.694</a:t>
            </a:r>
          </a:p>
          <a:p>
            <a:r>
              <a:rPr lang="en-GB" dirty="0"/>
              <a:t>Large increase in precision compared to before – no longer overpredicting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7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2B2E-CD9E-BED8-A4E3-E490875A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BA7C-2CCA-E4B8-B609-9266B90D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993A85-01F4-21F6-DD5F-2DDC4E07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82" y="0"/>
            <a:ext cx="6892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2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5351-6813-6C65-CE6A-830B2AB3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2853-7B48-3750-8BB9-7DD61D7D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More peaks, greater range of peak amplitude</a:t>
            </a:r>
          </a:p>
          <a:p>
            <a:r>
              <a:rPr lang="en-US" dirty="0"/>
              <a:t>More noise</a:t>
            </a:r>
          </a:p>
          <a:p>
            <a:r>
              <a:rPr lang="en-US" dirty="0"/>
              <a:t>Different sequence length input (look at how to interpolate)</a:t>
            </a:r>
          </a:p>
          <a:p>
            <a:r>
              <a:rPr lang="en-US" dirty="0"/>
              <a:t>CNN method?</a:t>
            </a:r>
          </a:p>
          <a:p>
            <a:r>
              <a:rPr lang="en-US" dirty="0"/>
              <a:t>Try on real experimental data</a:t>
            </a:r>
          </a:p>
          <a:p>
            <a:r>
              <a:rPr lang="en-US" dirty="0"/>
              <a:t>Increase training speed – better data normalization (method?)</a:t>
            </a:r>
          </a:p>
          <a:p>
            <a:r>
              <a:rPr lang="en-US" dirty="0"/>
              <a:t>Change hidden state size?</a:t>
            </a:r>
          </a:p>
          <a:p>
            <a:r>
              <a:rPr lang="en-US" dirty="0"/>
              <a:t>How to log work as I’m going?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8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370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Week 4 Presentation</vt:lpstr>
      <vt:lpstr>Initial Attempt</vt:lpstr>
      <vt:lpstr>Attempt 2</vt:lpstr>
      <vt:lpstr>PowerPoint Presentation</vt:lpstr>
      <vt:lpstr>Attempt 3</vt:lpstr>
      <vt:lpstr>PowerPoint Presentation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Presentation</dc:title>
  <dc:creator>Vaibhav Malhotra</dc:creator>
  <cp:lastModifiedBy>Vaibhav Malhotra</cp:lastModifiedBy>
  <cp:revision>29</cp:revision>
  <dcterms:created xsi:type="dcterms:W3CDTF">2023-10-31T20:17:22Z</dcterms:created>
  <dcterms:modified xsi:type="dcterms:W3CDTF">2023-11-09T17:07:24Z</dcterms:modified>
</cp:coreProperties>
</file>