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10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4649-02A4-F9D7-6AF0-C8EADE2E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5034-AE7F-A336-8CBC-E6CD44C14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0110-2C03-FC46-FED7-4BDFDC3C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38B5-FE6E-1F88-D866-018738CC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AB75-185F-0F89-64F1-EFD2176F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C7E4-74EF-A31A-845D-E7D5B6F8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604E-9E0B-85F7-0FE8-3D5C6119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1F9B7-7AEB-08B6-BB93-68E3AF10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49D0-65FC-A4BD-5992-A2E52FA3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C7A7-F926-64EA-8588-9D225A9B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5EF7C-DF80-EF5A-7189-26CF59F95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D4D57-F1F3-6DD9-20AC-67109799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1671-BA52-6BA1-9CBE-F6081213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516F-666A-5E55-2C21-35CA8A0C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67EA-37D5-FF6C-C013-11806D2C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A81D-CB7A-7F79-AC8E-5CF95BDE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6216-1FC6-D6C8-F19E-30266BF1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56E2-6E94-8F4C-E310-BB25692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ABEA-7CE3-DD6D-B77D-AD434589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0673-5157-3D58-0122-571CB90A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FF2-5C7C-06EC-D248-284CE6E3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CD63-58A6-7289-CE73-152488E9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CED4-A24D-8E35-264E-5F3E840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14AF-A30D-6C88-EF8F-933C48FF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02C6-1827-11A7-7343-BBC48C89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C0C-CE4B-6D51-929D-AF8F843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D36F-E28C-A4A9-841A-52621C304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50AFD-86CB-B4B0-D911-3E1FB32B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E0B1-348C-4F46-1A42-261D1E65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69FF-C1E1-0D32-5E52-F8E26B49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CECA-B721-16C1-1AA6-9B1BB26C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FAE7-1B76-2DAB-A359-82E47B46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6BF82-8176-B09D-3BD7-82935DA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38160-06C9-0977-AF7B-EFBFE6E59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277BA-D030-1B7B-33DB-D663778B4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ECA03-A61F-EA15-4AE2-8FC142BF5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478A9-2FE3-660D-D9E7-19A5CA0F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033B6-4ACB-4FEC-81B3-CCD66518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541B3-3B16-9A44-E45D-95433535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D9B-6CC7-3A64-E487-02A53FC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9CCAE-AA1B-11A3-5547-7BD69005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42658-3FAE-0BF5-270D-53D6398B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FD344-5E6E-E1C4-72C2-F82A3BC1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4AE69-917D-D858-580A-5F69B68A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5BA63-1B43-3C89-7232-372006AF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92442-4437-E5EA-B07B-7E2B146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A31C-8853-8186-B24C-2F41658D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BA15-FE01-5505-9C8A-D93FECE6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7B1AB-C3DF-7306-EF21-F7A8D0A6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C2197-DF1C-7161-76DF-1A03FF8E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9D8E-8165-58DD-446A-3793552A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1F90-625C-C3B1-BD11-95F78574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7B6-E9CB-A172-BA3F-539EF572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63BDB-20D7-6863-55A3-CCA7FCBB6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9094F-5FF9-8FEB-597D-02234BBE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F3E8-1F4B-F112-CBD3-86C40564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21BA-5BCF-A69B-B7EE-CBFA63C9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C969-8E94-4D7A-68A0-6194A957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1A524-CDDA-C59E-C0A0-BB018B28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BD0B-05CE-B60D-4E9E-8D144A86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5153-D529-F3D0-F678-461113D0F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BF18-ACB0-1541-A84D-C32C3B473A3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2B8B-07AC-9143-D00C-3DF99B9D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998A-332C-05AB-DCF5-F4EE8C81C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4380C-B9C3-B444-900F-E5C892F6E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837E-FF99-0544-85A5-342BFB5EC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FB73-B07F-9C3F-C80C-04C75B8F5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4A3F-1404-1392-D825-3F5920A3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91"/>
          </a:xfrm>
        </p:spPr>
        <p:txBody>
          <a:bodyPr>
            <a:normAutofit/>
          </a:bodyPr>
          <a:lstStyle/>
          <a:p>
            <a:r>
              <a:rPr lang="en-US" dirty="0"/>
              <a:t>RNN vs LSTM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039A-B522-D330-D93F-1F55F5AA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116"/>
            <a:ext cx="10515600" cy="5067759"/>
          </a:xfrm>
        </p:spPr>
        <p:txBody>
          <a:bodyPr>
            <a:normAutofit/>
          </a:bodyPr>
          <a:lstStyle/>
          <a:p>
            <a:r>
              <a:rPr lang="en-US" dirty="0"/>
              <a:t>100 epochs, same cost function – like for like comparison</a:t>
            </a:r>
          </a:p>
          <a:p>
            <a:r>
              <a:rPr lang="en-US" dirty="0"/>
              <a:t>RNN: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Menlo" panose="020B0609030804020204" pitchFamily="49" charset="0"/>
              </a:rPr>
              <a:t>Epoch [100/100], Loss: 0.421, Precision: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0.860</a:t>
            </a:r>
            <a:r>
              <a:rPr lang="en-GB" sz="2000" b="0" i="0" dirty="0">
                <a:effectLst/>
                <a:latin typeface="Menlo" panose="020B0609030804020204" pitchFamily="49" charset="0"/>
              </a:rPr>
              <a:t>, Recall: 0.664, Validation Precision: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0.836</a:t>
            </a:r>
            <a:r>
              <a:rPr lang="en-GB" sz="2000" b="0" i="0" dirty="0">
                <a:effectLst/>
                <a:latin typeface="Menlo" panose="020B0609030804020204" pitchFamily="49" charset="0"/>
              </a:rPr>
              <a:t>, Validation Recall: 0.959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</a:endParaRPr>
          </a:p>
          <a:p>
            <a:r>
              <a:rPr lang="en-GB" dirty="0"/>
              <a:t>LSTM: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</a:rPr>
              <a:t>Epoch [100/100], Loss: 0.327, Precision: </a:t>
            </a:r>
            <a:r>
              <a:rPr lang="en-GB" sz="2000" dirty="0">
                <a:solidFill>
                  <a:srgbClr val="00B050"/>
                </a:solidFill>
                <a:latin typeface="Menlo" panose="020B0609030804020204" pitchFamily="49" charset="0"/>
              </a:rPr>
              <a:t>0.984</a:t>
            </a:r>
            <a:r>
              <a:rPr lang="en-GB" sz="2000" dirty="0">
                <a:latin typeface="Menlo" panose="020B0609030804020204" pitchFamily="49" charset="0"/>
              </a:rPr>
              <a:t>, Recall: 0.697, Validation Precision: </a:t>
            </a:r>
            <a:r>
              <a:rPr lang="en-GB" sz="2000" dirty="0">
                <a:solidFill>
                  <a:srgbClr val="00B050"/>
                </a:solidFill>
                <a:latin typeface="Menlo" panose="020B0609030804020204" pitchFamily="49" charset="0"/>
              </a:rPr>
              <a:t>0.981</a:t>
            </a:r>
            <a:r>
              <a:rPr lang="en-GB" sz="2000" dirty="0">
                <a:latin typeface="Menlo" panose="020B0609030804020204" pitchFamily="49" charset="0"/>
              </a:rPr>
              <a:t>, Validation Recall: 0.993</a:t>
            </a:r>
          </a:p>
          <a:p>
            <a:pPr marL="0" indent="0">
              <a:buNone/>
            </a:pPr>
            <a:endParaRPr lang="en-GB" sz="2000" dirty="0">
              <a:latin typeface="Menlo" panose="020B0609030804020204" pitchFamily="49" charset="0"/>
            </a:endParaRPr>
          </a:p>
          <a:p>
            <a:r>
              <a:rPr lang="en-GB" dirty="0"/>
              <a:t>RNN overpredicting peaks (lower precision)</a:t>
            </a:r>
          </a:p>
        </p:txBody>
      </p:sp>
    </p:spTree>
    <p:extLst>
      <p:ext uri="{BB962C8B-B14F-4D97-AF65-F5344CB8AC3E}">
        <p14:creationId xmlns:p14="http://schemas.microsoft.com/office/powerpoint/2010/main" val="200528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AAC9-7A53-15F1-57D2-2D877F2D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629" y="351115"/>
            <a:ext cx="1343140" cy="395039"/>
          </a:xfrm>
        </p:spPr>
        <p:txBody>
          <a:bodyPr>
            <a:normAutofit fontScale="90000"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F2A1-E135-7ED9-48F9-365D22F0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EDA63-244D-7160-3543-5ACEB9A4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851"/>
            <a:ext cx="5845464" cy="5825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CB9CB-17A6-D059-CF2A-1316900D2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35" y="838851"/>
            <a:ext cx="5845464" cy="58258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38C650-9A1A-B4CA-F26D-554EEDA9F69B}"/>
              </a:ext>
            </a:extLst>
          </p:cNvPr>
          <p:cNvSpPr txBox="1">
            <a:spLocks/>
          </p:cNvSpPr>
          <p:nvPr/>
        </p:nvSpPr>
        <p:spPr>
          <a:xfrm>
            <a:off x="8641764" y="315071"/>
            <a:ext cx="1647990" cy="552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66378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1DC9-1DD8-619F-AA56-2D5B3A6A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E13D-9F74-8035-A74E-B6C21624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 noise standard deviation increased from 0.15 to 1.0 (need to do this systematically with SNR instead – </a:t>
            </a:r>
            <a:r>
              <a:rPr lang="en-US" dirty="0">
                <a:solidFill>
                  <a:srgbClr val="FF0000"/>
                </a:solidFill>
              </a:rPr>
              <a:t>how?</a:t>
            </a:r>
            <a:r>
              <a:rPr lang="en-US" dirty="0"/>
              <a:t>)</a:t>
            </a:r>
          </a:p>
          <a:p>
            <a:r>
              <a:rPr lang="en-US" dirty="0"/>
              <a:t>Also increased max modes from 4 to 5</a:t>
            </a:r>
          </a:p>
          <a:p>
            <a:r>
              <a:rPr lang="en-US" dirty="0"/>
              <a:t>6h training time – need to try reduce this!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</a:rPr>
              <a:t>Epoch [100/100], Loss: 0.353, Precision: 0.979, Recall: 0.695, Validation Precision: 0.975, Validation Recall: 0.988</a:t>
            </a:r>
            <a:endParaRPr lang="en-GB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</a:rPr>
              <a:t>(previous model: </a:t>
            </a:r>
          </a:p>
          <a:p>
            <a:pPr marL="0" indent="0">
              <a:buNone/>
            </a:pPr>
            <a:r>
              <a:rPr lang="en-GB" sz="2000" dirty="0">
                <a:latin typeface="Menlo" panose="020B0609030804020204" pitchFamily="49" charset="0"/>
              </a:rPr>
              <a:t>Epoch [100/100], Loss: 0.327, Precision: 0.984, Recall: 0.697, Validation Precision: 0.981, Validation Recall: 0.993)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a small drop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295046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4413E1-6C55-F1E2-DB6E-0E77A9B5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70" y="105751"/>
            <a:ext cx="6774984" cy="675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680C-F465-9D9E-47C1-B0BFDB7E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09"/>
            <a:ext cx="10515600" cy="698305"/>
          </a:xfrm>
        </p:spPr>
        <p:txBody>
          <a:bodyPr/>
          <a:lstStyle/>
          <a:p>
            <a:r>
              <a:rPr lang="en-US" dirty="0"/>
              <a:t>Longer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2B16-3962-3E6B-14C7-B8B4C317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314"/>
            <a:ext cx="10515600" cy="4351338"/>
          </a:xfrm>
        </p:spPr>
        <p:txBody>
          <a:bodyPr/>
          <a:lstStyle/>
          <a:p>
            <a:r>
              <a:rPr lang="en-US" dirty="0"/>
              <a:t>Handled inherently by RNN architecture, no need to process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824C4-5F61-61C3-E2AD-EC4B3EF8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35" y="1297728"/>
            <a:ext cx="5469749" cy="54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3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0AE-6D6F-615A-1A1D-9E886C7F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9AAC-227E-9BFF-DA12-035F7DBD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models not working (trained on un-</a:t>
            </a:r>
            <a:r>
              <a:rPr lang="en-US" dirty="0" err="1"/>
              <a:t>normalised</a:t>
            </a:r>
            <a:r>
              <a:rPr lang="en-US" dirty="0"/>
              <a:t> data)</a:t>
            </a:r>
          </a:p>
          <a:p>
            <a:r>
              <a:rPr lang="en-US" dirty="0"/>
              <a:t>Tried two </a:t>
            </a:r>
            <a:r>
              <a:rPr lang="en-US" dirty="0" err="1"/>
              <a:t>normalisation</a:t>
            </a:r>
            <a:r>
              <a:rPr lang="en-US" dirty="0"/>
              <a:t> methods:</a:t>
            </a:r>
          </a:p>
          <a:p>
            <a:pPr lvl="1"/>
            <a:r>
              <a:rPr lang="en-US" dirty="0"/>
              <a:t>1. Rescale each feature (real and imaginary) to be between -1 and 1</a:t>
            </a:r>
          </a:p>
          <a:p>
            <a:pPr lvl="1"/>
            <a:r>
              <a:rPr lang="en-US" dirty="0"/>
              <a:t>2. Rescale each feature by its squared magnitude</a:t>
            </a:r>
          </a:p>
          <a:p>
            <a:r>
              <a:rPr lang="en-US" dirty="0"/>
              <a:t>Need to do further testing to see how to best </a:t>
            </a:r>
            <a:r>
              <a:rPr lang="en-US" dirty="0" err="1"/>
              <a:t>normalise</a:t>
            </a:r>
            <a:r>
              <a:rPr lang="en-US" dirty="0"/>
              <a:t> data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C0C-85E4-B2BA-DEF1-018B2CAB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30" y="1082789"/>
            <a:ext cx="51044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Method 2 (5 epochs)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C5A57-5828-56A4-A4F1-C6CAE0CB0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857" y="3759506"/>
            <a:ext cx="4035770" cy="3001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D34F9-FA67-15CD-6F3C-AEB23F8D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0" y="2227568"/>
            <a:ext cx="5104405" cy="3796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53B027-C27A-DBEF-52B6-2CAF1AAA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756" y="695631"/>
            <a:ext cx="4119871" cy="30638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24CC71-8897-A094-719C-78C3C3C636D7}"/>
              </a:ext>
            </a:extLst>
          </p:cNvPr>
          <p:cNvSpPr txBox="1">
            <a:spLocks/>
          </p:cNvSpPr>
          <p:nvPr/>
        </p:nvSpPr>
        <p:spPr>
          <a:xfrm>
            <a:off x="6668039" y="-242774"/>
            <a:ext cx="6308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Method 2 (100 epochs)</a:t>
            </a:r>
          </a:p>
        </p:txBody>
      </p:sp>
    </p:spTree>
    <p:extLst>
      <p:ext uri="{BB962C8B-B14F-4D97-AF65-F5344CB8AC3E}">
        <p14:creationId xmlns:p14="http://schemas.microsoft.com/office/powerpoint/2010/main" val="351217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13A-0FB4-57C8-B865-D9869E7E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3ACE-6A23-2706-D26D-4CBC43A8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level of detail to go in to?</a:t>
            </a:r>
          </a:p>
        </p:txBody>
      </p:sp>
    </p:spTree>
    <p:extLst>
      <p:ext uri="{BB962C8B-B14F-4D97-AF65-F5344CB8AC3E}">
        <p14:creationId xmlns:p14="http://schemas.microsoft.com/office/powerpoint/2010/main" val="201365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274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Week 5 Presentation</vt:lpstr>
      <vt:lpstr>RNN vs LSTM Comparison</vt:lpstr>
      <vt:lpstr>RNN</vt:lpstr>
      <vt:lpstr>Increased Noise</vt:lpstr>
      <vt:lpstr>PowerPoint Presentation</vt:lpstr>
      <vt:lpstr>Longer Sequences</vt:lpstr>
      <vt:lpstr>Real Data</vt:lpstr>
      <vt:lpstr>Method 2 (5 epochs)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Vaibhav Malhotra</dc:creator>
  <cp:lastModifiedBy>Vaibhav Malhotra</cp:lastModifiedBy>
  <cp:revision>7</cp:revision>
  <dcterms:created xsi:type="dcterms:W3CDTF">2023-11-08T10:49:11Z</dcterms:created>
  <dcterms:modified xsi:type="dcterms:W3CDTF">2023-11-08T11:39:44Z</dcterms:modified>
</cp:coreProperties>
</file>