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8"/>
  </p:normalViewPr>
  <p:slideViewPr>
    <p:cSldViewPr snapToGrid="0">
      <p:cViewPr varScale="1">
        <p:scale>
          <a:sx n="117" d="100"/>
          <a:sy n="117" d="100"/>
        </p:scale>
        <p:origin x="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BF79-D218-B135-D326-3793A8049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F54160-0F77-912E-F726-50ED7C24C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512B-8A79-7C2D-7BC1-B2B662CA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5AF8A-410D-4E23-A687-97CEB4B2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A536-4AEF-D78E-AA46-8AED8C79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04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4849-0DB7-E6B4-38D1-93D5375D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33808-6230-3C14-97B4-065246936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379BC-2941-FFE2-C64B-831BF104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D3560-C6B6-40E7-725F-7A881D53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FFF0-8192-F2DC-E67D-02B07E931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8EE18-F803-F839-3F47-D16EFF107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AAD20-B982-645C-3E06-549F9965C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02251-0A0A-C352-FA5C-9BECDFA08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F474-96D2-64E1-B732-8D5F6DF9E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AD06-BBBD-B3DA-AA9C-ADFF9328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7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B62B-96BF-1C5B-0E48-137A68C7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706C-6173-098B-87DC-DBEBC7847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42336-D03C-62F9-9AB8-6463061E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ED5A2-7255-AEA3-784A-010A8436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37C01-AFCA-820F-B44B-8B1ECAC2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4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F9D7-A5B0-B083-891E-BC655CED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F6F91-E553-3196-4582-5AA16424D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3998C-C0EA-1EC3-D9A8-815775F3A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DA55-DBBD-AE98-26A1-B8E25C427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8DC8-0670-07E7-648F-289EC7F5B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0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751A-2AE8-A29B-AB39-5E5FB5BD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35E9A-0801-7D27-8B25-8A3748F63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63C65-1894-EAE3-E502-23C68BBF3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B652B-C1EE-4DF4-4D27-B94B539F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045D7-448A-C8FF-9E56-7762C10B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C3A7C-E5A0-C49D-2B91-B35BFF89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2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D1F5-6A87-48BC-F8E1-8FF01435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F7DB2-7F03-8280-66F0-4A7563276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E38AF-A30B-66E2-CC17-9F806B3F9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6A1DF-7715-4225-DE76-D3E6F062F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D50C1-238F-FD07-EC02-ECDCA1E03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1C38C-A8EB-6FF0-D82B-F95C9A39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03B812-39C7-ABB3-5BE9-ADB388130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41A1F-9CF1-7AA5-E83A-4D0B023A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7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578D-6C0D-335C-08FA-D50E0315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2B9BB-73CE-64A2-5B9D-692B970E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96E4A-4C5A-D634-284F-BD7FD6F8A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69292-2459-9015-289E-9CDD65CC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1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87DA3-6D95-061D-C559-B2CA90CD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029DD-0D7A-E443-102C-CE82658D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4D26C-8DFA-9337-0A8B-A9C73601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3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CD1E-900D-2855-AB26-998D054AF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96F8E-94FB-A018-820A-BAAF3AF62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C52427-2980-93CD-1E84-78EA6711A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A4EAC-B851-9C5F-8E9F-F15470C30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4DEB6-6688-7920-CE93-74212853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7E014-D6CC-DCFB-EA2C-29289F96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9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70E9-7E0E-5FE8-7096-5A5B568CF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D41A18-7B42-7323-38A6-8680384EA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DD22F-0D3E-F1A4-598C-6B285FE38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9E1DA-CF90-C1C8-8AE6-285ECF18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A8C6-37F1-51D0-83A2-5071035FC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61DD-0BDD-CED2-8779-5978CBCF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FB326-927A-1F28-0B23-225F7A28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0823C-A389-C50F-C960-19287D54D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AF855-1021-21DD-B334-91D02CA7D3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CF8DC-D50E-9246-B434-EED044DF09E8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9358A-1EE2-07E2-2859-C0600C516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2566-4FF4-58BB-4727-EBBB1C83D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51AB-37CE-AA43-8049-B383B5A41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6F4DA-39B8-8515-3603-2867F1EF3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65B98-50EE-5B58-9988-2F6C233E91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9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BC65F-40DF-3ADF-8C27-9C3D4993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Complexity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DFC8-A6FC-CCC2-344C-FD7F98BCA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0" i="0" dirty="0">
                <a:effectLst/>
                <a:latin typeface="Menlo" panose="020B0609030804020204" pitchFamily="49" charset="0"/>
              </a:rPr>
              <a:t>LSTM has 566,601 trainable parameters</a:t>
            </a:r>
          </a:p>
          <a:p>
            <a:r>
              <a:rPr lang="en-GB" sz="2400" b="0" i="0" dirty="0">
                <a:effectLst/>
                <a:latin typeface="Menlo" panose="020B0609030804020204" pitchFamily="49" charset="0"/>
              </a:rPr>
              <a:t>RNN has 141,801 trainable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429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7C8D-55C5-CF70-B220-7D510896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New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F9958-9510-02F6-FEEE-9AEE1D2CA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Multi-class classification (3 labels: 0,1,2)</a:t>
            </a:r>
          </a:p>
          <a:p>
            <a:r>
              <a:rPr lang="en-US" dirty="0"/>
              <a:t>0: no peak, 1: one peak, 2: two or more peaks</a:t>
            </a:r>
          </a:p>
          <a:p>
            <a:r>
              <a:rPr lang="en-US" dirty="0"/>
              <a:t>Also changed training set to velocity transfer functions instead of displacement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35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5053-72CA-7079-4BEB-7AAED350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7B698-DC87-6D42-1EAF-5150314A3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7D7041-D513-4801-0A59-EB1AC2E40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49" y="1206498"/>
            <a:ext cx="5491534" cy="40839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C71F26-CD53-961A-B09A-A6E386B5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6499"/>
            <a:ext cx="5491533" cy="408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1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1ABF5-BFCA-5111-D098-AD92609B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CF5E-CDF5-33C8-29D3-1E326CB37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Attempted to train two models, one with </a:t>
            </a:r>
            <a:r>
              <a:rPr lang="en-US" dirty="0" err="1"/>
              <a:t>normalisation</a:t>
            </a:r>
            <a:r>
              <a:rPr lang="en-US" dirty="0"/>
              <a:t>, other without</a:t>
            </a:r>
          </a:p>
          <a:p>
            <a:r>
              <a:rPr lang="en-US" dirty="0"/>
              <a:t>Need to change weighting for different classes in loss function so that we are not overpredicting massively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22428B-D218-42C5-83B3-D8FCDEDC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ADD9CBC-977F-7A2F-15EF-6ACF393D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6E372D-ABC1-415F-F9D1-8DEE4CFEA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733800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65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91AD-59D9-6CCD-0B65-3B374BB8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(no </a:t>
            </a:r>
            <a:r>
              <a:rPr lang="en-US" dirty="0" err="1"/>
              <a:t>normalisation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36A04F-5728-5860-A3BA-45709D07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0751"/>
            <a:ext cx="5439339" cy="5421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11BD8E-0AE0-3475-E935-65B81CEA0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EEE1C6-4867-D2B2-D882-2AD25A0A9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3581400"/>
            <a:ext cx="0" cy="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427823-4F8E-64A0-4FEB-E4E7EB0DE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733800"/>
            <a:ext cx="0" cy="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9C4323-001B-272C-5881-F0B911997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3886200"/>
            <a:ext cx="0" cy="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1A9FBA-AC6D-C232-FAA9-727B278B7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038600"/>
            <a:ext cx="0" cy="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E78A85-76DC-5026-CFF1-FDC7A406C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625" y="1290751"/>
            <a:ext cx="5439339" cy="546677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5676F5-E80A-1D4E-84A1-45CF56E84C4E}"/>
              </a:ext>
            </a:extLst>
          </p:cNvPr>
          <p:cNvCxnSpPr/>
          <p:nvPr/>
        </p:nvCxnSpPr>
        <p:spPr>
          <a:xfrm>
            <a:off x="5439339" y="3646714"/>
            <a:ext cx="925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06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5B80-6DA8-6377-C4D9-5265A74A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2 (</a:t>
            </a:r>
            <a:r>
              <a:rPr lang="en-US" dirty="0" err="1"/>
              <a:t>normalisation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AD0FB-E52F-D110-F7B0-7AD16E133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8943" cy="4351338"/>
          </a:xfrm>
        </p:spPr>
        <p:txBody>
          <a:bodyPr/>
          <a:lstStyle/>
          <a:p>
            <a:r>
              <a:rPr lang="en-US" dirty="0"/>
              <a:t>Not predicting well, seems to only ever predict label 2.</a:t>
            </a:r>
          </a:p>
          <a:p>
            <a:r>
              <a:rPr lang="en-US" dirty="0"/>
              <a:t>Also always predicts first item as 2+ peaks, not sure why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2C7A1-B53E-C6F6-6751-51920A37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09419"/>
            <a:ext cx="5653659" cy="56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94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931A-3605-E3BB-1FB7-B04D7827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D9D06-A8E7-5F70-F5B0-8B5F87B9C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54783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121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Week 6 Presentation</vt:lpstr>
      <vt:lpstr>Model Complexity Comparison</vt:lpstr>
      <vt:lpstr>Attempted New Approach</vt:lpstr>
      <vt:lpstr>PowerPoint Presentation</vt:lpstr>
      <vt:lpstr>Training</vt:lpstr>
      <vt:lpstr>Model 1 (no normalisation)</vt:lpstr>
      <vt:lpstr>Model 2 (normalisation)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Presentation</dc:title>
  <dc:creator>Vaibhav Malhotra</dc:creator>
  <cp:lastModifiedBy>Vaibhav Malhotra</cp:lastModifiedBy>
  <cp:revision>3</cp:revision>
  <dcterms:created xsi:type="dcterms:W3CDTF">2023-11-13T10:33:39Z</dcterms:created>
  <dcterms:modified xsi:type="dcterms:W3CDTF">2023-11-13T10:42:42Z</dcterms:modified>
</cp:coreProperties>
</file>