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595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44DB2-9C4F-7E45-20E7-668A6E3E0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5F09F-6D5A-2BB5-6663-75AC6294D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6448-AB97-0F0C-6991-FFF77270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AE79-AEB0-55D6-9E13-3B6228F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529-9776-BD80-8402-6D96A638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0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02F7-AE49-7954-D316-8479CC88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089F8-0FB9-6DA2-B7A9-8EEAE064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7F6C-B934-6C10-178A-3AF36772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5050-2F56-E059-C3C2-DD4CA93B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D82FA-74F2-7F72-0D3E-0D82FA08B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9FAA9-2C0D-47CA-FBD4-8DFCF3F64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FF915-9ED6-3CDA-6592-71B41881B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B82CD-75D5-E511-9CE9-403D18A8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BB86-C0F3-4E2D-3691-313A9ECE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03C9-9DD5-0449-57B6-08306AC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559C-D3CF-2E76-8EF6-4AC66BF5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A5B8-7B70-6EC7-98F8-36B56E692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3937A-43AB-506E-7877-F14B349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2E6B-4C7B-749B-F1A5-A1417E52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1D21-9E62-2958-3DE1-A46492E2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678B-F51C-204D-6BE5-9FC61DE0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45BC-B521-B648-1F97-662E3555C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A67B-61A5-2854-9C0A-7174FD45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5C4F-2212-BA20-6BB7-62E10235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68AC-3C3C-8FE6-C5AC-FC6BD9B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03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E2DF7-DFC7-870B-8226-22364A1B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CD3B-BA78-3A38-60E6-590536857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3158-F447-0A7C-3317-2C9AECA00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57FBD-2328-11AE-B1D1-16BEE487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9CDE2-80CD-750A-ADDC-7C4BB77ED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50FB8-B5E1-8347-14D8-D4507517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3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5A54-0AF4-832A-A8FE-80CB5919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CFA1F-D4A2-6213-7FDF-655CE1C7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CB0A9-E71E-6A2F-2456-CC9B8317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7E4F8-806A-FECE-8B64-D9B719040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4EE7E1-E738-47A6-EF6C-9461DB276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7AE-87DB-8121-1B60-5033B083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0D5AE-1150-D798-01CF-D661A6A6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2FC0E-DF3A-6E47-9DE1-0D3C9AED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378A-E26C-C79F-93FB-57367697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F47C8-52EA-C359-3BAB-3CBD9F4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387B9-15A9-8D57-CA24-CF8BE795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68CB4-1B9D-9A3A-D667-3F02D632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8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80349-5AA5-9FC8-BE70-7F054DAE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8B44C1-9534-F663-80BB-2A7FD39F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3A22A-3088-C616-EC1D-5E3DE0AB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9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227B-0BFF-73DC-1014-67B5A0EA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40B1-BD18-BF34-B064-C929EDF48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28099-7185-D932-0EEF-C73FBE758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F5343-BBC2-908D-BB27-26A69F79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B5B6-414B-56A1-C78E-4D924974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F83A3-4B7A-0851-209F-5A28D735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B93A-D0D0-A117-415F-7DA8DDCE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5610A-2C15-0157-89F3-9ED888ED4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D2C56-7528-468F-F794-C0B8F6C8A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C14D-200C-A904-5A9F-7E3B245F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35CE-95D2-8F0B-2B15-89ED5D6B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4C842-4DDF-B973-34B1-1DB7880C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1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B57C83-5F82-9F47-0CC1-65F80E7DC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06444-0F90-0EE0-D95E-FFEFD667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F243-4844-D3BD-59F8-0972A2A0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3B462-F7CD-B641-B758-71ACB352F08A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5ADC-1D7A-0229-489B-998C8A1FF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5932-AE52-2D1C-4078-06E025F75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7275-18A5-224F-8F4A-7E072BC01E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4A4D-49DE-9B2F-8859-60F1488F7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58527-229F-F50E-5E88-D66F81228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7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7721-449F-E7D9-DFBF-F01FE69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F576B-B836-1DB6-65C5-4D474091E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 issue with </a:t>
            </a:r>
            <a:r>
              <a:rPr lang="en-US" dirty="0" err="1"/>
              <a:t>normalisation</a:t>
            </a:r>
            <a:r>
              <a:rPr lang="en-US" dirty="0"/>
              <a:t> not working as intended on noise</a:t>
            </a:r>
          </a:p>
          <a:p>
            <a:r>
              <a:rPr lang="en-US" dirty="0"/>
              <a:t>Trouble getting similar model performance when </a:t>
            </a:r>
            <a:r>
              <a:rPr lang="en-US" dirty="0" err="1"/>
              <a:t>normalising</a:t>
            </a:r>
            <a:r>
              <a:rPr lang="en-US" dirty="0"/>
              <a:t> input data</a:t>
            </a:r>
          </a:p>
          <a:p>
            <a:r>
              <a:rPr lang="en-US" dirty="0"/>
              <a:t>Tried changing:</a:t>
            </a:r>
          </a:p>
          <a:p>
            <a:pPr lvl="1"/>
            <a:r>
              <a:rPr lang="en-US" dirty="0"/>
              <a:t>Number of layers</a:t>
            </a:r>
          </a:p>
          <a:p>
            <a:pPr lvl="1"/>
            <a:r>
              <a:rPr lang="en-US" dirty="0"/>
              <a:t>Amount of training data</a:t>
            </a:r>
          </a:p>
          <a:p>
            <a:pPr lvl="1"/>
            <a:r>
              <a:rPr lang="en-US" dirty="0"/>
              <a:t>Input sequence length</a:t>
            </a:r>
          </a:p>
          <a:p>
            <a:pPr lvl="1"/>
            <a:r>
              <a:rPr lang="en-US" dirty="0"/>
              <a:t>Batch normalization</a:t>
            </a:r>
          </a:p>
          <a:p>
            <a:r>
              <a:rPr lang="en-US" dirty="0"/>
              <a:t>Can try changing weighting parameters in loss function,  or dropout probability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2126-42FE-25EA-9570-6AA967BA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8D57-8DDB-23D5-1F93-EFC0A283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35807-DCE9-3CFA-F9C4-AAC3B0B53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20" y="200097"/>
            <a:ext cx="6479549" cy="645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AD41-B9F4-B3A6-1DF5-D00F3D70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0561-C9AC-1C44-D812-DA729424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F3377A-CA76-F871-9D2D-1D30E51CC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54" y="0"/>
            <a:ext cx="688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AA35-5F4C-D007-AC9E-E58E635D6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Batchnorm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552D-9C51-4A10-5D91-C6318DCD5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24B538-DB28-EEE6-FEFE-49CE4080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249" y="207571"/>
            <a:ext cx="6464551" cy="6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DDCA-F544-F2F0-4A1F-A58DA707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88752-0AE6-DACF-A666-5A03E0E4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Refactored code to make it more usable 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Technical milestone report</a:t>
            </a:r>
          </a:p>
        </p:txBody>
      </p:sp>
    </p:spTree>
    <p:extLst>
      <p:ext uri="{BB962C8B-B14F-4D97-AF65-F5344CB8AC3E}">
        <p14:creationId xmlns:p14="http://schemas.microsoft.com/office/powerpoint/2010/main" val="2611529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65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Week 8 Presentation</vt:lpstr>
      <vt:lpstr>Normalisation</vt:lpstr>
      <vt:lpstr>PowerPoint Presentation</vt:lpstr>
      <vt:lpstr>PowerPoint Presentation</vt:lpstr>
      <vt:lpstr>With Batchnorm</vt:lpstr>
      <vt:lpstr>Other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8 Presentation</dc:title>
  <dc:creator>Vaibhav Malhotra</dc:creator>
  <cp:lastModifiedBy>Vaibhav Malhotra</cp:lastModifiedBy>
  <cp:revision>3</cp:revision>
  <dcterms:created xsi:type="dcterms:W3CDTF">2023-11-27T11:03:47Z</dcterms:created>
  <dcterms:modified xsi:type="dcterms:W3CDTF">2023-11-28T16:39:57Z</dcterms:modified>
</cp:coreProperties>
</file>