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4228" r:id="rId3"/>
    <p:sldId id="296" r:id="rId4"/>
    <p:sldId id="4229" r:id="rId5"/>
    <p:sldId id="30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BD74A-9E1F-4A0E-ABEC-2FD57058018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F4451E-48D9-486E-866F-ADD784E6EDEC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TEAM INFORMATION</a:t>
          </a:r>
          <a:endParaRPr lang="en-US"/>
        </a:p>
      </dgm:t>
    </dgm:pt>
    <dgm:pt modelId="{29669E5D-BA59-4831-B85F-51323E3EE394}" type="parTrans" cxnId="{E94A8FF1-2095-4146-97AA-B879147BCC76}">
      <dgm:prSet/>
      <dgm:spPr/>
      <dgm:t>
        <a:bodyPr/>
        <a:lstStyle/>
        <a:p>
          <a:endParaRPr lang="en-US"/>
        </a:p>
      </dgm:t>
    </dgm:pt>
    <dgm:pt modelId="{93F7355C-B310-4A75-A8AD-C41AF9FAAA21}" type="sibTrans" cxnId="{E94A8FF1-2095-4146-97AA-B879147BCC76}">
      <dgm:prSet/>
      <dgm:spPr/>
      <dgm:t>
        <a:bodyPr/>
        <a:lstStyle/>
        <a:p>
          <a:endParaRPr lang="en-US"/>
        </a:p>
      </dgm:t>
    </dgm:pt>
    <dgm:pt modelId="{6209A883-67B7-42E6-91A6-8C51ED8F24A1}" type="pres">
      <dgm:prSet presAssocID="{0A5BD74A-9E1F-4A0E-ABEC-2FD570580189}" presName="linear" presStyleCnt="0">
        <dgm:presLayoutVars>
          <dgm:animLvl val="lvl"/>
          <dgm:resizeHandles val="exact"/>
        </dgm:presLayoutVars>
      </dgm:prSet>
      <dgm:spPr/>
    </dgm:pt>
    <dgm:pt modelId="{735E7D8C-AFE4-4F9D-8612-5700B73F9B03}" type="pres">
      <dgm:prSet presAssocID="{1AF4451E-48D9-486E-866F-ADD784E6EDE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E4F3136-DE6E-48AB-A83F-DE4C8494463E}" type="presOf" srcId="{0A5BD74A-9E1F-4A0E-ABEC-2FD570580189}" destId="{6209A883-67B7-42E6-91A6-8C51ED8F24A1}" srcOrd="0" destOrd="0" presId="urn:microsoft.com/office/officeart/2005/8/layout/vList2"/>
    <dgm:cxn modelId="{6368E645-C16B-47C5-BD60-C42CCD6807BB}" type="presOf" srcId="{1AF4451E-48D9-486E-866F-ADD784E6EDEC}" destId="{735E7D8C-AFE4-4F9D-8612-5700B73F9B03}" srcOrd="0" destOrd="0" presId="urn:microsoft.com/office/officeart/2005/8/layout/vList2"/>
    <dgm:cxn modelId="{E94A8FF1-2095-4146-97AA-B879147BCC76}" srcId="{0A5BD74A-9E1F-4A0E-ABEC-2FD570580189}" destId="{1AF4451E-48D9-486E-866F-ADD784E6EDEC}" srcOrd="0" destOrd="0" parTransId="{29669E5D-BA59-4831-B85F-51323E3EE394}" sibTransId="{93F7355C-B310-4A75-A8AD-C41AF9FAAA21}"/>
    <dgm:cxn modelId="{7EFC918B-9156-4C9D-91F3-058A6BD53070}" type="presParOf" srcId="{6209A883-67B7-42E6-91A6-8C51ED8F24A1}" destId="{735E7D8C-AFE4-4F9D-8612-5700B73F9B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ECD6FB-6D59-4922-8664-8FCA61E016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3A7A834-5FFC-4122-B560-7A6E9F014528}" type="pres">
      <dgm:prSet presAssocID="{FDECD6FB-6D59-4922-8664-8FCA61E0162A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9AFA201-DA6D-468D-85DC-4FB7C3F6878E}" type="presOf" srcId="{FDECD6FB-6D59-4922-8664-8FCA61E0162A}" destId="{F3A7A834-5FFC-4122-B560-7A6E9F01452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E7D8C-AFE4-4F9D-8612-5700B73F9B03}">
      <dsp:nvSpPr>
        <dsp:cNvPr id="0" name=""/>
        <dsp:cNvSpPr/>
      </dsp:nvSpPr>
      <dsp:spPr>
        <a:xfrm>
          <a:off x="0" y="140567"/>
          <a:ext cx="4458731" cy="884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Univers Condensed"/>
            </a:rPr>
            <a:t>TEAM INFORMATION</a:t>
          </a:r>
          <a:endParaRPr lang="en-US" sz="3600" kern="1200"/>
        </a:p>
      </dsp:txBody>
      <dsp:txXfrm>
        <a:off x="43179" y="183746"/>
        <a:ext cx="4372373" cy="798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47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96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51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11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33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97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5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4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6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6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4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7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1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06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9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3E6C56-7135-4D3A-ADC2-B25E61D96274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2D0178-B8CD-42CF-B2FC-7AD8D6995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52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4/what-are-the-best-learning-tools-for-networking-student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8;p15">
            <a:extLst>
              <a:ext uri="{FF2B5EF4-FFF2-40B4-BE49-F238E27FC236}">
                <a16:creationId xmlns:a16="http://schemas.microsoft.com/office/drawing/2014/main" id="{06FE0FDB-4457-FC56-D970-FB8340C7FE82}"/>
              </a:ext>
            </a:extLst>
          </p:cNvPr>
          <p:cNvGrpSpPr/>
          <p:nvPr/>
        </p:nvGrpSpPr>
        <p:grpSpPr>
          <a:xfrm>
            <a:off x="0" y="1132840"/>
            <a:ext cx="3352405" cy="4105180"/>
            <a:chOff x="0" y="1132840"/>
            <a:chExt cx="1319325" cy="1699375"/>
          </a:xfrm>
        </p:grpSpPr>
        <p:sp>
          <p:nvSpPr>
            <p:cNvPr id="5" name="Google Shape;49;p15">
              <a:extLst>
                <a:ext uri="{FF2B5EF4-FFF2-40B4-BE49-F238E27FC236}">
                  <a16:creationId xmlns:a16="http://schemas.microsoft.com/office/drawing/2014/main" id="{8AAA2F9F-C9C5-55D6-3A09-983CE1324F8C}"/>
                </a:ext>
              </a:extLst>
            </p:cNvPr>
            <p:cNvSpPr/>
            <p:nvPr/>
          </p:nvSpPr>
          <p:spPr>
            <a:xfrm>
              <a:off x="469625" y="1132840"/>
              <a:ext cx="849700" cy="849700"/>
            </a:xfrm>
            <a:custGeom>
              <a:avLst/>
              <a:gdLst/>
              <a:ahLst/>
              <a:cxnLst/>
              <a:rect l="l" t="t" r="r" b="b"/>
              <a:pathLst>
                <a:path w="33988" h="33988" extrusionOk="0">
                  <a:moveTo>
                    <a:pt x="6734" y="1"/>
                  </a:moveTo>
                  <a:cubicBezTo>
                    <a:pt x="3013" y="1"/>
                    <a:pt x="1" y="3014"/>
                    <a:pt x="1" y="6734"/>
                  </a:cubicBezTo>
                  <a:lnTo>
                    <a:pt x="1" y="6734"/>
                  </a:lnTo>
                  <a:lnTo>
                    <a:pt x="1" y="33988"/>
                  </a:lnTo>
                  <a:lnTo>
                    <a:pt x="27254" y="33988"/>
                  </a:lnTo>
                  <a:cubicBezTo>
                    <a:pt x="30952" y="33988"/>
                    <a:pt x="33987" y="30975"/>
                    <a:pt x="33987" y="27254"/>
                  </a:cubicBezTo>
                  <a:lnTo>
                    <a:pt x="33987" y="27254"/>
                  </a:lnTo>
                  <a:lnTo>
                    <a:pt x="33987" y="7305"/>
                  </a:lnTo>
                  <a:cubicBezTo>
                    <a:pt x="33987" y="3288"/>
                    <a:pt x="30701" y="1"/>
                    <a:pt x="26683" y="1"/>
                  </a:cubicBezTo>
                  <a:lnTo>
                    <a:pt x="2668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;p15">
              <a:extLst>
                <a:ext uri="{FF2B5EF4-FFF2-40B4-BE49-F238E27FC236}">
                  <a16:creationId xmlns:a16="http://schemas.microsoft.com/office/drawing/2014/main" id="{BB170F4F-E0E1-C08A-F339-385BB2A341A2}"/>
                </a:ext>
              </a:extLst>
            </p:cNvPr>
            <p:cNvSpPr/>
            <p:nvPr/>
          </p:nvSpPr>
          <p:spPr>
            <a:xfrm>
              <a:off x="842825" y="1132840"/>
              <a:ext cx="476500" cy="476500"/>
            </a:xfrm>
            <a:custGeom>
              <a:avLst/>
              <a:gdLst/>
              <a:ahLst/>
              <a:cxnLst/>
              <a:rect l="l" t="t" r="r" b="b"/>
              <a:pathLst>
                <a:path w="19060" h="19060" extrusionOk="0">
                  <a:moveTo>
                    <a:pt x="0" y="1"/>
                  </a:moveTo>
                  <a:lnTo>
                    <a:pt x="19059" y="19060"/>
                  </a:lnTo>
                  <a:lnTo>
                    <a:pt x="19059" y="7305"/>
                  </a:lnTo>
                  <a:cubicBezTo>
                    <a:pt x="19059" y="3288"/>
                    <a:pt x="15773" y="1"/>
                    <a:pt x="11755" y="1"/>
                  </a:cubicBezTo>
                  <a:lnTo>
                    <a:pt x="117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;p15">
              <a:extLst>
                <a:ext uri="{FF2B5EF4-FFF2-40B4-BE49-F238E27FC236}">
                  <a16:creationId xmlns:a16="http://schemas.microsoft.com/office/drawing/2014/main" id="{A85ABE84-6C7B-28D9-FC2B-68DF37B66585}"/>
                </a:ext>
              </a:extLst>
            </p:cNvPr>
            <p:cNvSpPr/>
            <p:nvPr/>
          </p:nvSpPr>
          <p:spPr>
            <a:xfrm>
              <a:off x="2850" y="1132840"/>
              <a:ext cx="93025" cy="93625"/>
            </a:xfrm>
            <a:custGeom>
              <a:avLst/>
              <a:gdLst/>
              <a:ahLst/>
              <a:cxnLst/>
              <a:rect l="l" t="t" r="r" b="b"/>
              <a:pathLst>
                <a:path w="3721" h="3745" extrusionOk="0">
                  <a:moveTo>
                    <a:pt x="0" y="1"/>
                  </a:moveTo>
                  <a:lnTo>
                    <a:pt x="0" y="3744"/>
                  </a:lnTo>
                  <a:lnTo>
                    <a:pt x="37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2;p15">
              <a:extLst>
                <a:ext uri="{FF2B5EF4-FFF2-40B4-BE49-F238E27FC236}">
                  <a16:creationId xmlns:a16="http://schemas.microsoft.com/office/drawing/2014/main" id="{37F1ACAA-309A-C008-E3B7-22EEFDC6075E}"/>
                </a:ext>
              </a:extLst>
            </p:cNvPr>
            <p:cNvSpPr/>
            <p:nvPr/>
          </p:nvSpPr>
          <p:spPr>
            <a:xfrm>
              <a:off x="2850" y="1132840"/>
              <a:ext cx="466800" cy="849700"/>
            </a:xfrm>
            <a:custGeom>
              <a:avLst/>
              <a:gdLst/>
              <a:ahLst/>
              <a:cxnLst/>
              <a:rect l="l" t="t" r="r" b="b"/>
              <a:pathLst>
                <a:path w="18672" h="33988" extrusionOk="0">
                  <a:moveTo>
                    <a:pt x="3721" y="1"/>
                  </a:moveTo>
                  <a:lnTo>
                    <a:pt x="0" y="3744"/>
                  </a:lnTo>
                  <a:lnTo>
                    <a:pt x="0" y="33988"/>
                  </a:lnTo>
                  <a:lnTo>
                    <a:pt x="18672" y="33988"/>
                  </a:lnTo>
                  <a:lnTo>
                    <a:pt x="18672" y="8332"/>
                  </a:lnTo>
                  <a:cubicBezTo>
                    <a:pt x="18672" y="3744"/>
                    <a:pt x="14928" y="1"/>
                    <a:pt x="10340" y="1"/>
                  </a:cubicBezTo>
                  <a:lnTo>
                    <a:pt x="1034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;p15">
              <a:extLst>
                <a:ext uri="{FF2B5EF4-FFF2-40B4-BE49-F238E27FC236}">
                  <a16:creationId xmlns:a16="http://schemas.microsoft.com/office/drawing/2014/main" id="{3A860E30-F676-E5E5-82CF-627A9AD99C4A}"/>
                </a:ext>
              </a:extLst>
            </p:cNvPr>
            <p:cNvSpPr/>
            <p:nvPr/>
          </p:nvSpPr>
          <p:spPr>
            <a:xfrm>
              <a:off x="2850" y="1982515"/>
              <a:ext cx="466800" cy="849700"/>
            </a:xfrm>
            <a:custGeom>
              <a:avLst/>
              <a:gdLst/>
              <a:ahLst/>
              <a:cxnLst/>
              <a:rect l="l" t="t" r="r" b="b"/>
              <a:pathLst>
                <a:path w="18672" h="33988" extrusionOk="0">
                  <a:moveTo>
                    <a:pt x="0" y="1"/>
                  </a:moveTo>
                  <a:lnTo>
                    <a:pt x="0" y="33987"/>
                  </a:lnTo>
                  <a:lnTo>
                    <a:pt x="11801" y="33987"/>
                  </a:lnTo>
                  <a:cubicBezTo>
                    <a:pt x="15590" y="33987"/>
                    <a:pt x="18672" y="30929"/>
                    <a:pt x="18672" y="27140"/>
                  </a:cubicBezTo>
                  <a:lnTo>
                    <a:pt x="18672" y="27140"/>
                  </a:lnTo>
                  <a:lnTo>
                    <a:pt x="1867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;p15">
              <a:extLst>
                <a:ext uri="{FF2B5EF4-FFF2-40B4-BE49-F238E27FC236}">
                  <a16:creationId xmlns:a16="http://schemas.microsoft.com/office/drawing/2014/main" id="{45B15F94-6A2C-67BB-4EA3-8565C6555712}"/>
                </a:ext>
              </a:extLst>
            </p:cNvPr>
            <p:cNvSpPr/>
            <p:nvPr/>
          </p:nvSpPr>
          <p:spPr>
            <a:xfrm>
              <a:off x="2850" y="2739165"/>
              <a:ext cx="93025" cy="93050"/>
            </a:xfrm>
            <a:custGeom>
              <a:avLst/>
              <a:gdLst/>
              <a:ahLst/>
              <a:cxnLst/>
              <a:rect l="l" t="t" r="r" b="b"/>
              <a:pathLst>
                <a:path w="3721" h="3722" extrusionOk="0">
                  <a:moveTo>
                    <a:pt x="0" y="3721"/>
                  </a:moveTo>
                  <a:lnTo>
                    <a:pt x="3721" y="37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;p15">
              <a:extLst>
                <a:ext uri="{FF2B5EF4-FFF2-40B4-BE49-F238E27FC236}">
                  <a16:creationId xmlns:a16="http://schemas.microsoft.com/office/drawing/2014/main" id="{00C2BD66-DB71-4448-F9D0-34A6D67FF0EF}"/>
                </a:ext>
              </a:extLst>
            </p:cNvPr>
            <p:cNvSpPr/>
            <p:nvPr/>
          </p:nvSpPr>
          <p:spPr>
            <a:xfrm>
              <a:off x="469625" y="1982515"/>
              <a:ext cx="849700" cy="849700"/>
            </a:xfrm>
            <a:custGeom>
              <a:avLst/>
              <a:gdLst/>
              <a:ahLst/>
              <a:cxnLst/>
              <a:rect l="l" t="t" r="r" b="b"/>
              <a:pathLst>
                <a:path w="33988" h="33988" extrusionOk="0">
                  <a:moveTo>
                    <a:pt x="1" y="1"/>
                  </a:moveTo>
                  <a:lnTo>
                    <a:pt x="1" y="27300"/>
                  </a:lnTo>
                  <a:cubicBezTo>
                    <a:pt x="1" y="30997"/>
                    <a:pt x="2991" y="33987"/>
                    <a:pt x="6688" y="33987"/>
                  </a:cubicBezTo>
                  <a:lnTo>
                    <a:pt x="6688" y="33987"/>
                  </a:lnTo>
                  <a:lnTo>
                    <a:pt x="26683" y="33987"/>
                  </a:lnTo>
                  <a:cubicBezTo>
                    <a:pt x="30701" y="33987"/>
                    <a:pt x="33987" y="30723"/>
                    <a:pt x="33987" y="26683"/>
                  </a:cubicBezTo>
                  <a:lnTo>
                    <a:pt x="33987" y="26683"/>
                  </a:lnTo>
                  <a:lnTo>
                    <a:pt x="33987" y="6711"/>
                  </a:lnTo>
                  <a:cubicBezTo>
                    <a:pt x="33987" y="3014"/>
                    <a:pt x="30974" y="1"/>
                    <a:pt x="27277" y="1"/>
                  </a:cubicBezTo>
                  <a:lnTo>
                    <a:pt x="27277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;p15">
              <a:extLst>
                <a:ext uri="{FF2B5EF4-FFF2-40B4-BE49-F238E27FC236}">
                  <a16:creationId xmlns:a16="http://schemas.microsoft.com/office/drawing/2014/main" id="{393A7266-849F-EA93-20D6-33D6D5B42CAB}"/>
                </a:ext>
              </a:extLst>
            </p:cNvPr>
            <p:cNvSpPr/>
            <p:nvPr/>
          </p:nvSpPr>
          <p:spPr>
            <a:xfrm>
              <a:off x="842825" y="2356290"/>
              <a:ext cx="476500" cy="475925"/>
            </a:xfrm>
            <a:custGeom>
              <a:avLst/>
              <a:gdLst/>
              <a:ahLst/>
              <a:cxnLst/>
              <a:rect l="l" t="t" r="r" b="b"/>
              <a:pathLst>
                <a:path w="19060" h="19037" extrusionOk="0">
                  <a:moveTo>
                    <a:pt x="0" y="19036"/>
                  </a:moveTo>
                  <a:lnTo>
                    <a:pt x="11755" y="19036"/>
                  </a:lnTo>
                  <a:cubicBezTo>
                    <a:pt x="15773" y="19036"/>
                    <a:pt x="19059" y="15772"/>
                    <a:pt x="19059" y="11732"/>
                  </a:cubicBezTo>
                  <a:lnTo>
                    <a:pt x="19059" y="11732"/>
                  </a:lnTo>
                  <a:lnTo>
                    <a:pt x="190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;p15">
              <a:extLst>
                <a:ext uri="{FF2B5EF4-FFF2-40B4-BE49-F238E27FC236}">
                  <a16:creationId xmlns:a16="http://schemas.microsoft.com/office/drawing/2014/main" id="{6127EC6D-23DC-949C-9F5D-B45350E4A335}"/>
                </a:ext>
              </a:extLst>
            </p:cNvPr>
            <p:cNvSpPr/>
            <p:nvPr/>
          </p:nvSpPr>
          <p:spPr>
            <a:xfrm>
              <a:off x="2850" y="1285765"/>
              <a:ext cx="1163550" cy="1394100"/>
            </a:xfrm>
            <a:custGeom>
              <a:avLst/>
              <a:gdLst/>
              <a:ahLst/>
              <a:cxnLst/>
              <a:rect l="l" t="t" r="r" b="b"/>
              <a:pathLst>
                <a:path w="46542" h="55764" extrusionOk="0">
                  <a:moveTo>
                    <a:pt x="12783" y="2443"/>
                  </a:moveTo>
                  <a:lnTo>
                    <a:pt x="0" y="15203"/>
                  </a:lnTo>
                  <a:lnTo>
                    <a:pt x="0" y="40539"/>
                  </a:lnTo>
                  <a:lnTo>
                    <a:pt x="12783" y="53321"/>
                  </a:lnTo>
                  <a:cubicBezTo>
                    <a:pt x="14403" y="54941"/>
                    <a:pt x="16526" y="55763"/>
                    <a:pt x="18672" y="55763"/>
                  </a:cubicBezTo>
                  <a:lnTo>
                    <a:pt x="18672" y="55763"/>
                  </a:lnTo>
                  <a:cubicBezTo>
                    <a:pt x="20794" y="55763"/>
                    <a:pt x="22940" y="54941"/>
                    <a:pt x="24560" y="53321"/>
                  </a:cubicBezTo>
                  <a:lnTo>
                    <a:pt x="24560" y="53321"/>
                  </a:lnTo>
                  <a:lnTo>
                    <a:pt x="44099" y="33759"/>
                  </a:lnTo>
                  <a:cubicBezTo>
                    <a:pt x="45720" y="32139"/>
                    <a:pt x="46541" y="30016"/>
                    <a:pt x="46541" y="27871"/>
                  </a:cubicBezTo>
                  <a:lnTo>
                    <a:pt x="46541" y="27871"/>
                  </a:lnTo>
                  <a:cubicBezTo>
                    <a:pt x="46541" y="25748"/>
                    <a:pt x="45720" y="23602"/>
                    <a:pt x="44099" y="21982"/>
                  </a:cubicBezTo>
                  <a:lnTo>
                    <a:pt x="44099" y="21982"/>
                  </a:lnTo>
                  <a:lnTo>
                    <a:pt x="24560" y="2443"/>
                  </a:lnTo>
                  <a:cubicBezTo>
                    <a:pt x="22940" y="823"/>
                    <a:pt x="20794" y="1"/>
                    <a:pt x="18672" y="1"/>
                  </a:cubicBezTo>
                  <a:lnTo>
                    <a:pt x="18672" y="1"/>
                  </a:lnTo>
                  <a:cubicBezTo>
                    <a:pt x="16526" y="1"/>
                    <a:pt x="14403" y="823"/>
                    <a:pt x="12783" y="2443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;p15">
              <a:extLst>
                <a:ext uri="{FF2B5EF4-FFF2-40B4-BE49-F238E27FC236}">
                  <a16:creationId xmlns:a16="http://schemas.microsoft.com/office/drawing/2014/main" id="{C1D7E4E6-0E62-C30F-D0B5-EDD59DA0492F}"/>
                </a:ext>
              </a:extLst>
            </p:cNvPr>
            <p:cNvSpPr/>
            <p:nvPr/>
          </p:nvSpPr>
          <p:spPr>
            <a:xfrm>
              <a:off x="469625" y="1285765"/>
              <a:ext cx="696775" cy="696775"/>
            </a:xfrm>
            <a:custGeom>
              <a:avLst/>
              <a:gdLst/>
              <a:ahLst/>
              <a:cxnLst/>
              <a:rect l="l" t="t" r="r" b="b"/>
              <a:pathLst>
                <a:path w="27871" h="27871" extrusionOk="0">
                  <a:moveTo>
                    <a:pt x="1" y="27871"/>
                  </a:moveTo>
                  <a:lnTo>
                    <a:pt x="27870" y="27871"/>
                  </a:lnTo>
                  <a:cubicBezTo>
                    <a:pt x="27870" y="25748"/>
                    <a:pt x="27049" y="23602"/>
                    <a:pt x="25428" y="21982"/>
                  </a:cubicBezTo>
                  <a:lnTo>
                    <a:pt x="25428" y="21982"/>
                  </a:lnTo>
                  <a:lnTo>
                    <a:pt x="5889" y="2443"/>
                  </a:lnTo>
                  <a:cubicBezTo>
                    <a:pt x="4269" y="823"/>
                    <a:pt x="2123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9;p15">
              <a:extLst>
                <a:ext uri="{FF2B5EF4-FFF2-40B4-BE49-F238E27FC236}">
                  <a16:creationId xmlns:a16="http://schemas.microsoft.com/office/drawing/2014/main" id="{1D23442D-4D4A-0C45-06D2-9232E1634CE1}"/>
                </a:ext>
              </a:extLst>
            </p:cNvPr>
            <p:cNvSpPr/>
            <p:nvPr/>
          </p:nvSpPr>
          <p:spPr>
            <a:xfrm>
              <a:off x="2850" y="1285765"/>
              <a:ext cx="466800" cy="696775"/>
            </a:xfrm>
            <a:custGeom>
              <a:avLst/>
              <a:gdLst/>
              <a:ahLst/>
              <a:cxnLst/>
              <a:rect l="l" t="t" r="r" b="b"/>
              <a:pathLst>
                <a:path w="18672" h="27871" extrusionOk="0">
                  <a:moveTo>
                    <a:pt x="12783" y="2443"/>
                  </a:moveTo>
                  <a:lnTo>
                    <a:pt x="0" y="15203"/>
                  </a:lnTo>
                  <a:lnTo>
                    <a:pt x="0" y="27871"/>
                  </a:lnTo>
                  <a:lnTo>
                    <a:pt x="18672" y="27871"/>
                  </a:lnTo>
                  <a:lnTo>
                    <a:pt x="18672" y="1"/>
                  </a:lnTo>
                  <a:cubicBezTo>
                    <a:pt x="16526" y="1"/>
                    <a:pt x="14403" y="823"/>
                    <a:pt x="12783" y="244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;p15">
              <a:extLst>
                <a:ext uri="{FF2B5EF4-FFF2-40B4-BE49-F238E27FC236}">
                  <a16:creationId xmlns:a16="http://schemas.microsoft.com/office/drawing/2014/main" id="{59C0FFC9-E9A6-22C3-0BE7-437CA31012B6}"/>
                </a:ext>
              </a:extLst>
            </p:cNvPr>
            <p:cNvSpPr/>
            <p:nvPr/>
          </p:nvSpPr>
          <p:spPr>
            <a:xfrm>
              <a:off x="469625" y="1982515"/>
              <a:ext cx="696775" cy="697350"/>
            </a:xfrm>
            <a:custGeom>
              <a:avLst/>
              <a:gdLst/>
              <a:ahLst/>
              <a:cxnLst/>
              <a:rect l="l" t="t" r="r" b="b"/>
              <a:pathLst>
                <a:path w="27871" h="27894" extrusionOk="0">
                  <a:moveTo>
                    <a:pt x="1" y="1"/>
                  </a:moveTo>
                  <a:lnTo>
                    <a:pt x="1" y="27893"/>
                  </a:lnTo>
                  <a:cubicBezTo>
                    <a:pt x="2123" y="27893"/>
                    <a:pt x="4269" y="27071"/>
                    <a:pt x="5889" y="25451"/>
                  </a:cubicBezTo>
                  <a:lnTo>
                    <a:pt x="5889" y="25451"/>
                  </a:lnTo>
                  <a:lnTo>
                    <a:pt x="25428" y="5889"/>
                  </a:lnTo>
                  <a:cubicBezTo>
                    <a:pt x="27049" y="4269"/>
                    <a:pt x="27870" y="2146"/>
                    <a:pt x="27870" y="1"/>
                  </a:cubicBezTo>
                  <a:lnTo>
                    <a:pt x="278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;p15">
              <a:extLst>
                <a:ext uri="{FF2B5EF4-FFF2-40B4-BE49-F238E27FC236}">
                  <a16:creationId xmlns:a16="http://schemas.microsoft.com/office/drawing/2014/main" id="{3D943031-5B1D-0731-70E7-4C2A3715D3B9}"/>
                </a:ext>
              </a:extLst>
            </p:cNvPr>
            <p:cNvSpPr/>
            <p:nvPr/>
          </p:nvSpPr>
          <p:spPr>
            <a:xfrm>
              <a:off x="2850" y="1982515"/>
              <a:ext cx="466800" cy="697350"/>
            </a:xfrm>
            <a:custGeom>
              <a:avLst/>
              <a:gdLst/>
              <a:ahLst/>
              <a:cxnLst/>
              <a:rect l="l" t="t" r="r" b="b"/>
              <a:pathLst>
                <a:path w="18672" h="27894" extrusionOk="0">
                  <a:moveTo>
                    <a:pt x="0" y="1"/>
                  </a:moveTo>
                  <a:lnTo>
                    <a:pt x="0" y="12669"/>
                  </a:lnTo>
                  <a:lnTo>
                    <a:pt x="12783" y="25451"/>
                  </a:lnTo>
                  <a:cubicBezTo>
                    <a:pt x="14403" y="27071"/>
                    <a:pt x="16526" y="27893"/>
                    <a:pt x="18672" y="27893"/>
                  </a:cubicBezTo>
                  <a:lnTo>
                    <a:pt x="18672" y="27893"/>
                  </a:lnTo>
                  <a:lnTo>
                    <a:pt x="18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;p15">
              <a:extLst>
                <a:ext uri="{FF2B5EF4-FFF2-40B4-BE49-F238E27FC236}">
                  <a16:creationId xmlns:a16="http://schemas.microsoft.com/office/drawing/2014/main" id="{A5EAE745-6850-7FCC-7999-C3C5400F5511}"/>
                </a:ext>
              </a:extLst>
            </p:cNvPr>
            <p:cNvSpPr/>
            <p:nvPr/>
          </p:nvSpPr>
          <p:spPr>
            <a:xfrm>
              <a:off x="0" y="1957990"/>
              <a:ext cx="2875" cy="49650"/>
            </a:xfrm>
            <a:custGeom>
              <a:avLst/>
              <a:gdLst/>
              <a:ahLst/>
              <a:cxnLst/>
              <a:rect l="l" t="t" r="r" b="b"/>
              <a:pathLst>
                <a:path w="115" h="1986" extrusionOk="0">
                  <a:moveTo>
                    <a:pt x="114" y="1986"/>
                  </a:moveTo>
                  <a:lnTo>
                    <a:pt x="114" y="0"/>
                  </a:lnTo>
                  <a:cubicBezTo>
                    <a:pt x="0" y="662"/>
                    <a:pt x="0" y="1324"/>
                    <a:pt x="114" y="1986"/>
                  </a:cubicBezTo>
                  <a:close/>
                </a:path>
              </a:pathLst>
            </a:custGeom>
            <a:solidFill>
              <a:srgbClr val="F7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;p15">
              <a:extLst>
                <a:ext uri="{FF2B5EF4-FFF2-40B4-BE49-F238E27FC236}">
                  <a16:creationId xmlns:a16="http://schemas.microsoft.com/office/drawing/2014/main" id="{770D1C16-73C9-9E33-73E4-4898EB020E88}"/>
                </a:ext>
              </a:extLst>
            </p:cNvPr>
            <p:cNvSpPr/>
            <p:nvPr/>
          </p:nvSpPr>
          <p:spPr>
            <a:xfrm>
              <a:off x="2850" y="1514040"/>
              <a:ext cx="948975" cy="951250"/>
            </a:xfrm>
            <a:custGeom>
              <a:avLst/>
              <a:gdLst/>
              <a:ahLst/>
              <a:cxnLst/>
              <a:rect l="l" t="t" r="r" b="b"/>
              <a:pathLst>
                <a:path w="37959" h="38050" extrusionOk="0">
                  <a:moveTo>
                    <a:pt x="14700" y="1621"/>
                  </a:moveTo>
                  <a:lnTo>
                    <a:pt x="1553" y="14791"/>
                  </a:lnTo>
                  <a:cubicBezTo>
                    <a:pt x="708" y="15613"/>
                    <a:pt x="183" y="16662"/>
                    <a:pt x="0" y="17758"/>
                  </a:cubicBezTo>
                  <a:lnTo>
                    <a:pt x="0" y="17758"/>
                  </a:lnTo>
                  <a:lnTo>
                    <a:pt x="0" y="19744"/>
                  </a:lnTo>
                  <a:cubicBezTo>
                    <a:pt x="183" y="20839"/>
                    <a:pt x="708" y="21867"/>
                    <a:pt x="1553" y="22711"/>
                  </a:cubicBezTo>
                  <a:lnTo>
                    <a:pt x="1553" y="22711"/>
                  </a:lnTo>
                  <a:lnTo>
                    <a:pt x="14700" y="35859"/>
                  </a:lnTo>
                  <a:cubicBezTo>
                    <a:pt x="16868" y="38050"/>
                    <a:pt x="20452" y="38050"/>
                    <a:pt x="22620" y="35859"/>
                  </a:cubicBezTo>
                  <a:lnTo>
                    <a:pt x="22620" y="35859"/>
                  </a:lnTo>
                  <a:lnTo>
                    <a:pt x="35791" y="22711"/>
                  </a:lnTo>
                  <a:cubicBezTo>
                    <a:pt x="37959" y="20520"/>
                    <a:pt x="37959" y="16959"/>
                    <a:pt x="35791" y="14791"/>
                  </a:cubicBezTo>
                  <a:lnTo>
                    <a:pt x="35791" y="14791"/>
                  </a:lnTo>
                  <a:lnTo>
                    <a:pt x="22620" y="1621"/>
                  </a:lnTo>
                  <a:cubicBezTo>
                    <a:pt x="21525" y="548"/>
                    <a:pt x="20087" y="0"/>
                    <a:pt x="18672" y="0"/>
                  </a:cubicBezTo>
                  <a:lnTo>
                    <a:pt x="18672" y="0"/>
                  </a:lnTo>
                  <a:cubicBezTo>
                    <a:pt x="17234" y="0"/>
                    <a:pt x="15796" y="548"/>
                    <a:pt x="14700" y="1621"/>
                  </a:cubicBezTo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;p15">
              <a:extLst>
                <a:ext uri="{FF2B5EF4-FFF2-40B4-BE49-F238E27FC236}">
                  <a16:creationId xmlns:a16="http://schemas.microsoft.com/office/drawing/2014/main" id="{8F38F04D-9BE4-9A68-E115-1D2D834F5F36}"/>
                </a:ext>
              </a:extLst>
            </p:cNvPr>
            <p:cNvSpPr/>
            <p:nvPr/>
          </p:nvSpPr>
          <p:spPr>
            <a:xfrm>
              <a:off x="2850" y="1383365"/>
              <a:ext cx="467375" cy="600325"/>
            </a:xfrm>
            <a:custGeom>
              <a:avLst/>
              <a:gdLst/>
              <a:ahLst/>
              <a:cxnLst/>
              <a:rect l="l" t="t" r="r" b="b"/>
              <a:pathLst>
                <a:path w="18695" h="24013" extrusionOk="0">
                  <a:moveTo>
                    <a:pt x="0" y="18260"/>
                  </a:moveTo>
                  <a:cubicBezTo>
                    <a:pt x="3424" y="21798"/>
                    <a:pt x="8218" y="24012"/>
                    <a:pt x="13536" y="24012"/>
                  </a:cubicBezTo>
                  <a:lnTo>
                    <a:pt x="13536" y="24012"/>
                  </a:lnTo>
                  <a:lnTo>
                    <a:pt x="18694" y="24012"/>
                  </a:lnTo>
                  <a:lnTo>
                    <a:pt x="18694" y="18854"/>
                  </a:lnTo>
                  <a:cubicBezTo>
                    <a:pt x="18694" y="8491"/>
                    <a:pt x="10340" y="9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;p15">
              <a:extLst>
                <a:ext uri="{FF2B5EF4-FFF2-40B4-BE49-F238E27FC236}">
                  <a16:creationId xmlns:a16="http://schemas.microsoft.com/office/drawing/2014/main" id="{0AB0C2C9-5C78-33DB-4F6D-A5475D77B624}"/>
                </a:ext>
              </a:extLst>
            </p:cNvPr>
            <p:cNvSpPr/>
            <p:nvPr/>
          </p:nvSpPr>
          <p:spPr>
            <a:xfrm>
              <a:off x="2850" y="1982515"/>
              <a:ext cx="467375" cy="600325"/>
            </a:xfrm>
            <a:custGeom>
              <a:avLst/>
              <a:gdLst/>
              <a:ahLst/>
              <a:cxnLst/>
              <a:rect l="l" t="t" r="r" b="b"/>
              <a:pathLst>
                <a:path w="18695" h="24013" extrusionOk="0">
                  <a:moveTo>
                    <a:pt x="13536" y="1"/>
                  </a:moveTo>
                  <a:cubicBezTo>
                    <a:pt x="8218" y="1"/>
                    <a:pt x="3424" y="2215"/>
                    <a:pt x="0" y="5753"/>
                  </a:cubicBezTo>
                  <a:lnTo>
                    <a:pt x="0" y="5753"/>
                  </a:lnTo>
                  <a:lnTo>
                    <a:pt x="0" y="24013"/>
                  </a:lnTo>
                  <a:cubicBezTo>
                    <a:pt x="10340" y="23944"/>
                    <a:pt x="18694" y="15522"/>
                    <a:pt x="18694" y="5159"/>
                  </a:cubicBezTo>
                  <a:lnTo>
                    <a:pt x="18694" y="5159"/>
                  </a:lnTo>
                  <a:lnTo>
                    <a:pt x="186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;p15">
              <a:extLst>
                <a:ext uri="{FF2B5EF4-FFF2-40B4-BE49-F238E27FC236}">
                  <a16:creationId xmlns:a16="http://schemas.microsoft.com/office/drawing/2014/main" id="{A401CB95-BDF4-C192-784C-6C5AC888A9A2}"/>
                </a:ext>
              </a:extLst>
            </p:cNvPr>
            <p:cNvSpPr/>
            <p:nvPr/>
          </p:nvSpPr>
          <p:spPr>
            <a:xfrm>
              <a:off x="469625" y="1383365"/>
              <a:ext cx="599750" cy="600325"/>
            </a:xfrm>
            <a:custGeom>
              <a:avLst/>
              <a:gdLst/>
              <a:ahLst/>
              <a:cxnLst/>
              <a:rect l="l" t="t" r="r" b="b"/>
              <a:pathLst>
                <a:path w="23990" h="24013" extrusionOk="0">
                  <a:moveTo>
                    <a:pt x="1" y="18854"/>
                  </a:moveTo>
                  <a:lnTo>
                    <a:pt x="1" y="24012"/>
                  </a:lnTo>
                  <a:lnTo>
                    <a:pt x="5159" y="24012"/>
                  </a:lnTo>
                  <a:cubicBezTo>
                    <a:pt x="15567" y="24012"/>
                    <a:pt x="23990" y="15567"/>
                    <a:pt x="23990" y="5159"/>
                  </a:cubicBezTo>
                  <a:lnTo>
                    <a:pt x="23990" y="5159"/>
                  </a:lnTo>
                  <a:cubicBezTo>
                    <a:pt x="23990" y="2305"/>
                    <a:pt x="21685" y="0"/>
                    <a:pt x="18831" y="0"/>
                  </a:cubicBezTo>
                  <a:lnTo>
                    <a:pt x="18831" y="0"/>
                  </a:lnTo>
                  <a:cubicBezTo>
                    <a:pt x="8423" y="0"/>
                    <a:pt x="1" y="8445"/>
                    <a:pt x="1" y="188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7;p15">
              <a:extLst>
                <a:ext uri="{FF2B5EF4-FFF2-40B4-BE49-F238E27FC236}">
                  <a16:creationId xmlns:a16="http://schemas.microsoft.com/office/drawing/2014/main" id="{12E1417F-666C-237E-563C-06009E6929B5}"/>
                </a:ext>
              </a:extLst>
            </p:cNvPr>
            <p:cNvSpPr/>
            <p:nvPr/>
          </p:nvSpPr>
          <p:spPr>
            <a:xfrm>
              <a:off x="469625" y="1982515"/>
              <a:ext cx="599750" cy="600325"/>
            </a:xfrm>
            <a:custGeom>
              <a:avLst/>
              <a:gdLst/>
              <a:ahLst/>
              <a:cxnLst/>
              <a:rect l="l" t="t" r="r" b="b"/>
              <a:pathLst>
                <a:path w="23990" h="24013" extrusionOk="0">
                  <a:moveTo>
                    <a:pt x="1" y="1"/>
                  </a:moveTo>
                  <a:lnTo>
                    <a:pt x="1" y="5159"/>
                  </a:lnTo>
                  <a:cubicBezTo>
                    <a:pt x="1" y="15567"/>
                    <a:pt x="8423" y="24013"/>
                    <a:pt x="18831" y="24013"/>
                  </a:cubicBezTo>
                  <a:lnTo>
                    <a:pt x="18831" y="24013"/>
                  </a:lnTo>
                  <a:cubicBezTo>
                    <a:pt x="21685" y="24013"/>
                    <a:pt x="23990" y="21707"/>
                    <a:pt x="23990" y="18854"/>
                  </a:cubicBezTo>
                  <a:lnTo>
                    <a:pt x="23990" y="18854"/>
                  </a:lnTo>
                  <a:cubicBezTo>
                    <a:pt x="23990" y="8446"/>
                    <a:pt x="15567" y="1"/>
                    <a:pt x="5159" y="1"/>
                  </a:cubicBezTo>
                  <a:lnTo>
                    <a:pt x="51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;p15">
              <a:extLst>
                <a:ext uri="{FF2B5EF4-FFF2-40B4-BE49-F238E27FC236}">
                  <a16:creationId xmlns:a16="http://schemas.microsoft.com/office/drawing/2014/main" id="{554B44A8-8F2B-3127-1A78-CA1BBB49088F}"/>
                </a:ext>
              </a:extLst>
            </p:cNvPr>
            <p:cNvSpPr/>
            <p:nvPr/>
          </p:nvSpPr>
          <p:spPr>
            <a:xfrm>
              <a:off x="162625" y="1684640"/>
              <a:ext cx="613450" cy="604900"/>
            </a:xfrm>
            <a:custGeom>
              <a:avLst/>
              <a:gdLst/>
              <a:ahLst/>
              <a:cxnLst/>
              <a:rect l="l" t="t" r="r" b="b"/>
              <a:pathLst>
                <a:path w="24538" h="24196" extrusionOk="0">
                  <a:moveTo>
                    <a:pt x="9747" y="1028"/>
                  </a:moveTo>
                  <a:lnTo>
                    <a:pt x="1370" y="9405"/>
                  </a:lnTo>
                  <a:cubicBezTo>
                    <a:pt x="1" y="10797"/>
                    <a:pt x="1" y="13057"/>
                    <a:pt x="1370" y="14449"/>
                  </a:cubicBezTo>
                  <a:lnTo>
                    <a:pt x="1370" y="14449"/>
                  </a:lnTo>
                  <a:lnTo>
                    <a:pt x="9747" y="22803"/>
                  </a:lnTo>
                  <a:cubicBezTo>
                    <a:pt x="11139" y="24196"/>
                    <a:pt x="13399" y="24196"/>
                    <a:pt x="14791" y="22803"/>
                  </a:cubicBezTo>
                  <a:lnTo>
                    <a:pt x="14791" y="22803"/>
                  </a:lnTo>
                  <a:lnTo>
                    <a:pt x="23168" y="14449"/>
                  </a:lnTo>
                  <a:cubicBezTo>
                    <a:pt x="24538" y="13057"/>
                    <a:pt x="24538" y="10797"/>
                    <a:pt x="23168" y="9405"/>
                  </a:cubicBezTo>
                  <a:lnTo>
                    <a:pt x="23168" y="9405"/>
                  </a:lnTo>
                  <a:lnTo>
                    <a:pt x="14791" y="1028"/>
                  </a:lnTo>
                  <a:cubicBezTo>
                    <a:pt x="14107" y="343"/>
                    <a:pt x="13194" y="1"/>
                    <a:pt x="12281" y="1"/>
                  </a:cubicBezTo>
                  <a:lnTo>
                    <a:pt x="12281" y="1"/>
                  </a:lnTo>
                  <a:cubicBezTo>
                    <a:pt x="11368" y="1"/>
                    <a:pt x="10455" y="343"/>
                    <a:pt x="9747" y="1028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5pPr>
              <a:lvl6pPr marL="22860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6pPr>
              <a:lvl7pPr marL="2743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7pPr>
              <a:lvl8pPr marL="3200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8pPr>
              <a:lvl9pPr marL="3657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en-us" sz="1800" b="0" i="0" u="none" strike="noStrike" kern="1" cap="none" spc="0" baseline="0">
                  <a:solidFill>
                    <a:schemeClr val="tx1"/>
                  </a:solidFill>
                  <a:effectLst/>
                  <a:latin typeface="Calibri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901EC28-3473-98A5-F051-2EAA95FA32B2}"/>
              </a:ext>
            </a:extLst>
          </p:cNvPr>
          <p:cNvSpPr txBox="1"/>
          <p:nvPr/>
        </p:nvSpPr>
        <p:spPr>
          <a:xfrm>
            <a:off x="4954554" y="2343860"/>
            <a:ext cx="6148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err="1">
                <a:latin typeface="Arial Rounded MT Bold" panose="020F0704030504030204" pitchFamily="34" charset="0"/>
              </a:rPr>
              <a:t>EduSphere</a:t>
            </a:r>
            <a:r>
              <a:rPr lang="en-IN" sz="8000" dirty="0">
                <a:latin typeface="Arial Rounded MT Bold" panose="020F0704030504030204" pitchFamily="34" charset="0"/>
              </a:rPr>
              <a:t> 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3774CC-43A6-4D00-0C96-759BAEFD6545}"/>
              </a:ext>
            </a:extLst>
          </p:cNvPr>
          <p:cNvSpPr txBox="1"/>
          <p:nvPr/>
        </p:nvSpPr>
        <p:spPr>
          <a:xfrm>
            <a:off x="6096000" y="3727025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Collaborate . Study . Grow</a:t>
            </a:r>
          </a:p>
        </p:txBody>
      </p:sp>
    </p:spTree>
    <p:extLst>
      <p:ext uri="{BB962C8B-B14F-4D97-AF65-F5344CB8AC3E}">
        <p14:creationId xmlns:p14="http://schemas.microsoft.com/office/powerpoint/2010/main" val="327138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tx1">
                <a:lumMod val="9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135788" y="4849288"/>
            <a:ext cx="2756647" cy="968189"/>
            <a:chOff x="793377" y="4222376"/>
            <a:chExt cx="2756647" cy="968189"/>
          </a:xfrm>
        </p:grpSpPr>
        <p:sp>
          <p:nvSpPr>
            <p:cNvPr id="6" name="Rectangle 5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latin typeface="Arial"/>
                  <a:cs typeface="Arial"/>
                </a:rPr>
                <a:t>MARKETING HEAD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73827" y="4792684"/>
            <a:ext cx="2756647" cy="968189"/>
            <a:chOff x="793377" y="4222376"/>
            <a:chExt cx="2756647" cy="968189"/>
          </a:xfrm>
        </p:grpSpPr>
        <p:sp>
          <p:nvSpPr>
            <p:cNvPr id="12" name="Rectangle 11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latin typeface="Arial"/>
                  <a:cs typeface="Arial"/>
                </a:rPr>
                <a:t>CO-FOUNDER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rapezoid 12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47731" y="4813610"/>
            <a:ext cx="2756647" cy="968189"/>
            <a:chOff x="793377" y="4222376"/>
            <a:chExt cx="2756647" cy="968189"/>
          </a:xfrm>
        </p:grpSpPr>
        <p:sp>
          <p:nvSpPr>
            <p:cNvPr id="15" name="Rectangle 14"/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latin typeface="Arial"/>
                  <a:cs typeface="Arial"/>
                </a:rPr>
                <a:t>FOUNDER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rapezoid 15"/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6382502" y="5772504"/>
            <a:ext cx="2649069" cy="1438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3367943" y="5771338"/>
            <a:ext cx="2756592" cy="1496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354258" y="5808172"/>
            <a:ext cx="2756592" cy="149643"/>
          </a:xfrm>
          <a:prstGeom prst="rect">
            <a:avLst/>
          </a:prstGeom>
        </p:spPr>
      </p:pic>
      <p:grpSp>
        <p:nvGrpSpPr>
          <p:cNvPr id="27" name="Group 11"/>
          <p:cNvGrpSpPr>
            <a:grpSpLocks noChangeAspect="1"/>
          </p:cNvGrpSpPr>
          <p:nvPr/>
        </p:nvGrpSpPr>
        <p:grpSpPr bwMode="auto">
          <a:xfrm>
            <a:off x="10093972" y="3073269"/>
            <a:ext cx="608490" cy="1903767"/>
            <a:chOff x="2681" y="545"/>
            <a:chExt cx="816" cy="2553"/>
          </a:xfrm>
        </p:grpSpPr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18"/>
          <p:cNvGrpSpPr>
            <a:grpSpLocks noChangeAspect="1"/>
          </p:cNvGrpSpPr>
          <p:nvPr/>
        </p:nvGrpSpPr>
        <p:grpSpPr bwMode="auto">
          <a:xfrm>
            <a:off x="7124968" y="3096445"/>
            <a:ext cx="769559" cy="1839740"/>
            <a:chOff x="4361" y="855"/>
            <a:chExt cx="919" cy="2197"/>
          </a:xfrm>
        </p:grpSpPr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4480494" y="2944618"/>
            <a:ext cx="656699" cy="2040636"/>
            <a:chOff x="110" y="939"/>
            <a:chExt cx="391" cy="1215"/>
          </a:xfrm>
        </p:grpSpPr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110" y="939"/>
              <a:ext cx="391" cy="1215"/>
            </a:xfrm>
            <a:custGeom>
              <a:avLst/>
              <a:gdLst>
                <a:gd name="T0" fmla="*/ 281 w 338"/>
                <a:gd name="T1" fmla="*/ 214 h 1056"/>
                <a:gd name="T2" fmla="*/ 302 w 338"/>
                <a:gd name="T3" fmla="*/ 451 h 1056"/>
                <a:gd name="T4" fmla="*/ 302 w 338"/>
                <a:gd name="T5" fmla="*/ 541 h 1056"/>
                <a:gd name="T6" fmla="*/ 296 w 338"/>
                <a:gd name="T7" fmla="*/ 578 h 1056"/>
                <a:gd name="T8" fmla="*/ 335 w 338"/>
                <a:gd name="T9" fmla="*/ 741 h 1056"/>
                <a:gd name="T10" fmla="*/ 251 w 338"/>
                <a:gd name="T11" fmla="*/ 784 h 1056"/>
                <a:gd name="T12" fmla="*/ 258 w 338"/>
                <a:gd name="T13" fmla="*/ 582 h 1056"/>
                <a:gd name="T14" fmla="*/ 259 w 338"/>
                <a:gd name="T15" fmla="*/ 539 h 1056"/>
                <a:gd name="T16" fmla="*/ 251 w 338"/>
                <a:gd name="T17" fmla="*/ 181 h 1056"/>
                <a:gd name="T18" fmla="*/ 201 w 338"/>
                <a:gd name="T19" fmla="*/ 33 h 1056"/>
                <a:gd name="T20" fmla="*/ 203 w 338"/>
                <a:gd name="T21" fmla="*/ 102 h 1056"/>
                <a:gd name="T22" fmla="*/ 183 w 338"/>
                <a:gd name="T23" fmla="*/ 135 h 1056"/>
                <a:gd name="T24" fmla="*/ 244 w 338"/>
                <a:gd name="T25" fmla="*/ 179 h 1056"/>
                <a:gd name="T26" fmla="*/ 251 w 338"/>
                <a:gd name="T27" fmla="*/ 548 h 1056"/>
                <a:gd name="T28" fmla="*/ 241 w 338"/>
                <a:gd name="T29" fmla="*/ 549 h 1056"/>
                <a:gd name="T30" fmla="*/ 243 w 338"/>
                <a:gd name="T31" fmla="*/ 584 h 1056"/>
                <a:gd name="T32" fmla="*/ 251 w 338"/>
                <a:gd name="T33" fmla="*/ 784 h 1056"/>
                <a:gd name="T34" fmla="*/ 235 w 338"/>
                <a:gd name="T35" fmla="*/ 785 h 1056"/>
                <a:gd name="T36" fmla="*/ 227 w 338"/>
                <a:gd name="T37" fmla="*/ 918 h 1056"/>
                <a:gd name="T38" fmla="*/ 235 w 338"/>
                <a:gd name="T39" fmla="*/ 1007 h 1056"/>
                <a:gd name="T40" fmla="*/ 180 w 338"/>
                <a:gd name="T41" fmla="*/ 1012 h 1056"/>
                <a:gd name="T42" fmla="*/ 168 w 338"/>
                <a:gd name="T43" fmla="*/ 947 h 1056"/>
                <a:gd name="T44" fmla="*/ 170 w 338"/>
                <a:gd name="T45" fmla="*/ 845 h 1056"/>
                <a:gd name="T46" fmla="*/ 144 w 338"/>
                <a:gd name="T47" fmla="*/ 622 h 1056"/>
                <a:gd name="T48" fmla="*/ 118 w 338"/>
                <a:gd name="T49" fmla="*/ 669 h 1056"/>
                <a:gd name="T50" fmla="*/ 89 w 338"/>
                <a:gd name="T51" fmla="*/ 894 h 1056"/>
                <a:gd name="T52" fmla="*/ 96 w 338"/>
                <a:gd name="T53" fmla="*/ 932 h 1056"/>
                <a:gd name="T54" fmla="*/ 78 w 338"/>
                <a:gd name="T55" fmla="*/ 1001 h 1056"/>
                <a:gd name="T56" fmla="*/ 28 w 338"/>
                <a:gd name="T57" fmla="*/ 1052 h 1056"/>
                <a:gd name="T58" fmla="*/ 35 w 338"/>
                <a:gd name="T59" fmla="*/ 965 h 1056"/>
                <a:gd name="T60" fmla="*/ 31 w 338"/>
                <a:gd name="T61" fmla="*/ 913 h 1056"/>
                <a:gd name="T62" fmla="*/ 27 w 338"/>
                <a:gd name="T63" fmla="*/ 724 h 1056"/>
                <a:gd name="T64" fmla="*/ 28 w 338"/>
                <a:gd name="T65" fmla="*/ 526 h 1056"/>
                <a:gd name="T66" fmla="*/ 17 w 338"/>
                <a:gd name="T67" fmla="*/ 493 h 1056"/>
                <a:gd name="T68" fmla="*/ 7 w 338"/>
                <a:gd name="T69" fmla="*/ 405 h 1056"/>
                <a:gd name="T70" fmla="*/ 20 w 338"/>
                <a:gd name="T71" fmla="*/ 233 h 1056"/>
                <a:gd name="T72" fmla="*/ 113 w 338"/>
                <a:gd name="T73" fmla="*/ 159 h 1056"/>
                <a:gd name="T74" fmla="*/ 117 w 338"/>
                <a:gd name="T75" fmla="*/ 108 h 1056"/>
                <a:gd name="T76" fmla="*/ 103 w 338"/>
                <a:gd name="T77" fmla="*/ 73 h 1056"/>
                <a:gd name="T78" fmla="*/ 108 w 338"/>
                <a:gd name="T79" fmla="*/ 33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056">
                  <a:moveTo>
                    <a:pt x="251" y="181"/>
                  </a:moveTo>
                  <a:cubicBezTo>
                    <a:pt x="268" y="186"/>
                    <a:pt x="281" y="191"/>
                    <a:pt x="281" y="214"/>
                  </a:cubicBezTo>
                  <a:cubicBezTo>
                    <a:pt x="282" y="239"/>
                    <a:pt x="284" y="289"/>
                    <a:pt x="288" y="323"/>
                  </a:cubicBezTo>
                  <a:cubicBezTo>
                    <a:pt x="292" y="356"/>
                    <a:pt x="302" y="428"/>
                    <a:pt x="302" y="451"/>
                  </a:cubicBezTo>
                  <a:cubicBezTo>
                    <a:pt x="303" y="474"/>
                    <a:pt x="305" y="522"/>
                    <a:pt x="305" y="527"/>
                  </a:cubicBezTo>
                  <a:cubicBezTo>
                    <a:pt x="304" y="533"/>
                    <a:pt x="300" y="532"/>
                    <a:pt x="302" y="541"/>
                  </a:cubicBezTo>
                  <a:cubicBezTo>
                    <a:pt x="303" y="550"/>
                    <a:pt x="303" y="558"/>
                    <a:pt x="299" y="564"/>
                  </a:cubicBezTo>
                  <a:cubicBezTo>
                    <a:pt x="294" y="570"/>
                    <a:pt x="296" y="578"/>
                    <a:pt x="296" y="578"/>
                  </a:cubicBezTo>
                  <a:cubicBezTo>
                    <a:pt x="338" y="576"/>
                    <a:pt x="338" y="576"/>
                    <a:pt x="338" y="576"/>
                  </a:cubicBezTo>
                  <a:cubicBezTo>
                    <a:pt x="335" y="741"/>
                    <a:pt x="335" y="741"/>
                    <a:pt x="335" y="741"/>
                  </a:cubicBezTo>
                  <a:cubicBezTo>
                    <a:pt x="269" y="792"/>
                    <a:pt x="269" y="792"/>
                    <a:pt x="269" y="792"/>
                  </a:cubicBezTo>
                  <a:cubicBezTo>
                    <a:pt x="269" y="792"/>
                    <a:pt x="260" y="785"/>
                    <a:pt x="251" y="7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8" y="582"/>
                    <a:pt x="258" y="582"/>
                    <a:pt x="258" y="582"/>
                  </a:cubicBezTo>
                  <a:cubicBezTo>
                    <a:pt x="258" y="582"/>
                    <a:pt x="257" y="570"/>
                    <a:pt x="259" y="562"/>
                  </a:cubicBezTo>
                  <a:cubicBezTo>
                    <a:pt x="261" y="555"/>
                    <a:pt x="261" y="548"/>
                    <a:pt x="259" y="539"/>
                  </a:cubicBezTo>
                  <a:cubicBezTo>
                    <a:pt x="259" y="539"/>
                    <a:pt x="256" y="547"/>
                    <a:pt x="251" y="548"/>
                  </a:cubicBezTo>
                  <a:lnTo>
                    <a:pt x="251" y="181"/>
                  </a:lnTo>
                  <a:close/>
                  <a:moveTo>
                    <a:pt x="159" y="0"/>
                  </a:moveTo>
                  <a:cubicBezTo>
                    <a:pt x="177" y="0"/>
                    <a:pt x="198" y="14"/>
                    <a:pt x="201" y="33"/>
                  </a:cubicBezTo>
                  <a:cubicBezTo>
                    <a:pt x="203" y="52"/>
                    <a:pt x="202" y="79"/>
                    <a:pt x="202" y="79"/>
                  </a:cubicBezTo>
                  <a:cubicBezTo>
                    <a:pt x="202" y="79"/>
                    <a:pt x="208" y="92"/>
                    <a:pt x="203" y="102"/>
                  </a:cubicBezTo>
                  <a:cubicBezTo>
                    <a:pt x="198" y="112"/>
                    <a:pt x="186" y="110"/>
                    <a:pt x="186" y="110"/>
                  </a:cubicBezTo>
                  <a:cubicBezTo>
                    <a:pt x="186" y="110"/>
                    <a:pt x="183" y="126"/>
                    <a:pt x="183" y="135"/>
                  </a:cubicBezTo>
                  <a:cubicBezTo>
                    <a:pt x="183" y="144"/>
                    <a:pt x="183" y="150"/>
                    <a:pt x="191" y="156"/>
                  </a:cubicBezTo>
                  <a:cubicBezTo>
                    <a:pt x="198" y="162"/>
                    <a:pt x="224" y="173"/>
                    <a:pt x="244" y="179"/>
                  </a:cubicBezTo>
                  <a:cubicBezTo>
                    <a:pt x="247" y="180"/>
                    <a:pt x="249" y="180"/>
                    <a:pt x="251" y="181"/>
                  </a:cubicBezTo>
                  <a:cubicBezTo>
                    <a:pt x="251" y="548"/>
                    <a:pt x="251" y="548"/>
                    <a:pt x="251" y="548"/>
                  </a:cubicBezTo>
                  <a:cubicBezTo>
                    <a:pt x="251" y="548"/>
                    <a:pt x="250" y="548"/>
                    <a:pt x="250" y="548"/>
                  </a:cubicBezTo>
                  <a:cubicBezTo>
                    <a:pt x="244" y="548"/>
                    <a:pt x="241" y="549"/>
                    <a:pt x="241" y="549"/>
                  </a:cubicBezTo>
                  <a:cubicBezTo>
                    <a:pt x="241" y="549"/>
                    <a:pt x="244" y="559"/>
                    <a:pt x="244" y="567"/>
                  </a:cubicBezTo>
                  <a:cubicBezTo>
                    <a:pt x="244" y="576"/>
                    <a:pt x="243" y="584"/>
                    <a:pt x="243" y="5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1" y="784"/>
                    <a:pt x="251" y="784"/>
                    <a:pt x="251" y="784"/>
                  </a:cubicBezTo>
                  <a:cubicBezTo>
                    <a:pt x="250" y="784"/>
                    <a:pt x="250" y="784"/>
                    <a:pt x="249" y="784"/>
                  </a:cubicBezTo>
                  <a:cubicBezTo>
                    <a:pt x="240" y="784"/>
                    <a:pt x="235" y="785"/>
                    <a:pt x="235" y="785"/>
                  </a:cubicBezTo>
                  <a:cubicBezTo>
                    <a:pt x="235" y="785"/>
                    <a:pt x="237" y="834"/>
                    <a:pt x="237" y="853"/>
                  </a:cubicBezTo>
                  <a:cubicBezTo>
                    <a:pt x="237" y="873"/>
                    <a:pt x="236" y="904"/>
                    <a:pt x="227" y="918"/>
                  </a:cubicBezTo>
                  <a:cubicBezTo>
                    <a:pt x="219" y="932"/>
                    <a:pt x="217" y="937"/>
                    <a:pt x="217" y="949"/>
                  </a:cubicBezTo>
                  <a:cubicBezTo>
                    <a:pt x="217" y="962"/>
                    <a:pt x="236" y="995"/>
                    <a:pt x="235" y="1007"/>
                  </a:cubicBezTo>
                  <a:cubicBezTo>
                    <a:pt x="235" y="1018"/>
                    <a:pt x="232" y="1036"/>
                    <a:pt x="213" y="1035"/>
                  </a:cubicBezTo>
                  <a:cubicBezTo>
                    <a:pt x="194" y="1035"/>
                    <a:pt x="180" y="1027"/>
                    <a:pt x="180" y="1012"/>
                  </a:cubicBezTo>
                  <a:cubicBezTo>
                    <a:pt x="180" y="996"/>
                    <a:pt x="182" y="987"/>
                    <a:pt x="176" y="981"/>
                  </a:cubicBezTo>
                  <a:cubicBezTo>
                    <a:pt x="170" y="975"/>
                    <a:pt x="179" y="962"/>
                    <a:pt x="168" y="947"/>
                  </a:cubicBezTo>
                  <a:cubicBezTo>
                    <a:pt x="158" y="932"/>
                    <a:pt x="170" y="930"/>
                    <a:pt x="167" y="917"/>
                  </a:cubicBezTo>
                  <a:cubicBezTo>
                    <a:pt x="164" y="903"/>
                    <a:pt x="169" y="861"/>
                    <a:pt x="170" y="845"/>
                  </a:cubicBezTo>
                  <a:cubicBezTo>
                    <a:pt x="171" y="828"/>
                    <a:pt x="168" y="809"/>
                    <a:pt x="160" y="738"/>
                  </a:cubicBezTo>
                  <a:cubicBezTo>
                    <a:pt x="151" y="668"/>
                    <a:pt x="146" y="637"/>
                    <a:pt x="144" y="622"/>
                  </a:cubicBezTo>
                  <a:cubicBezTo>
                    <a:pt x="142" y="606"/>
                    <a:pt x="138" y="587"/>
                    <a:pt x="138" y="587"/>
                  </a:cubicBezTo>
                  <a:cubicBezTo>
                    <a:pt x="138" y="587"/>
                    <a:pt x="127" y="653"/>
                    <a:pt x="118" y="669"/>
                  </a:cubicBezTo>
                  <a:cubicBezTo>
                    <a:pt x="109" y="686"/>
                    <a:pt x="99" y="768"/>
                    <a:pt x="96" y="792"/>
                  </a:cubicBezTo>
                  <a:cubicBezTo>
                    <a:pt x="93" y="816"/>
                    <a:pt x="95" y="886"/>
                    <a:pt x="89" y="894"/>
                  </a:cubicBezTo>
                  <a:cubicBezTo>
                    <a:pt x="84" y="901"/>
                    <a:pt x="81" y="912"/>
                    <a:pt x="81" y="912"/>
                  </a:cubicBezTo>
                  <a:cubicBezTo>
                    <a:pt x="81" y="912"/>
                    <a:pt x="96" y="920"/>
                    <a:pt x="96" y="932"/>
                  </a:cubicBezTo>
                  <a:cubicBezTo>
                    <a:pt x="96" y="944"/>
                    <a:pt x="85" y="954"/>
                    <a:pt x="85" y="969"/>
                  </a:cubicBezTo>
                  <a:cubicBezTo>
                    <a:pt x="86" y="985"/>
                    <a:pt x="84" y="998"/>
                    <a:pt x="78" y="1001"/>
                  </a:cubicBezTo>
                  <a:cubicBezTo>
                    <a:pt x="72" y="1004"/>
                    <a:pt x="73" y="1031"/>
                    <a:pt x="65" y="1040"/>
                  </a:cubicBezTo>
                  <a:cubicBezTo>
                    <a:pt x="57" y="1049"/>
                    <a:pt x="44" y="1056"/>
                    <a:pt x="28" y="1052"/>
                  </a:cubicBezTo>
                  <a:cubicBezTo>
                    <a:pt x="12" y="1047"/>
                    <a:pt x="12" y="1026"/>
                    <a:pt x="20" y="1006"/>
                  </a:cubicBezTo>
                  <a:cubicBezTo>
                    <a:pt x="28" y="986"/>
                    <a:pt x="37" y="973"/>
                    <a:pt x="35" y="965"/>
                  </a:cubicBezTo>
                  <a:cubicBezTo>
                    <a:pt x="32" y="957"/>
                    <a:pt x="29" y="945"/>
                    <a:pt x="37" y="937"/>
                  </a:cubicBezTo>
                  <a:cubicBezTo>
                    <a:pt x="45" y="929"/>
                    <a:pt x="36" y="920"/>
                    <a:pt x="31" y="913"/>
                  </a:cubicBezTo>
                  <a:cubicBezTo>
                    <a:pt x="26" y="906"/>
                    <a:pt x="27" y="875"/>
                    <a:pt x="27" y="857"/>
                  </a:cubicBezTo>
                  <a:cubicBezTo>
                    <a:pt x="26" y="840"/>
                    <a:pt x="28" y="755"/>
                    <a:pt x="27" y="724"/>
                  </a:cubicBezTo>
                  <a:cubicBezTo>
                    <a:pt x="26" y="692"/>
                    <a:pt x="23" y="598"/>
                    <a:pt x="28" y="572"/>
                  </a:cubicBezTo>
                  <a:cubicBezTo>
                    <a:pt x="32" y="546"/>
                    <a:pt x="28" y="526"/>
                    <a:pt x="28" y="526"/>
                  </a:cubicBezTo>
                  <a:cubicBezTo>
                    <a:pt x="28" y="526"/>
                    <a:pt x="18" y="531"/>
                    <a:pt x="18" y="522"/>
                  </a:cubicBezTo>
                  <a:cubicBezTo>
                    <a:pt x="18" y="512"/>
                    <a:pt x="22" y="510"/>
                    <a:pt x="17" y="493"/>
                  </a:cubicBezTo>
                  <a:cubicBezTo>
                    <a:pt x="13" y="476"/>
                    <a:pt x="12" y="460"/>
                    <a:pt x="7" y="447"/>
                  </a:cubicBezTo>
                  <a:cubicBezTo>
                    <a:pt x="1" y="434"/>
                    <a:pt x="0" y="412"/>
                    <a:pt x="7" y="405"/>
                  </a:cubicBezTo>
                  <a:cubicBezTo>
                    <a:pt x="13" y="398"/>
                    <a:pt x="4" y="361"/>
                    <a:pt x="9" y="332"/>
                  </a:cubicBezTo>
                  <a:cubicBezTo>
                    <a:pt x="15" y="304"/>
                    <a:pt x="19" y="258"/>
                    <a:pt x="20" y="233"/>
                  </a:cubicBezTo>
                  <a:cubicBezTo>
                    <a:pt x="20" y="209"/>
                    <a:pt x="21" y="191"/>
                    <a:pt x="53" y="183"/>
                  </a:cubicBezTo>
                  <a:cubicBezTo>
                    <a:pt x="85" y="175"/>
                    <a:pt x="109" y="166"/>
                    <a:pt x="113" y="159"/>
                  </a:cubicBezTo>
                  <a:cubicBezTo>
                    <a:pt x="118" y="153"/>
                    <a:pt x="119" y="135"/>
                    <a:pt x="118" y="127"/>
                  </a:cubicBezTo>
                  <a:cubicBezTo>
                    <a:pt x="117" y="119"/>
                    <a:pt x="117" y="113"/>
                    <a:pt x="117" y="108"/>
                  </a:cubicBezTo>
                  <a:cubicBezTo>
                    <a:pt x="117" y="103"/>
                    <a:pt x="107" y="110"/>
                    <a:pt x="105" y="102"/>
                  </a:cubicBezTo>
                  <a:cubicBezTo>
                    <a:pt x="103" y="93"/>
                    <a:pt x="102" y="75"/>
                    <a:pt x="103" y="73"/>
                  </a:cubicBezTo>
                  <a:cubicBezTo>
                    <a:pt x="105" y="72"/>
                    <a:pt x="106" y="72"/>
                    <a:pt x="108" y="72"/>
                  </a:cubicBezTo>
                  <a:cubicBezTo>
                    <a:pt x="108" y="69"/>
                    <a:pt x="107" y="52"/>
                    <a:pt x="108" y="33"/>
                  </a:cubicBezTo>
                  <a:cubicBezTo>
                    <a:pt x="109" y="16"/>
                    <a:pt x="127" y="2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127" y="1487"/>
              <a:ext cx="43" cy="40"/>
            </a:xfrm>
            <a:custGeom>
              <a:avLst/>
              <a:gdLst>
                <a:gd name="T0" fmla="*/ 9 w 37"/>
                <a:gd name="T1" fmla="*/ 35 h 35"/>
                <a:gd name="T2" fmla="*/ 9 w 37"/>
                <a:gd name="T3" fmla="*/ 11 h 35"/>
                <a:gd name="T4" fmla="*/ 37 w 37"/>
                <a:gd name="T5" fmla="*/ 8 h 35"/>
                <a:gd name="T6" fmla="*/ 15 w 37"/>
                <a:gd name="T7" fmla="*/ 14 h 35"/>
                <a:gd name="T8" fmla="*/ 9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9" y="35"/>
                  </a:moveTo>
                  <a:cubicBezTo>
                    <a:pt x="9" y="35"/>
                    <a:pt x="0" y="22"/>
                    <a:pt x="9" y="11"/>
                  </a:cubicBezTo>
                  <a:cubicBezTo>
                    <a:pt x="17" y="0"/>
                    <a:pt x="37" y="8"/>
                    <a:pt x="37" y="8"/>
                  </a:cubicBezTo>
                  <a:cubicBezTo>
                    <a:pt x="37" y="8"/>
                    <a:pt x="23" y="8"/>
                    <a:pt x="15" y="14"/>
                  </a:cubicBezTo>
                  <a:cubicBezTo>
                    <a:pt x="8" y="20"/>
                    <a:pt x="10" y="24"/>
                    <a:pt x="9" y="3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410" y="1540"/>
              <a:ext cx="48" cy="17"/>
            </a:xfrm>
            <a:custGeom>
              <a:avLst/>
              <a:gdLst>
                <a:gd name="T0" fmla="*/ 0 w 42"/>
                <a:gd name="T1" fmla="*/ 14 h 15"/>
                <a:gd name="T2" fmla="*/ 20 w 42"/>
                <a:gd name="T3" fmla="*/ 0 h 15"/>
                <a:gd name="T4" fmla="*/ 42 w 42"/>
                <a:gd name="T5" fmla="*/ 15 h 15"/>
                <a:gd name="T6" fmla="*/ 19 w 42"/>
                <a:gd name="T7" fmla="*/ 8 h 15"/>
                <a:gd name="T8" fmla="*/ 0 w 4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0" y="14"/>
                  </a:moveTo>
                  <a:cubicBezTo>
                    <a:pt x="0" y="14"/>
                    <a:pt x="0" y="0"/>
                    <a:pt x="20" y="0"/>
                  </a:cubicBezTo>
                  <a:cubicBezTo>
                    <a:pt x="39" y="0"/>
                    <a:pt x="42" y="15"/>
                    <a:pt x="42" y="15"/>
                  </a:cubicBezTo>
                  <a:cubicBezTo>
                    <a:pt x="42" y="15"/>
                    <a:pt x="32" y="7"/>
                    <a:pt x="19" y="8"/>
                  </a:cubicBezTo>
                  <a:cubicBezTo>
                    <a:pt x="6" y="8"/>
                    <a:pt x="6" y="8"/>
                    <a:pt x="0" y="14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197" y="1107"/>
              <a:ext cx="130" cy="339"/>
            </a:xfrm>
            <a:custGeom>
              <a:avLst/>
              <a:gdLst>
                <a:gd name="T0" fmla="*/ 109 w 113"/>
                <a:gd name="T1" fmla="*/ 0 h 295"/>
                <a:gd name="T2" fmla="*/ 113 w 113"/>
                <a:gd name="T3" fmla="*/ 8 h 295"/>
                <a:gd name="T4" fmla="*/ 97 w 113"/>
                <a:gd name="T5" fmla="*/ 138 h 295"/>
                <a:gd name="T6" fmla="*/ 103 w 113"/>
                <a:gd name="T7" fmla="*/ 294 h 295"/>
                <a:gd name="T8" fmla="*/ 72 w 113"/>
                <a:gd name="T9" fmla="*/ 295 h 295"/>
                <a:gd name="T10" fmla="*/ 0 w 113"/>
                <a:gd name="T11" fmla="*/ 280 h 295"/>
                <a:gd name="T12" fmla="*/ 15 w 113"/>
                <a:gd name="T13" fmla="*/ 247 h 295"/>
                <a:gd name="T14" fmla="*/ 36 w 113"/>
                <a:gd name="T15" fmla="*/ 78 h 295"/>
                <a:gd name="T16" fmla="*/ 36 w 113"/>
                <a:gd name="T17" fmla="*/ 16 h 295"/>
                <a:gd name="T18" fmla="*/ 38 w 113"/>
                <a:gd name="T19" fmla="*/ 13 h 295"/>
                <a:gd name="T20" fmla="*/ 42 w 113"/>
                <a:gd name="T21" fmla="*/ 4 h 295"/>
                <a:gd name="T22" fmla="*/ 78 w 113"/>
                <a:gd name="T23" fmla="*/ 33 h 295"/>
                <a:gd name="T24" fmla="*/ 109 w 113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95">
                  <a:moveTo>
                    <a:pt x="109" y="0"/>
                  </a:moveTo>
                  <a:cubicBezTo>
                    <a:pt x="109" y="3"/>
                    <a:pt x="111" y="5"/>
                    <a:pt x="113" y="8"/>
                  </a:cubicBezTo>
                  <a:cubicBezTo>
                    <a:pt x="109" y="29"/>
                    <a:pt x="100" y="92"/>
                    <a:pt x="97" y="138"/>
                  </a:cubicBezTo>
                  <a:cubicBezTo>
                    <a:pt x="93" y="191"/>
                    <a:pt x="103" y="294"/>
                    <a:pt x="103" y="294"/>
                  </a:cubicBezTo>
                  <a:cubicBezTo>
                    <a:pt x="103" y="294"/>
                    <a:pt x="96" y="295"/>
                    <a:pt x="72" y="295"/>
                  </a:cubicBezTo>
                  <a:cubicBezTo>
                    <a:pt x="48" y="295"/>
                    <a:pt x="0" y="280"/>
                    <a:pt x="0" y="280"/>
                  </a:cubicBezTo>
                  <a:cubicBezTo>
                    <a:pt x="0" y="280"/>
                    <a:pt x="8" y="266"/>
                    <a:pt x="15" y="247"/>
                  </a:cubicBezTo>
                  <a:cubicBezTo>
                    <a:pt x="21" y="228"/>
                    <a:pt x="33" y="147"/>
                    <a:pt x="36" y="78"/>
                  </a:cubicBezTo>
                  <a:cubicBezTo>
                    <a:pt x="38" y="43"/>
                    <a:pt x="38" y="26"/>
                    <a:pt x="36" y="16"/>
                  </a:cubicBezTo>
                  <a:cubicBezTo>
                    <a:pt x="37" y="15"/>
                    <a:pt x="38" y="14"/>
                    <a:pt x="38" y="13"/>
                  </a:cubicBezTo>
                  <a:cubicBezTo>
                    <a:pt x="40" y="11"/>
                    <a:pt x="41" y="8"/>
                    <a:pt x="42" y="4"/>
                  </a:cubicBezTo>
                  <a:cubicBezTo>
                    <a:pt x="49" y="18"/>
                    <a:pt x="67" y="33"/>
                    <a:pt x="78" y="33"/>
                  </a:cubicBezTo>
                  <a:cubicBezTo>
                    <a:pt x="88" y="33"/>
                    <a:pt x="102" y="12"/>
                    <a:pt x="10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257" y="1148"/>
              <a:ext cx="53" cy="334"/>
            </a:xfrm>
            <a:custGeom>
              <a:avLst/>
              <a:gdLst>
                <a:gd name="T0" fmla="*/ 0 w 46"/>
                <a:gd name="T1" fmla="*/ 13 h 290"/>
                <a:gd name="T2" fmla="*/ 23 w 46"/>
                <a:gd name="T3" fmla="*/ 0 h 290"/>
                <a:gd name="T4" fmla="*/ 46 w 46"/>
                <a:gd name="T5" fmla="*/ 13 h 290"/>
                <a:gd name="T6" fmla="*/ 31 w 46"/>
                <a:gd name="T7" fmla="*/ 20 h 290"/>
                <a:gd name="T8" fmla="*/ 37 w 46"/>
                <a:gd name="T9" fmla="*/ 120 h 290"/>
                <a:gd name="T10" fmla="*/ 36 w 46"/>
                <a:gd name="T11" fmla="*/ 266 h 290"/>
                <a:gd name="T12" fmla="*/ 17 w 46"/>
                <a:gd name="T13" fmla="*/ 267 h 290"/>
                <a:gd name="T14" fmla="*/ 16 w 46"/>
                <a:gd name="T15" fmla="*/ 100 h 290"/>
                <a:gd name="T16" fmla="*/ 18 w 46"/>
                <a:gd name="T17" fmla="*/ 21 h 290"/>
                <a:gd name="T18" fmla="*/ 0 w 46"/>
                <a:gd name="T1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0">
                  <a:moveTo>
                    <a:pt x="0" y="13"/>
                  </a:moveTo>
                  <a:cubicBezTo>
                    <a:pt x="0" y="13"/>
                    <a:pt x="9" y="0"/>
                    <a:pt x="23" y="0"/>
                  </a:cubicBezTo>
                  <a:cubicBezTo>
                    <a:pt x="37" y="0"/>
                    <a:pt x="46" y="13"/>
                    <a:pt x="46" y="13"/>
                  </a:cubicBezTo>
                  <a:cubicBezTo>
                    <a:pt x="46" y="13"/>
                    <a:pt x="31" y="9"/>
                    <a:pt x="31" y="20"/>
                  </a:cubicBezTo>
                  <a:cubicBezTo>
                    <a:pt x="32" y="30"/>
                    <a:pt x="37" y="85"/>
                    <a:pt x="37" y="120"/>
                  </a:cubicBezTo>
                  <a:cubicBezTo>
                    <a:pt x="37" y="156"/>
                    <a:pt x="40" y="249"/>
                    <a:pt x="36" y="266"/>
                  </a:cubicBezTo>
                  <a:cubicBezTo>
                    <a:pt x="32" y="284"/>
                    <a:pt x="20" y="290"/>
                    <a:pt x="17" y="267"/>
                  </a:cubicBezTo>
                  <a:cubicBezTo>
                    <a:pt x="15" y="245"/>
                    <a:pt x="15" y="123"/>
                    <a:pt x="16" y="100"/>
                  </a:cubicBezTo>
                  <a:cubicBezTo>
                    <a:pt x="16" y="76"/>
                    <a:pt x="20" y="27"/>
                    <a:pt x="18" y="21"/>
                  </a:cubicBezTo>
                  <a:cubicBezTo>
                    <a:pt x="15" y="14"/>
                    <a:pt x="8" y="9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8095105" y="2836505"/>
            <a:ext cx="2570194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Vaibhav 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Katyal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008619" y="2879627"/>
            <a:ext cx="1225271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Arial"/>
                <a:cs typeface="Arial"/>
              </a:rPr>
              <a:t>Vaibhav 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  <a:latin typeface="Arial"/>
                <a:cs typeface="Arial"/>
              </a:rPr>
              <a:t>Pandey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01058" y="2743595"/>
            <a:ext cx="1643951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Lakshya Chauhan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0C5F44-79D6-1CFF-47F5-354F4495AF41}"/>
              </a:ext>
            </a:extLst>
          </p:cNvPr>
          <p:cNvGrpSpPr/>
          <p:nvPr/>
        </p:nvGrpSpPr>
        <p:grpSpPr>
          <a:xfrm>
            <a:off x="354455" y="4847529"/>
            <a:ext cx="2756647" cy="968189"/>
            <a:chOff x="793377" y="4222376"/>
            <a:chExt cx="2756647" cy="96818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D462E8-0F83-27ED-5161-DC9404A3AA70}"/>
                </a:ext>
              </a:extLst>
            </p:cNvPr>
            <p:cNvSpPr/>
            <p:nvPr/>
          </p:nvSpPr>
          <p:spPr>
            <a:xfrm>
              <a:off x="793377" y="4477871"/>
              <a:ext cx="2756647" cy="7126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latin typeface="Arial"/>
                  <a:cs typeface="Arial"/>
                </a:rPr>
                <a:t>FOUNDER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588FEF5A-6F0D-320A-30C5-A4118367DBB3}"/>
                </a:ext>
              </a:extLst>
            </p:cNvPr>
            <p:cNvSpPr/>
            <p:nvPr/>
          </p:nvSpPr>
          <p:spPr>
            <a:xfrm>
              <a:off x="793377" y="4222376"/>
              <a:ext cx="2756647" cy="255496"/>
            </a:xfrm>
            <a:prstGeom prst="trapezoid">
              <a:avLst>
                <a:gd name="adj" fmla="val 875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676FC475-11A8-6FEF-B51E-1D906D4634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9182559" y="5815706"/>
            <a:ext cx="2756592" cy="149643"/>
          </a:xfrm>
          <a:prstGeom prst="rect">
            <a:avLst/>
          </a:prstGeom>
        </p:spPr>
      </p:pic>
      <p:grpSp>
        <p:nvGrpSpPr>
          <p:cNvPr id="239" name="Group 11">
            <a:extLst>
              <a:ext uri="{FF2B5EF4-FFF2-40B4-BE49-F238E27FC236}">
                <a16:creationId xmlns:a16="http://schemas.microsoft.com/office/drawing/2014/main" id="{A3B34517-3AF1-E94C-011A-0572E461B9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03346" y="3071509"/>
            <a:ext cx="608490" cy="1903767"/>
            <a:chOff x="2681" y="545"/>
            <a:chExt cx="816" cy="2553"/>
          </a:xfrm>
        </p:grpSpPr>
        <p:sp>
          <p:nvSpPr>
            <p:cNvPr id="240" name="Freeform 12">
              <a:extLst>
                <a:ext uri="{FF2B5EF4-FFF2-40B4-BE49-F238E27FC236}">
                  <a16:creationId xmlns:a16="http://schemas.microsoft.com/office/drawing/2014/main" id="{489B55C7-45A6-1D1A-F1FE-EA71E7ED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">
              <a:extLst>
                <a:ext uri="{FF2B5EF4-FFF2-40B4-BE49-F238E27FC236}">
                  <a16:creationId xmlns:a16="http://schemas.microsoft.com/office/drawing/2014/main" id="{DDA4755F-357A-8AE2-DED0-37D611FFB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4">
              <a:extLst>
                <a:ext uri="{FF2B5EF4-FFF2-40B4-BE49-F238E27FC236}">
                  <a16:creationId xmlns:a16="http://schemas.microsoft.com/office/drawing/2014/main" id="{60B20141-42AD-43F3-73A2-A18728E52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5">
              <a:extLst>
                <a:ext uri="{FF2B5EF4-FFF2-40B4-BE49-F238E27FC236}">
                  <a16:creationId xmlns:a16="http://schemas.microsoft.com/office/drawing/2014/main" id="{71BEC6BF-874B-743D-6E1C-5D85371CC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B5363BF-141F-B0A7-9F78-344AABFB64A1}"/>
              </a:ext>
            </a:extLst>
          </p:cNvPr>
          <p:cNvSpPr/>
          <p:nvPr/>
        </p:nvSpPr>
        <p:spPr>
          <a:xfrm>
            <a:off x="1862723" y="3370205"/>
            <a:ext cx="1313181" cy="70788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Arial"/>
                <a:cs typeface="Arial"/>
              </a:rPr>
              <a:t>ADITYA</a:t>
            </a:r>
            <a:br>
              <a:rPr lang="en-US" sz="2000" b="1" dirty="0"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3"/>
                </a:solidFill>
                <a:latin typeface="Arial"/>
                <a:cs typeface="Arial"/>
              </a:rPr>
              <a:t>SHARMA</a:t>
            </a:r>
            <a:endParaRPr lang="en-US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5" name="Diagram 244">
            <a:extLst>
              <a:ext uri="{FF2B5EF4-FFF2-40B4-BE49-F238E27FC236}">
                <a16:creationId xmlns:a16="http://schemas.microsoft.com/office/drawing/2014/main" id="{554549D4-1322-62E8-19F8-15C346E1084D}"/>
              </a:ext>
            </a:extLst>
          </p:cNvPr>
          <p:cNvGraphicFramePr/>
          <p:nvPr/>
        </p:nvGraphicFramePr>
        <p:xfrm>
          <a:off x="3715061" y="1017523"/>
          <a:ext cx="4458731" cy="1165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873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lDH5Z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Db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4AIAAJoBAAAZJAAAMwUAABAAAAAmAAAACAAAAP//////////"/>
              </a:ext>
            </a:extLst>
          </p:cNvSpPr>
          <p:nvPr/>
        </p:nvSpPr>
        <p:spPr>
          <a:xfrm>
            <a:off x="1991361" y="260351"/>
            <a:ext cx="5400675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 lang="en-us" sz="4400" b="1" dirty="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CC47B3-C2EA-8F28-847E-6076F98D7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7139404"/>
              </p:ext>
            </p:extLst>
          </p:nvPr>
        </p:nvGraphicFramePr>
        <p:xfrm>
          <a:off x="4043066" y="55785"/>
          <a:ext cx="5096588" cy="2150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hand writing on a transparent board&#10;&#10;Description automatically generated">
            <a:extLst>
              <a:ext uri="{FF2B5EF4-FFF2-40B4-BE49-F238E27FC236}">
                <a16:creationId xmlns:a16="http://schemas.microsoft.com/office/drawing/2014/main" id="{117ED7D2-DC5C-4AEB-D062-C136F0C392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1980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F094E2-51FF-5C64-0379-CFB763C1D5E3}"/>
              </a:ext>
            </a:extLst>
          </p:cNvPr>
          <p:cNvSpPr/>
          <p:nvPr/>
        </p:nvSpPr>
        <p:spPr>
          <a:xfrm>
            <a:off x="6019800" y="-55785"/>
            <a:ext cx="61722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today's fast-paced educational world, students often struggle with motivation and effective study habits when working alone. </a:t>
            </a:r>
          </a:p>
          <a:p>
            <a:pPr algn="ctr"/>
            <a:endParaRPr lang="en-US" dirty="0"/>
          </a:p>
          <a:p>
            <a:pPr algn="ctr"/>
            <a:r>
              <a:rPr lang="en-US" b="1" dirty="0" err="1"/>
              <a:t>EduSphere</a:t>
            </a:r>
            <a:r>
              <a:rPr lang="en-US" dirty="0"/>
              <a:t> is here to change that!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Our platform connects like-minded learners, enabling them to collaborate, share resources, and stay accountable in a structured, engaging environment.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/>
              <a:t> Join us in redefining the way students learn—together, we achieve more!"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41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BBA76D5-CD8F-E48E-308C-D6B33D6DC1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0692D6E-C7BA-CC2F-8F57-A149788C22A7}"/>
              </a:ext>
            </a:extLst>
          </p:cNvPr>
          <p:cNvGrpSpPr/>
          <p:nvPr/>
        </p:nvGrpSpPr>
        <p:grpSpPr>
          <a:xfrm>
            <a:off x="1078756" y="234845"/>
            <a:ext cx="6621842" cy="981450"/>
            <a:chOff x="0" y="6700"/>
            <a:chExt cx="7014335" cy="1105650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A8CBEC1-1B8C-2701-80AE-0040C5F1C2D7}"/>
                </a:ext>
              </a:extLst>
            </p:cNvPr>
            <p:cNvSpPr/>
            <p:nvPr/>
          </p:nvSpPr>
          <p:spPr>
            <a:xfrm>
              <a:off x="0" y="6700"/>
              <a:ext cx="7014335" cy="1105650"/>
            </a:xfrm>
            <a:prstGeom prst="round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2" name="Rectangle: Rounded Corners 4">
              <a:extLst>
                <a:ext uri="{FF2B5EF4-FFF2-40B4-BE49-F238E27FC236}">
                  <a16:creationId xmlns:a16="http://schemas.microsoft.com/office/drawing/2014/main" id="{9A0D12C8-47D3-8E2F-37BB-B80B5647CC90}"/>
                </a:ext>
              </a:extLst>
            </p:cNvPr>
            <p:cNvSpPr txBox="1"/>
            <p:nvPr/>
          </p:nvSpPr>
          <p:spPr>
            <a:xfrm>
              <a:off x="53973" y="60673"/>
              <a:ext cx="6906389" cy="997704"/>
            </a:xfrm>
            <a:prstGeom prst="rect">
              <a:avLst/>
            </a:prstGeom>
            <a:grpFill/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l" defTabSz="2000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>
                  <a:latin typeface="Univers Condensed"/>
                </a:rPr>
                <a:t>             </a:t>
              </a:r>
              <a:r>
                <a:rPr lang="en-US" sz="4500" dirty="0" err="1">
                  <a:latin typeface="Univers Condensed"/>
                </a:rPr>
                <a:t>EduSphere</a:t>
              </a:r>
              <a:endParaRPr lang="en-US" sz="4500" kern="1200" dirty="0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3DB4F96-D2DB-4B2E-AC6F-EF98FFA5BD18}"/>
              </a:ext>
            </a:extLst>
          </p:cNvPr>
          <p:cNvSpPr txBox="1"/>
          <p:nvPr/>
        </p:nvSpPr>
        <p:spPr>
          <a:xfrm>
            <a:off x="-590302" y="2865471"/>
            <a:ext cx="90201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EduSphere</a:t>
            </a:r>
            <a:r>
              <a:rPr lang="en-US" sz="2400" dirty="0">
                <a:solidFill>
                  <a:schemeClr val="bg1"/>
                </a:solidFill>
              </a:rPr>
              <a:t> is an innovative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online learning platform</a:t>
            </a:r>
            <a:r>
              <a:rPr lang="en-US" sz="2400" dirty="0">
                <a:solidFill>
                  <a:schemeClr val="bg1"/>
                </a:solidFill>
              </a:rPr>
              <a:t> designed to help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students study together effectively.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It provides a </a:t>
            </a:r>
            <a:r>
              <a:rPr lang="en-US" sz="2400" b="1" dirty="0">
                <a:solidFill>
                  <a:schemeClr val="bg1"/>
                </a:solidFill>
              </a:rPr>
              <a:t>virtual space</a:t>
            </a:r>
            <a:r>
              <a:rPr lang="en-US" sz="2400" dirty="0">
                <a:solidFill>
                  <a:schemeClr val="bg1"/>
                </a:solidFill>
              </a:rPr>
              <a:t> where learners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can collaborate, share resources, and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stay accountable in a structured and engaging way.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55" name="Picture 154" descr="A group of children sitting around a round table with computers">
            <a:extLst>
              <a:ext uri="{FF2B5EF4-FFF2-40B4-BE49-F238E27FC236}">
                <a16:creationId xmlns:a16="http://schemas.microsoft.com/office/drawing/2014/main" id="{3B8C93CB-6292-4A04-405F-AC892CB30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3926" y="2500966"/>
            <a:ext cx="4501296" cy="3406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04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>
                <a:lumMod val="9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5;p35">
            <a:extLst>
              <a:ext uri="{FF2B5EF4-FFF2-40B4-BE49-F238E27FC236}">
                <a16:creationId xmlns:a16="http://schemas.microsoft.com/office/drawing/2014/main" id="{F8CB8393-4EBE-4B3E-67A8-94B1BFC7FC25}"/>
              </a:ext>
            </a:extLst>
          </p:cNvPr>
          <p:cNvSpPr txBox="1">
            <a:spLocks/>
          </p:cNvSpPr>
          <p:nvPr/>
        </p:nvSpPr>
        <p:spPr>
          <a:xfrm>
            <a:off x="973596" y="461604"/>
            <a:ext cx="9158429" cy="686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0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MS PGothic" pitchFamily="2" charset="0"/>
                <a:cs typeface="MS PGothic" pitchFamily="2" charset="0"/>
              </a:defRPr>
            </a:lvl1pPr>
            <a:lvl2pPr marL="4572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0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MS PGothic" pitchFamily="2" charset="0"/>
                <a:cs typeface="MS PGothic" pitchFamily="2" charset="0"/>
              </a:defRPr>
            </a:lvl2pPr>
            <a:lvl3pPr marL="9144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0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MS PGothic" pitchFamily="2" charset="0"/>
                <a:cs typeface="MS PGothic" pitchFamily="2" charset="0"/>
              </a:defRPr>
            </a:lvl3pPr>
            <a:lvl4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0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MS PGothic" pitchFamily="2" charset="0"/>
                <a:cs typeface="MS PGothic" pitchFamily="2" charset="0"/>
              </a:defRPr>
            </a:lvl4pPr>
            <a:lvl5pPr marL="1828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0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MS PGothic" pitchFamily="2" charset="0"/>
                <a:cs typeface="MS PGothic" pitchFamily="2" charset="0"/>
              </a:defRPr>
            </a:lvl5pPr>
            <a:lvl6pPr marL="4572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0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ＭＳ Ｐゴシック" charset="0"/>
                <a:cs typeface="Calibri" pitchFamily="2" charset="0"/>
              </a:defRPr>
            </a:lvl6pPr>
            <a:lvl7pPr marL="9144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0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ＭＳ Ｐゴシック" charset="0"/>
                <a:cs typeface="Calibri" pitchFamily="2" charset="0"/>
              </a:defRPr>
            </a:lvl7pPr>
            <a:lvl8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0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ＭＳ Ｐゴシック" charset="0"/>
                <a:cs typeface="Calibri" pitchFamily="2" charset="0"/>
              </a:defRPr>
            </a:lvl8pPr>
            <a:lvl9pPr marL="1828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0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ＭＳ Ｐゴシック" charset="0"/>
                <a:cs typeface="Calibri" pitchFamily="2" charset="0"/>
              </a:defRPr>
            </a:lvl9pPr>
          </a:lstStyle>
          <a:p>
            <a:pPr rtl="0">
              <a:buClr>
                <a:schemeClr val="dk1"/>
              </a:buClr>
              <a:buSzPts val="1100"/>
              <a:buFont typeface="Arial"/>
              <a:buNone/>
            </a:pPr>
            <a:r>
              <a:rPr lang="en-IN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AND GOALS</a:t>
            </a:r>
          </a:p>
        </p:txBody>
      </p:sp>
      <p:sp>
        <p:nvSpPr>
          <p:cNvPr id="5" name="Google Shape;1346;p35">
            <a:extLst>
              <a:ext uri="{FF2B5EF4-FFF2-40B4-BE49-F238E27FC236}">
                <a16:creationId xmlns:a16="http://schemas.microsoft.com/office/drawing/2014/main" id="{2A278F05-4E30-5BA0-D256-2236F4DEA5EF}"/>
              </a:ext>
            </a:extLst>
          </p:cNvPr>
          <p:cNvSpPr txBox="1"/>
          <p:nvPr/>
        </p:nvSpPr>
        <p:spPr>
          <a:xfrm>
            <a:off x="6890413" y="3850585"/>
            <a:ext cx="2133599" cy="34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COMPATIBILITY</a:t>
            </a:r>
          </a:p>
        </p:txBody>
      </p:sp>
      <p:sp>
        <p:nvSpPr>
          <p:cNvPr id="6" name="Google Shape;1347;p35">
            <a:extLst>
              <a:ext uri="{FF2B5EF4-FFF2-40B4-BE49-F238E27FC236}">
                <a16:creationId xmlns:a16="http://schemas.microsoft.com/office/drawing/2014/main" id="{6BE501F5-BA33-FF34-F5E9-73526E92B329}"/>
              </a:ext>
            </a:extLst>
          </p:cNvPr>
          <p:cNvSpPr txBox="1"/>
          <p:nvPr/>
        </p:nvSpPr>
        <p:spPr>
          <a:xfrm>
            <a:off x="4467226" y="3850585"/>
            <a:ext cx="2133599" cy="34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EASY RECOVERY</a:t>
            </a:r>
          </a:p>
        </p:txBody>
      </p:sp>
      <p:sp>
        <p:nvSpPr>
          <p:cNvPr id="7" name="Google Shape;1348;p35">
            <a:extLst>
              <a:ext uri="{FF2B5EF4-FFF2-40B4-BE49-F238E27FC236}">
                <a16:creationId xmlns:a16="http://schemas.microsoft.com/office/drawing/2014/main" id="{38647555-2ECE-45BC-5400-2A3D1D935245}"/>
              </a:ext>
            </a:extLst>
          </p:cNvPr>
          <p:cNvSpPr txBox="1"/>
          <p:nvPr/>
        </p:nvSpPr>
        <p:spPr>
          <a:xfrm>
            <a:off x="6890413" y="1751089"/>
            <a:ext cx="2133599" cy="344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FUNCTIONALITY</a:t>
            </a:r>
          </a:p>
        </p:txBody>
      </p:sp>
      <p:sp>
        <p:nvSpPr>
          <p:cNvPr id="8" name="Google Shape;1349;p35">
            <a:extLst>
              <a:ext uri="{FF2B5EF4-FFF2-40B4-BE49-F238E27FC236}">
                <a16:creationId xmlns:a16="http://schemas.microsoft.com/office/drawing/2014/main" id="{DA8F2301-088C-F00C-1CCF-B02C1C119C86}"/>
              </a:ext>
            </a:extLst>
          </p:cNvPr>
          <p:cNvSpPr txBox="1"/>
          <p:nvPr/>
        </p:nvSpPr>
        <p:spPr>
          <a:xfrm>
            <a:off x="6890413" y="2080183"/>
            <a:ext cx="2133599" cy="10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The project aims to ensure user satisfaction by creating a login page that is intuitive, user-friendly, and provides a seamless experience.</a:t>
            </a:r>
            <a:endParaRPr sz="1200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1350;p35">
            <a:extLst>
              <a:ext uri="{FF2B5EF4-FFF2-40B4-BE49-F238E27FC236}">
                <a16:creationId xmlns:a16="http://schemas.microsoft.com/office/drawing/2014/main" id="{2CA1740D-6CB2-5EF1-C91E-F41B12FE0EDB}"/>
              </a:ext>
            </a:extLst>
          </p:cNvPr>
          <p:cNvSpPr txBox="1"/>
          <p:nvPr/>
        </p:nvSpPr>
        <p:spPr>
          <a:xfrm>
            <a:off x="4488975" y="4016931"/>
            <a:ext cx="2133599" cy="10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200" dirty="0"/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Password recovery helps users regain account access if they forget their password. The system sends a secure reset link or code, and upon successful reset, a confirmation message is sent to the user.</a:t>
            </a:r>
          </a:p>
        </p:txBody>
      </p:sp>
      <p:sp>
        <p:nvSpPr>
          <p:cNvPr id="10" name="Google Shape;1351;p35">
            <a:extLst>
              <a:ext uri="{FF2B5EF4-FFF2-40B4-BE49-F238E27FC236}">
                <a16:creationId xmlns:a16="http://schemas.microsoft.com/office/drawing/2014/main" id="{184E1C10-CD37-1D81-5600-C6FF7307C3B1}"/>
              </a:ext>
            </a:extLst>
          </p:cNvPr>
          <p:cNvSpPr txBox="1"/>
          <p:nvPr/>
        </p:nvSpPr>
        <p:spPr>
          <a:xfrm>
            <a:off x="6890413" y="3965834"/>
            <a:ext cx="2133599" cy="10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The login system is designed to be compatible with various devices and browsers, ensuring responsiveness and adaptability to different screen sizes for easy access from any device</a:t>
            </a:r>
          </a:p>
          <a:p>
            <a:endParaRPr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endParaRPr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1352;p35">
            <a:extLst>
              <a:ext uri="{FF2B5EF4-FFF2-40B4-BE49-F238E27FC236}">
                <a16:creationId xmlns:a16="http://schemas.microsoft.com/office/drawing/2014/main" id="{22EE584B-77D0-A072-D133-FB3B8B58308C}"/>
              </a:ext>
            </a:extLst>
          </p:cNvPr>
          <p:cNvSpPr txBox="1"/>
          <p:nvPr/>
        </p:nvSpPr>
        <p:spPr>
          <a:xfrm>
            <a:off x="4488975" y="1740266"/>
            <a:ext cx="2133599" cy="33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SECURE SYSTEM</a:t>
            </a:r>
          </a:p>
        </p:txBody>
      </p:sp>
      <p:sp>
        <p:nvSpPr>
          <p:cNvPr id="12" name="Google Shape;1353;p35">
            <a:extLst>
              <a:ext uri="{FF2B5EF4-FFF2-40B4-BE49-F238E27FC236}">
                <a16:creationId xmlns:a16="http://schemas.microsoft.com/office/drawing/2014/main" id="{310C4BFE-EC5C-E852-8209-1BF22EE43246}"/>
              </a:ext>
            </a:extLst>
          </p:cNvPr>
          <p:cNvSpPr txBox="1"/>
          <p:nvPr/>
        </p:nvSpPr>
        <p:spPr>
          <a:xfrm>
            <a:off x="4467225" y="1833100"/>
            <a:ext cx="2133599" cy="10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 lang="en-us" sz="2000" b="1" u="sng" cap="none">
                <a:latin typeface="Times New Roman" pitchFamily="1" charset="0"/>
                <a:ea typeface="Calibri" pitchFamily="2" charset="0"/>
                <a:cs typeface="Times New Roman" pitchFamily="1" charset="0"/>
              </a:defRPr>
            </a:pPr>
            <a:endParaRPr lang="en-US" sz="1600" b="1" u="sng" dirty="0">
              <a:solidFill>
                <a:schemeClr val="bg1"/>
              </a:solidFill>
            </a:endParaRPr>
          </a:p>
          <a:p>
            <a:pPr algn="ctr">
              <a:defRPr lang="en-us" cap="none">
                <a:latin typeface="Times New Roman" pitchFamily="1" charset="0"/>
                <a:ea typeface="Calibri" pitchFamily="2" charset="0"/>
                <a:cs typeface="Times New Roman" pitchFamily="1" charset="0"/>
              </a:defRPr>
            </a:pPr>
            <a:r>
              <a:rPr lang="en-US" sz="1200" dirty="0">
                <a:solidFill>
                  <a:schemeClr val="bg1"/>
                </a:solidFill>
              </a:rPr>
              <a:t>A secure login system protects user data by requiring strong passwords and adding two-factor authentication for extra identity verification. Passwords should be stored securely using encryption to prevent unauthorized access. </a:t>
            </a:r>
          </a:p>
        </p:txBody>
      </p:sp>
      <p:grpSp>
        <p:nvGrpSpPr>
          <p:cNvPr id="13" name="Google Shape;1354;p35">
            <a:extLst>
              <a:ext uri="{FF2B5EF4-FFF2-40B4-BE49-F238E27FC236}">
                <a16:creationId xmlns:a16="http://schemas.microsoft.com/office/drawing/2014/main" id="{56210AE2-29F6-A781-D85F-759C66D813B2}"/>
              </a:ext>
            </a:extLst>
          </p:cNvPr>
          <p:cNvGrpSpPr/>
          <p:nvPr/>
        </p:nvGrpSpPr>
        <p:grpSpPr>
          <a:xfrm>
            <a:off x="606590" y="1719710"/>
            <a:ext cx="2707661" cy="3964792"/>
            <a:chOff x="1246779" y="1379593"/>
            <a:chExt cx="2460196" cy="3306752"/>
          </a:xfrm>
        </p:grpSpPr>
        <p:sp>
          <p:nvSpPr>
            <p:cNvPr id="14" name="Google Shape;1355;p35">
              <a:extLst>
                <a:ext uri="{FF2B5EF4-FFF2-40B4-BE49-F238E27FC236}">
                  <a16:creationId xmlns:a16="http://schemas.microsoft.com/office/drawing/2014/main" id="{36E206F8-D82C-C8BA-D3FE-615D8C4E7C38}"/>
                </a:ext>
              </a:extLst>
            </p:cNvPr>
            <p:cNvSpPr/>
            <p:nvPr/>
          </p:nvSpPr>
          <p:spPr>
            <a:xfrm>
              <a:off x="1246779" y="3292328"/>
              <a:ext cx="2406452" cy="1394018"/>
            </a:xfrm>
            <a:custGeom>
              <a:avLst/>
              <a:gdLst/>
              <a:ahLst/>
              <a:cxnLst/>
              <a:rect l="l" t="t" r="r" b="b"/>
              <a:pathLst>
                <a:path w="152283" h="88215" extrusionOk="0">
                  <a:moveTo>
                    <a:pt x="43410" y="0"/>
                  </a:moveTo>
                  <a:lnTo>
                    <a:pt x="0" y="25244"/>
                  </a:lnTo>
                  <a:lnTo>
                    <a:pt x="108851" y="88214"/>
                  </a:lnTo>
                  <a:lnTo>
                    <a:pt x="152282" y="62992"/>
                  </a:lnTo>
                  <a:lnTo>
                    <a:pt x="43410" y="0"/>
                  </a:lnTo>
                  <a:close/>
                </a:path>
              </a:pathLst>
            </a:custGeom>
            <a:solidFill>
              <a:srgbClr val="000000">
                <a:alpha val="12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15" name="Google Shape;1356;p35">
              <a:extLst>
                <a:ext uri="{FF2B5EF4-FFF2-40B4-BE49-F238E27FC236}">
                  <a16:creationId xmlns:a16="http://schemas.microsoft.com/office/drawing/2014/main" id="{114694F8-B93C-19FE-72F2-1C51ABF330A0}"/>
                </a:ext>
              </a:extLst>
            </p:cNvPr>
            <p:cNvGrpSpPr/>
            <p:nvPr/>
          </p:nvGrpSpPr>
          <p:grpSpPr>
            <a:xfrm>
              <a:off x="1407664" y="1379593"/>
              <a:ext cx="2299311" cy="3306752"/>
              <a:chOff x="2106075" y="238125"/>
              <a:chExt cx="3637575" cy="5231375"/>
            </a:xfrm>
          </p:grpSpPr>
          <p:sp>
            <p:nvSpPr>
              <p:cNvPr id="16" name="Google Shape;1357;p35">
                <a:extLst>
                  <a:ext uri="{FF2B5EF4-FFF2-40B4-BE49-F238E27FC236}">
                    <a16:creationId xmlns:a16="http://schemas.microsoft.com/office/drawing/2014/main" id="{174689DA-11C2-3E53-0157-51D44C9C3C6A}"/>
                  </a:ext>
                </a:extLst>
              </p:cNvPr>
              <p:cNvSpPr/>
              <p:nvPr/>
            </p:nvSpPr>
            <p:spPr>
              <a:xfrm>
                <a:off x="3559400" y="4045700"/>
                <a:ext cx="1232075" cy="784800"/>
              </a:xfrm>
              <a:custGeom>
                <a:avLst/>
                <a:gdLst/>
                <a:ahLst/>
                <a:cxnLst/>
                <a:rect l="l" t="t" r="r" b="b"/>
                <a:pathLst>
                  <a:path w="49283" h="31392" extrusionOk="0">
                    <a:moveTo>
                      <a:pt x="1" y="27251"/>
                    </a:moveTo>
                    <a:lnTo>
                      <a:pt x="46896" y="1"/>
                    </a:lnTo>
                    <a:cubicBezTo>
                      <a:pt x="46896" y="1522"/>
                      <a:pt x="47952" y="3381"/>
                      <a:pt x="49283" y="4141"/>
                    </a:cubicBezTo>
                    <a:lnTo>
                      <a:pt x="2388" y="31391"/>
                    </a:lnTo>
                    <a:cubicBezTo>
                      <a:pt x="1078" y="30631"/>
                      <a:pt x="1" y="28772"/>
                      <a:pt x="1" y="272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" name="Google Shape;1358;p35">
                <a:extLst>
                  <a:ext uri="{FF2B5EF4-FFF2-40B4-BE49-F238E27FC236}">
                    <a16:creationId xmlns:a16="http://schemas.microsoft.com/office/drawing/2014/main" id="{C4AA6268-900F-FB2C-BA95-6F124C99BA7F}"/>
                  </a:ext>
                </a:extLst>
              </p:cNvPr>
              <p:cNvSpPr/>
              <p:nvPr/>
            </p:nvSpPr>
            <p:spPr>
              <a:xfrm>
                <a:off x="3165975" y="3138425"/>
                <a:ext cx="1274850" cy="795350"/>
              </a:xfrm>
              <a:custGeom>
                <a:avLst/>
                <a:gdLst/>
                <a:ahLst/>
                <a:cxnLst/>
                <a:rect l="l" t="t" r="r" b="b"/>
                <a:pathLst>
                  <a:path w="50994" h="31814" extrusionOk="0">
                    <a:moveTo>
                      <a:pt x="50994" y="4310"/>
                    </a:moveTo>
                    <a:lnTo>
                      <a:pt x="4098" y="31560"/>
                    </a:lnTo>
                    <a:cubicBezTo>
                      <a:pt x="3676" y="31814"/>
                      <a:pt x="3063" y="31771"/>
                      <a:pt x="2387" y="31391"/>
                    </a:cubicBezTo>
                    <a:cubicBezTo>
                      <a:pt x="1078" y="30631"/>
                      <a:pt x="0" y="28772"/>
                      <a:pt x="0" y="27251"/>
                    </a:cubicBezTo>
                    <a:lnTo>
                      <a:pt x="46895" y="1"/>
                    </a:lnTo>
                    <a:cubicBezTo>
                      <a:pt x="46895" y="1522"/>
                      <a:pt x="47952" y="3381"/>
                      <a:pt x="49282" y="4141"/>
                    </a:cubicBezTo>
                    <a:cubicBezTo>
                      <a:pt x="49958" y="4522"/>
                      <a:pt x="50550" y="4564"/>
                      <a:pt x="50994" y="43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Google Shape;1359;p35">
                <a:extLst>
                  <a:ext uri="{FF2B5EF4-FFF2-40B4-BE49-F238E27FC236}">
                    <a16:creationId xmlns:a16="http://schemas.microsoft.com/office/drawing/2014/main" id="{5C15A386-1436-920A-7A17-D935FC2053CE}"/>
                  </a:ext>
                </a:extLst>
              </p:cNvPr>
              <p:cNvSpPr/>
              <p:nvPr/>
            </p:nvSpPr>
            <p:spPr>
              <a:xfrm>
                <a:off x="3323875" y="3214475"/>
                <a:ext cx="1229425" cy="807500"/>
              </a:xfrm>
              <a:custGeom>
                <a:avLst/>
                <a:gdLst/>
                <a:ahLst/>
                <a:cxnLst/>
                <a:rect l="l" t="t" r="r" b="b"/>
                <a:pathLst>
                  <a:path w="49177" h="32300" extrusionOk="0">
                    <a:moveTo>
                      <a:pt x="49177" y="1"/>
                    </a:moveTo>
                    <a:lnTo>
                      <a:pt x="2303" y="27251"/>
                    </a:lnTo>
                    <a:cubicBezTo>
                      <a:pt x="1880" y="27504"/>
                      <a:pt x="1606" y="28032"/>
                      <a:pt x="1606" y="28772"/>
                    </a:cubicBezTo>
                    <a:cubicBezTo>
                      <a:pt x="1585" y="30504"/>
                      <a:pt x="972" y="31729"/>
                      <a:pt x="0" y="32299"/>
                    </a:cubicBezTo>
                    <a:lnTo>
                      <a:pt x="46874" y="5049"/>
                    </a:lnTo>
                    <a:cubicBezTo>
                      <a:pt x="47867" y="4479"/>
                      <a:pt x="48480" y="3254"/>
                      <a:pt x="48480" y="1522"/>
                    </a:cubicBezTo>
                    <a:cubicBezTo>
                      <a:pt x="48501" y="782"/>
                      <a:pt x="48754" y="254"/>
                      <a:pt x="49177" y="1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Google Shape;1360;p35">
                <a:extLst>
                  <a:ext uri="{FF2B5EF4-FFF2-40B4-BE49-F238E27FC236}">
                    <a16:creationId xmlns:a16="http://schemas.microsoft.com/office/drawing/2014/main" id="{8F998505-4E43-201B-B7C4-37811C995106}"/>
                  </a:ext>
                </a:extLst>
              </p:cNvPr>
              <p:cNvSpPr/>
              <p:nvPr/>
            </p:nvSpPr>
            <p:spPr>
              <a:xfrm>
                <a:off x="2772550" y="2228000"/>
                <a:ext cx="1274850" cy="795875"/>
              </a:xfrm>
              <a:custGeom>
                <a:avLst/>
                <a:gdLst/>
                <a:ahLst/>
                <a:cxnLst/>
                <a:rect l="l" t="t" r="r" b="b"/>
                <a:pathLst>
                  <a:path w="50994" h="31835" extrusionOk="0">
                    <a:moveTo>
                      <a:pt x="50993" y="4309"/>
                    </a:moveTo>
                    <a:lnTo>
                      <a:pt x="4119" y="31581"/>
                    </a:lnTo>
                    <a:cubicBezTo>
                      <a:pt x="3676" y="31834"/>
                      <a:pt x="3063" y="31792"/>
                      <a:pt x="2408" y="31412"/>
                    </a:cubicBezTo>
                    <a:cubicBezTo>
                      <a:pt x="1077" y="30630"/>
                      <a:pt x="0" y="28792"/>
                      <a:pt x="21" y="27250"/>
                    </a:cubicBezTo>
                    <a:lnTo>
                      <a:pt x="46895" y="0"/>
                    </a:lnTo>
                    <a:cubicBezTo>
                      <a:pt x="46895" y="1521"/>
                      <a:pt x="47951" y="3380"/>
                      <a:pt x="49282" y="4162"/>
                    </a:cubicBezTo>
                    <a:cubicBezTo>
                      <a:pt x="49958" y="4542"/>
                      <a:pt x="50571" y="4563"/>
                      <a:pt x="50993" y="43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Google Shape;1361;p35">
                <a:extLst>
                  <a:ext uri="{FF2B5EF4-FFF2-40B4-BE49-F238E27FC236}">
                    <a16:creationId xmlns:a16="http://schemas.microsoft.com/office/drawing/2014/main" id="{DE5B5F2A-E061-06F5-B94B-E89A0B0285D9}"/>
                  </a:ext>
                </a:extLst>
              </p:cNvPr>
              <p:cNvSpPr/>
              <p:nvPr/>
            </p:nvSpPr>
            <p:spPr>
              <a:xfrm>
                <a:off x="3559400" y="3367100"/>
                <a:ext cx="1174000" cy="1359875"/>
              </a:xfrm>
              <a:custGeom>
                <a:avLst/>
                <a:gdLst/>
                <a:ahLst/>
                <a:cxnLst/>
                <a:rect l="l" t="t" r="r" b="b"/>
                <a:pathLst>
                  <a:path w="46960" h="54395" extrusionOk="0">
                    <a:moveTo>
                      <a:pt x="85" y="27251"/>
                    </a:moveTo>
                    <a:lnTo>
                      <a:pt x="46959" y="1"/>
                    </a:lnTo>
                    <a:lnTo>
                      <a:pt x="46896" y="27145"/>
                    </a:lnTo>
                    <a:lnTo>
                      <a:pt x="1" y="543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" name="Google Shape;1362;p35">
                <a:extLst>
                  <a:ext uri="{FF2B5EF4-FFF2-40B4-BE49-F238E27FC236}">
                    <a16:creationId xmlns:a16="http://schemas.microsoft.com/office/drawing/2014/main" id="{69C71DE6-6E3E-6041-9AAC-318B46084858}"/>
                  </a:ext>
                </a:extLst>
              </p:cNvPr>
              <p:cNvSpPr/>
              <p:nvPr/>
            </p:nvSpPr>
            <p:spPr>
              <a:xfrm>
                <a:off x="2930450" y="2345750"/>
                <a:ext cx="1212000" cy="765775"/>
              </a:xfrm>
              <a:custGeom>
                <a:avLst/>
                <a:gdLst/>
                <a:ahLst/>
                <a:cxnLst/>
                <a:rect l="l" t="t" r="r" b="b"/>
                <a:pathLst>
                  <a:path w="48480" h="30631" extrusionOk="0">
                    <a:moveTo>
                      <a:pt x="48480" y="1"/>
                    </a:moveTo>
                    <a:lnTo>
                      <a:pt x="1606" y="27251"/>
                    </a:lnTo>
                    <a:cubicBezTo>
                      <a:pt x="1585" y="28892"/>
                      <a:pt x="956" y="30072"/>
                      <a:pt x="11" y="30624"/>
                    </a:cubicBezTo>
                    <a:lnTo>
                      <a:pt x="11" y="30624"/>
                    </a:lnTo>
                    <a:lnTo>
                      <a:pt x="46895" y="3381"/>
                    </a:lnTo>
                    <a:cubicBezTo>
                      <a:pt x="47846" y="2831"/>
                      <a:pt x="48458" y="1649"/>
                      <a:pt x="48480" y="1"/>
                    </a:cubicBezTo>
                    <a:close/>
                    <a:moveTo>
                      <a:pt x="11" y="30624"/>
                    </a:moveTo>
                    <a:lnTo>
                      <a:pt x="0" y="30631"/>
                    </a:lnTo>
                    <a:cubicBezTo>
                      <a:pt x="4" y="30629"/>
                      <a:pt x="7" y="30626"/>
                      <a:pt x="11" y="30624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Google Shape;1363;p35">
                <a:extLst>
                  <a:ext uri="{FF2B5EF4-FFF2-40B4-BE49-F238E27FC236}">
                    <a16:creationId xmlns:a16="http://schemas.microsoft.com/office/drawing/2014/main" id="{830EF725-A299-4134-39AF-004125B07B87}"/>
                  </a:ext>
                </a:extLst>
              </p:cNvPr>
              <p:cNvSpPr/>
              <p:nvPr/>
            </p:nvSpPr>
            <p:spPr>
              <a:xfrm>
                <a:off x="2970575" y="2307200"/>
                <a:ext cx="1189825" cy="719825"/>
              </a:xfrm>
              <a:custGeom>
                <a:avLst/>
                <a:gdLst/>
                <a:ahLst/>
                <a:cxnLst/>
                <a:rect l="l" t="t" r="r" b="b"/>
                <a:pathLst>
                  <a:path w="47593" h="28793" extrusionOk="0">
                    <a:moveTo>
                      <a:pt x="47593" y="1"/>
                    </a:moveTo>
                    <a:cubicBezTo>
                      <a:pt x="47588" y="4"/>
                      <a:pt x="47583" y="6"/>
                      <a:pt x="47578" y="9"/>
                    </a:cubicBezTo>
                    <a:lnTo>
                      <a:pt x="47578" y="9"/>
                    </a:lnTo>
                    <a:lnTo>
                      <a:pt x="47593" y="1"/>
                    </a:lnTo>
                    <a:close/>
                    <a:moveTo>
                      <a:pt x="47578" y="9"/>
                    </a:moveTo>
                    <a:lnTo>
                      <a:pt x="698" y="27251"/>
                    </a:lnTo>
                    <a:cubicBezTo>
                      <a:pt x="275" y="27504"/>
                      <a:pt x="1" y="28032"/>
                      <a:pt x="1" y="28793"/>
                    </a:cubicBezTo>
                    <a:lnTo>
                      <a:pt x="46875" y="1543"/>
                    </a:lnTo>
                    <a:cubicBezTo>
                      <a:pt x="46895" y="791"/>
                      <a:pt x="47144" y="266"/>
                      <a:pt x="47578" y="9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Google Shape;1364;p35">
                <a:extLst>
                  <a:ext uri="{FF2B5EF4-FFF2-40B4-BE49-F238E27FC236}">
                    <a16:creationId xmlns:a16="http://schemas.microsoft.com/office/drawing/2014/main" id="{2B8EEE21-5850-3D8D-A7C4-F7413F461F7F}"/>
                  </a:ext>
                </a:extLst>
              </p:cNvPr>
              <p:cNvSpPr/>
              <p:nvPr/>
            </p:nvSpPr>
            <p:spPr>
              <a:xfrm>
                <a:off x="2379100" y="1320725"/>
                <a:ext cx="1274850" cy="795325"/>
              </a:xfrm>
              <a:custGeom>
                <a:avLst/>
                <a:gdLst/>
                <a:ahLst/>
                <a:cxnLst/>
                <a:rect l="l" t="t" r="r" b="b"/>
                <a:pathLst>
                  <a:path w="50994" h="31813" extrusionOk="0">
                    <a:moveTo>
                      <a:pt x="50994" y="4309"/>
                    </a:moveTo>
                    <a:lnTo>
                      <a:pt x="4120" y="31559"/>
                    </a:lnTo>
                    <a:cubicBezTo>
                      <a:pt x="3676" y="31813"/>
                      <a:pt x="3064" y="31771"/>
                      <a:pt x="2409" y="31390"/>
                    </a:cubicBezTo>
                    <a:cubicBezTo>
                      <a:pt x="1078" y="30630"/>
                      <a:pt x="1" y="28792"/>
                      <a:pt x="22" y="27250"/>
                    </a:cubicBezTo>
                    <a:lnTo>
                      <a:pt x="46896" y="0"/>
                    </a:lnTo>
                    <a:cubicBezTo>
                      <a:pt x="46896" y="1521"/>
                      <a:pt x="47973" y="3380"/>
                      <a:pt x="49283" y="4140"/>
                    </a:cubicBezTo>
                    <a:cubicBezTo>
                      <a:pt x="49959" y="4521"/>
                      <a:pt x="50571" y="4563"/>
                      <a:pt x="50994" y="43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4" name="Google Shape;1365;p35">
                <a:extLst>
                  <a:ext uri="{FF2B5EF4-FFF2-40B4-BE49-F238E27FC236}">
                    <a16:creationId xmlns:a16="http://schemas.microsoft.com/office/drawing/2014/main" id="{B5E85D43-E595-F3DA-6163-5E12D16DA409}"/>
                  </a:ext>
                </a:extLst>
              </p:cNvPr>
              <p:cNvSpPr/>
              <p:nvPr/>
            </p:nvSpPr>
            <p:spPr>
              <a:xfrm>
                <a:off x="3326525" y="3105700"/>
                <a:ext cx="1407400" cy="942675"/>
              </a:xfrm>
              <a:custGeom>
                <a:avLst/>
                <a:gdLst/>
                <a:ahLst/>
                <a:cxnLst/>
                <a:rect l="l" t="t" r="r" b="b"/>
                <a:pathLst>
                  <a:path w="56296" h="37707" extrusionOk="0">
                    <a:moveTo>
                      <a:pt x="0" y="27821"/>
                    </a:moveTo>
                    <a:lnTo>
                      <a:pt x="46895" y="571"/>
                    </a:lnTo>
                    <a:cubicBezTo>
                      <a:pt x="47888" y="0"/>
                      <a:pt x="49261" y="85"/>
                      <a:pt x="50803" y="951"/>
                    </a:cubicBezTo>
                    <a:cubicBezTo>
                      <a:pt x="53824" y="2704"/>
                      <a:pt x="56295" y="6971"/>
                      <a:pt x="56274" y="10457"/>
                    </a:cubicBezTo>
                    <a:lnTo>
                      <a:pt x="9400" y="37707"/>
                    </a:lnTo>
                    <a:cubicBezTo>
                      <a:pt x="9400" y="34221"/>
                      <a:pt x="6950" y="29954"/>
                      <a:pt x="3908" y="28201"/>
                    </a:cubicBezTo>
                    <a:cubicBezTo>
                      <a:pt x="2387" y="27335"/>
                      <a:pt x="993" y="27250"/>
                      <a:pt x="0" y="278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5" name="Google Shape;1366;p35">
                <a:extLst>
                  <a:ext uri="{FF2B5EF4-FFF2-40B4-BE49-F238E27FC236}">
                    <a16:creationId xmlns:a16="http://schemas.microsoft.com/office/drawing/2014/main" id="{6E7A7FB2-9FCA-693E-5F48-4807728D56F5}"/>
                  </a:ext>
                </a:extLst>
              </p:cNvPr>
              <p:cNvSpPr/>
              <p:nvPr/>
            </p:nvSpPr>
            <p:spPr>
              <a:xfrm>
                <a:off x="3165975" y="2459825"/>
                <a:ext cx="1174500" cy="1359875"/>
              </a:xfrm>
              <a:custGeom>
                <a:avLst/>
                <a:gdLst/>
                <a:ahLst/>
                <a:cxnLst/>
                <a:rect l="l" t="t" r="r" b="b"/>
                <a:pathLst>
                  <a:path w="46980" h="54395" extrusionOk="0">
                    <a:moveTo>
                      <a:pt x="85" y="27251"/>
                    </a:moveTo>
                    <a:lnTo>
                      <a:pt x="46980" y="1"/>
                    </a:lnTo>
                    <a:lnTo>
                      <a:pt x="46895" y="27145"/>
                    </a:lnTo>
                    <a:lnTo>
                      <a:pt x="0" y="543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6" name="Google Shape;1367;p35">
                <a:extLst>
                  <a:ext uri="{FF2B5EF4-FFF2-40B4-BE49-F238E27FC236}">
                    <a16:creationId xmlns:a16="http://schemas.microsoft.com/office/drawing/2014/main" id="{7B95809F-249C-6A55-817E-4218A477A7F4}"/>
                  </a:ext>
                </a:extLst>
              </p:cNvPr>
              <p:cNvSpPr/>
              <p:nvPr/>
            </p:nvSpPr>
            <p:spPr>
              <a:xfrm>
                <a:off x="2536475" y="1397300"/>
                <a:ext cx="1230500" cy="806950"/>
              </a:xfrm>
              <a:custGeom>
                <a:avLst/>
                <a:gdLst/>
                <a:ahLst/>
                <a:cxnLst/>
                <a:rect l="l" t="t" r="r" b="b"/>
                <a:pathLst>
                  <a:path w="49220" h="32278" extrusionOk="0">
                    <a:moveTo>
                      <a:pt x="49219" y="0"/>
                    </a:moveTo>
                    <a:cubicBezTo>
                      <a:pt x="49192" y="15"/>
                      <a:pt x="49164" y="30"/>
                      <a:pt x="49138" y="47"/>
                    </a:cubicBezTo>
                    <a:lnTo>
                      <a:pt x="49138" y="47"/>
                    </a:lnTo>
                    <a:lnTo>
                      <a:pt x="49219" y="0"/>
                    </a:lnTo>
                    <a:close/>
                    <a:moveTo>
                      <a:pt x="49138" y="47"/>
                    </a:moveTo>
                    <a:lnTo>
                      <a:pt x="2324" y="27250"/>
                    </a:lnTo>
                    <a:cubicBezTo>
                      <a:pt x="1902" y="27482"/>
                      <a:pt x="1627" y="28011"/>
                      <a:pt x="1627" y="28750"/>
                    </a:cubicBezTo>
                    <a:cubicBezTo>
                      <a:pt x="1606" y="30469"/>
                      <a:pt x="1003" y="31689"/>
                      <a:pt x="23" y="32265"/>
                    </a:cubicBezTo>
                    <a:lnTo>
                      <a:pt x="23" y="32265"/>
                    </a:lnTo>
                    <a:lnTo>
                      <a:pt x="46896" y="5028"/>
                    </a:lnTo>
                    <a:cubicBezTo>
                      <a:pt x="47889" y="4457"/>
                      <a:pt x="48501" y="3232"/>
                      <a:pt x="48501" y="1500"/>
                    </a:cubicBezTo>
                    <a:cubicBezTo>
                      <a:pt x="48521" y="807"/>
                      <a:pt x="48745" y="300"/>
                      <a:pt x="49138" y="47"/>
                    </a:cubicBezTo>
                    <a:close/>
                    <a:moveTo>
                      <a:pt x="23" y="32265"/>
                    </a:moveTo>
                    <a:lnTo>
                      <a:pt x="1" y="32278"/>
                    </a:lnTo>
                    <a:cubicBezTo>
                      <a:pt x="8" y="32273"/>
                      <a:pt x="16" y="32269"/>
                      <a:pt x="23" y="32265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" name="Google Shape;1368;p35">
                <a:extLst>
                  <a:ext uri="{FF2B5EF4-FFF2-40B4-BE49-F238E27FC236}">
                    <a16:creationId xmlns:a16="http://schemas.microsoft.com/office/drawing/2014/main" id="{39C74142-ECA3-A984-6D33-E8D256C3A2CD}"/>
                  </a:ext>
                </a:extLst>
              </p:cNvPr>
              <p:cNvSpPr/>
              <p:nvPr/>
            </p:nvSpPr>
            <p:spPr>
              <a:xfrm>
                <a:off x="2933075" y="2197900"/>
                <a:ext cx="1407400" cy="943200"/>
              </a:xfrm>
              <a:custGeom>
                <a:avLst/>
                <a:gdLst/>
                <a:ahLst/>
                <a:cxnLst/>
                <a:rect l="l" t="t" r="r" b="b"/>
                <a:pathLst>
                  <a:path w="56296" h="37728" extrusionOk="0">
                    <a:moveTo>
                      <a:pt x="1" y="27842"/>
                    </a:moveTo>
                    <a:lnTo>
                      <a:pt x="46896" y="592"/>
                    </a:lnTo>
                    <a:cubicBezTo>
                      <a:pt x="47889" y="0"/>
                      <a:pt x="49262" y="85"/>
                      <a:pt x="50804" y="972"/>
                    </a:cubicBezTo>
                    <a:cubicBezTo>
                      <a:pt x="53824" y="2725"/>
                      <a:pt x="56296" y="6992"/>
                      <a:pt x="56296" y="10478"/>
                    </a:cubicBezTo>
                    <a:lnTo>
                      <a:pt x="9401" y="37728"/>
                    </a:lnTo>
                    <a:cubicBezTo>
                      <a:pt x="9401" y="34242"/>
                      <a:pt x="6951" y="29975"/>
                      <a:pt x="3909" y="28222"/>
                    </a:cubicBezTo>
                    <a:cubicBezTo>
                      <a:pt x="2388" y="27335"/>
                      <a:pt x="994" y="27250"/>
                      <a:pt x="1" y="278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Google Shape;1369;p35">
                <a:extLst>
                  <a:ext uri="{FF2B5EF4-FFF2-40B4-BE49-F238E27FC236}">
                    <a16:creationId xmlns:a16="http://schemas.microsoft.com/office/drawing/2014/main" id="{1C540637-26EB-332F-2C2D-29C3C379C990}"/>
                  </a:ext>
                </a:extLst>
              </p:cNvPr>
              <p:cNvSpPr/>
              <p:nvPr/>
            </p:nvSpPr>
            <p:spPr>
              <a:xfrm>
                <a:off x="3619075" y="4149225"/>
                <a:ext cx="2124575" cy="1231550"/>
              </a:xfrm>
              <a:custGeom>
                <a:avLst/>
                <a:gdLst/>
                <a:ahLst/>
                <a:cxnLst/>
                <a:rect l="l" t="t" r="r" b="b"/>
                <a:pathLst>
                  <a:path w="84983" h="49262" extrusionOk="0">
                    <a:moveTo>
                      <a:pt x="1" y="27250"/>
                    </a:moveTo>
                    <a:lnTo>
                      <a:pt x="46896" y="0"/>
                    </a:lnTo>
                    <a:lnTo>
                      <a:pt x="84982" y="22011"/>
                    </a:lnTo>
                    <a:lnTo>
                      <a:pt x="38108" y="4926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Google Shape;1370;p35">
                <a:extLst>
                  <a:ext uri="{FF2B5EF4-FFF2-40B4-BE49-F238E27FC236}">
                    <a16:creationId xmlns:a16="http://schemas.microsoft.com/office/drawing/2014/main" id="{9FF146CC-DF51-4D9A-996F-DF59D1C72776}"/>
                  </a:ext>
                </a:extLst>
              </p:cNvPr>
              <p:cNvSpPr/>
              <p:nvPr/>
            </p:nvSpPr>
            <p:spPr>
              <a:xfrm>
                <a:off x="4571250" y="4699500"/>
                <a:ext cx="1172400" cy="770000"/>
              </a:xfrm>
              <a:custGeom>
                <a:avLst/>
                <a:gdLst/>
                <a:ahLst/>
                <a:cxnLst/>
                <a:rect l="l" t="t" r="r" b="b"/>
                <a:pathLst>
                  <a:path w="46896" h="30800" extrusionOk="0">
                    <a:moveTo>
                      <a:pt x="46895" y="0"/>
                    </a:moveTo>
                    <a:lnTo>
                      <a:pt x="21" y="27250"/>
                    </a:lnTo>
                    <a:lnTo>
                      <a:pt x="0" y="30799"/>
                    </a:lnTo>
                    <a:lnTo>
                      <a:pt x="0" y="30799"/>
                    </a:lnTo>
                    <a:lnTo>
                      <a:pt x="46895" y="3549"/>
                    </a:lnTo>
                    <a:lnTo>
                      <a:pt x="468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Google Shape;1371;p35">
                <a:extLst>
                  <a:ext uri="{FF2B5EF4-FFF2-40B4-BE49-F238E27FC236}">
                    <a16:creationId xmlns:a16="http://schemas.microsoft.com/office/drawing/2014/main" id="{C35DC203-E9D1-8B64-E6D0-9099F16868D8}"/>
                  </a:ext>
                </a:extLst>
              </p:cNvPr>
              <p:cNvSpPr/>
              <p:nvPr/>
            </p:nvSpPr>
            <p:spPr>
              <a:xfrm>
                <a:off x="2773075" y="1549900"/>
                <a:ext cx="1173975" cy="1359375"/>
              </a:xfrm>
              <a:custGeom>
                <a:avLst/>
                <a:gdLst/>
                <a:ahLst/>
                <a:cxnLst/>
                <a:rect l="l" t="t" r="r" b="b"/>
                <a:pathLst>
                  <a:path w="46959" h="54375" extrusionOk="0">
                    <a:moveTo>
                      <a:pt x="64" y="27230"/>
                    </a:moveTo>
                    <a:lnTo>
                      <a:pt x="46959" y="1"/>
                    </a:lnTo>
                    <a:lnTo>
                      <a:pt x="46874" y="27124"/>
                    </a:lnTo>
                    <a:lnTo>
                      <a:pt x="0" y="543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Google Shape;1372;p35">
                <a:extLst>
                  <a:ext uri="{FF2B5EF4-FFF2-40B4-BE49-F238E27FC236}">
                    <a16:creationId xmlns:a16="http://schemas.microsoft.com/office/drawing/2014/main" id="{661FAB62-6DCD-20A4-DF93-1ADD08B9F6DC}"/>
                  </a:ext>
                </a:extLst>
              </p:cNvPr>
              <p:cNvSpPr/>
              <p:nvPr/>
            </p:nvSpPr>
            <p:spPr>
              <a:xfrm>
                <a:off x="2183700" y="489500"/>
                <a:ext cx="1189850" cy="719825"/>
              </a:xfrm>
              <a:custGeom>
                <a:avLst/>
                <a:gdLst/>
                <a:ahLst/>
                <a:cxnLst/>
                <a:rect l="l" t="t" r="r" b="b"/>
                <a:pathLst>
                  <a:path w="47594" h="28793" extrusionOk="0">
                    <a:moveTo>
                      <a:pt x="47593" y="0"/>
                    </a:moveTo>
                    <a:lnTo>
                      <a:pt x="719" y="27250"/>
                    </a:lnTo>
                    <a:cubicBezTo>
                      <a:pt x="276" y="27503"/>
                      <a:pt x="1" y="28032"/>
                      <a:pt x="1" y="28792"/>
                    </a:cubicBezTo>
                    <a:lnTo>
                      <a:pt x="46896" y="1542"/>
                    </a:lnTo>
                    <a:cubicBezTo>
                      <a:pt x="46896" y="803"/>
                      <a:pt x="47149" y="275"/>
                      <a:pt x="47593" y="0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Google Shape;1373;p35">
                <a:extLst>
                  <a:ext uri="{FF2B5EF4-FFF2-40B4-BE49-F238E27FC236}">
                    <a16:creationId xmlns:a16="http://schemas.microsoft.com/office/drawing/2014/main" id="{F24DB854-49AA-AE40-4D62-3AB3D04C090D}"/>
                  </a:ext>
                </a:extLst>
              </p:cNvPr>
              <p:cNvSpPr/>
              <p:nvPr/>
            </p:nvSpPr>
            <p:spPr>
              <a:xfrm>
                <a:off x="2539650" y="1287975"/>
                <a:ext cx="1407400" cy="942675"/>
              </a:xfrm>
              <a:custGeom>
                <a:avLst/>
                <a:gdLst/>
                <a:ahLst/>
                <a:cxnLst/>
                <a:rect l="l" t="t" r="r" b="b"/>
                <a:pathLst>
                  <a:path w="56296" h="37707" extrusionOk="0">
                    <a:moveTo>
                      <a:pt x="0" y="27821"/>
                    </a:moveTo>
                    <a:lnTo>
                      <a:pt x="46896" y="592"/>
                    </a:lnTo>
                    <a:cubicBezTo>
                      <a:pt x="47888" y="0"/>
                      <a:pt x="49261" y="85"/>
                      <a:pt x="50803" y="972"/>
                    </a:cubicBezTo>
                    <a:cubicBezTo>
                      <a:pt x="53845" y="2704"/>
                      <a:pt x="56296" y="6971"/>
                      <a:pt x="56296" y="10478"/>
                    </a:cubicBezTo>
                    <a:lnTo>
                      <a:pt x="9401" y="37707"/>
                    </a:lnTo>
                    <a:cubicBezTo>
                      <a:pt x="9401" y="34221"/>
                      <a:pt x="6950" y="29954"/>
                      <a:pt x="3908" y="28201"/>
                    </a:cubicBezTo>
                    <a:cubicBezTo>
                      <a:pt x="2387" y="27335"/>
                      <a:pt x="993" y="27250"/>
                      <a:pt x="0" y="278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Google Shape;1374;p35">
                <a:extLst>
                  <a:ext uri="{FF2B5EF4-FFF2-40B4-BE49-F238E27FC236}">
                    <a16:creationId xmlns:a16="http://schemas.microsoft.com/office/drawing/2014/main" id="{BC7E8BBB-907B-F955-34EF-9A929552083A}"/>
                  </a:ext>
                </a:extLst>
              </p:cNvPr>
              <p:cNvSpPr/>
              <p:nvPr/>
            </p:nvSpPr>
            <p:spPr>
              <a:xfrm>
                <a:off x="2379100" y="642100"/>
                <a:ext cx="1174525" cy="1359900"/>
              </a:xfrm>
              <a:custGeom>
                <a:avLst/>
                <a:gdLst/>
                <a:ahLst/>
                <a:cxnLst/>
                <a:rect l="l" t="t" r="r" b="b"/>
                <a:pathLst>
                  <a:path w="46981" h="54396" extrusionOk="0">
                    <a:moveTo>
                      <a:pt x="85" y="27251"/>
                    </a:moveTo>
                    <a:lnTo>
                      <a:pt x="46980" y="1"/>
                    </a:lnTo>
                    <a:lnTo>
                      <a:pt x="46896" y="27145"/>
                    </a:lnTo>
                    <a:lnTo>
                      <a:pt x="1" y="543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Google Shape;1375;p35">
                <a:extLst>
                  <a:ext uri="{FF2B5EF4-FFF2-40B4-BE49-F238E27FC236}">
                    <a16:creationId xmlns:a16="http://schemas.microsoft.com/office/drawing/2014/main" id="{3659F766-E483-DBEC-CD85-FC24762837C8}"/>
                  </a:ext>
                </a:extLst>
              </p:cNvPr>
              <p:cNvSpPr/>
              <p:nvPr/>
            </p:nvSpPr>
            <p:spPr>
              <a:xfrm>
                <a:off x="2146225" y="380700"/>
                <a:ext cx="1270100" cy="705050"/>
              </a:xfrm>
              <a:custGeom>
                <a:avLst/>
                <a:gdLst/>
                <a:ahLst/>
                <a:cxnLst/>
                <a:rect l="l" t="t" r="r" b="b"/>
                <a:pathLst>
                  <a:path w="50804" h="28202" extrusionOk="0">
                    <a:moveTo>
                      <a:pt x="0" y="27842"/>
                    </a:moveTo>
                    <a:lnTo>
                      <a:pt x="46895" y="571"/>
                    </a:lnTo>
                    <a:cubicBezTo>
                      <a:pt x="47888" y="0"/>
                      <a:pt x="49261" y="64"/>
                      <a:pt x="50803" y="951"/>
                    </a:cubicBezTo>
                    <a:lnTo>
                      <a:pt x="3908" y="28201"/>
                    </a:lnTo>
                    <a:cubicBezTo>
                      <a:pt x="2387" y="27314"/>
                      <a:pt x="1014" y="27229"/>
                      <a:pt x="0" y="278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Google Shape;1376;p35">
                <a:extLst>
                  <a:ext uri="{FF2B5EF4-FFF2-40B4-BE49-F238E27FC236}">
                    <a16:creationId xmlns:a16="http://schemas.microsoft.com/office/drawing/2014/main" id="{CAAFED35-57EC-898C-3836-82AA6A49CDAA}"/>
                  </a:ext>
                </a:extLst>
              </p:cNvPr>
              <p:cNvSpPr/>
              <p:nvPr/>
            </p:nvSpPr>
            <p:spPr>
              <a:xfrm>
                <a:off x="2106075" y="1066900"/>
                <a:ext cx="2465725" cy="4402600"/>
              </a:xfrm>
              <a:custGeom>
                <a:avLst/>
                <a:gdLst/>
                <a:ahLst/>
                <a:cxnLst/>
                <a:rect l="l" t="t" r="r" b="b"/>
                <a:pathLst>
                  <a:path w="98629" h="176104" extrusionOk="0">
                    <a:moveTo>
                      <a:pt x="3057" y="0"/>
                    </a:moveTo>
                    <a:cubicBezTo>
                      <a:pt x="1252" y="0"/>
                      <a:pt x="1" y="1431"/>
                      <a:pt x="1" y="3900"/>
                    </a:cubicBezTo>
                    <a:lnTo>
                      <a:pt x="3106" y="5675"/>
                    </a:lnTo>
                    <a:cubicBezTo>
                      <a:pt x="3121" y="4603"/>
                      <a:pt x="3649" y="3983"/>
                      <a:pt x="4426" y="3983"/>
                    </a:cubicBezTo>
                    <a:cubicBezTo>
                      <a:pt x="4751" y="3983"/>
                      <a:pt x="5121" y="4092"/>
                      <a:pt x="5514" y="4323"/>
                    </a:cubicBezTo>
                    <a:cubicBezTo>
                      <a:pt x="6866" y="5083"/>
                      <a:pt x="7922" y="6942"/>
                      <a:pt x="7922" y="8463"/>
                    </a:cubicBezTo>
                    <a:lnTo>
                      <a:pt x="7838" y="35608"/>
                    </a:lnTo>
                    <a:cubicBezTo>
                      <a:pt x="7838" y="39093"/>
                      <a:pt x="10309" y="43360"/>
                      <a:pt x="13330" y="45113"/>
                    </a:cubicBezTo>
                    <a:cubicBezTo>
                      <a:pt x="14209" y="45618"/>
                      <a:pt x="15042" y="45857"/>
                      <a:pt x="15781" y="45857"/>
                    </a:cubicBezTo>
                    <a:cubicBezTo>
                      <a:pt x="17582" y="45857"/>
                      <a:pt x="18828" y="44437"/>
                      <a:pt x="18843" y="41966"/>
                    </a:cubicBezTo>
                    <a:cubicBezTo>
                      <a:pt x="18858" y="40904"/>
                      <a:pt x="19392" y="40287"/>
                      <a:pt x="20175" y="40287"/>
                    </a:cubicBezTo>
                    <a:cubicBezTo>
                      <a:pt x="20498" y="40287"/>
                      <a:pt x="20863" y="40392"/>
                      <a:pt x="21251" y="40614"/>
                    </a:cubicBezTo>
                    <a:cubicBezTo>
                      <a:pt x="22603" y="41374"/>
                      <a:pt x="23659" y="43233"/>
                      <a:pt x="23659" y="44754"/>
                    </a:cubicBezTo>
                    <a:lnTo>
                      <a:pt x="23575" y="71899"/>
                    </a:lnTo>
                    <a:cubicBezTo>
                      <a:pt x="23575" y="75405"/>
                      <a:pt x="26025" y="79651"/>
                      <a:pt x="29067" y="81404"/>
                    </a:cubicBezTo>
                    <a:cubicBezTo>
                      <a:pt x="29955" y="81924"/>
                      <a:pt x="30795" y="82169"/>
                      <a:pt x="31540" y="82169"/>
                    </a:cubicBezTo>
                    <a:cubicBezTo>
                      <a:pt x="33309" y="82169"/>
                      <a:pt x="34536" y="80784"/>
                      <a:pt x="34581" y="78405"/>
                    </a:cubicBezTo>
                    <a:cubicBezTo>
                      <a:pt x="34596" y="77328"/>
                      <a:pt x="35140" y="76696"/>
                      <a:pt x="35921" y="76696"/>
                    </a:cubicBezTo>
                    <a:cubicBezTo>
                      <a:pt x="36244" y="76696"/>
                      <a:pt x="36606" y="76803"/>
                      <a:pt x="36989" y="77032"/>
                    </a:cubicBezTo>
                    <a:cubicBezTo>
                      <a:pt x="38319" y="77792"/>
                      <a:pt x="39376" y="79651"/>
                      <a:pt x="39376" y="81172"/>
                    </a:cubicBezTo>
                    <a:lnTo>
                      <a:pt x="39291" y="108316"/>
                    </a:lnTo>
                    <a:cubicBezTo>
                      <a:pt x="39291" y="111802"/>
                      <a:pt x="41763" y="116069"/>
                      <a:pt x="44783" y="117822"/>
                    </a:cubicBezTo>
                    <a:cubicBezTo>
                      <a:pt x="45664" y="118333"/>
                      <a:pt x="46497" y="118575"/>
                      <a:pt x="47237" y="118575"/>
                    </a:cubicBezTo>
                    <a:cubicBezTo>
                      <a:pt x="49036" y="118575"/>
                      <a:pt x="50282" y="117145"/>
                      <a:pt x="50297" y="114675"/>
                    </a:cubicBezTo>
                    <a:cubicBezTo>
                      <a:pt x="50312" y="113613"/>
                      <a:pt x="50845" y="112996"/>
                      <a:pt x="51628" y="112996"/>
                    </a:cubicBezTo>
                    <a:cubicBezTo>
                      <a:pt x="51951" y="112996"/>
                      <a:pt x="52316" y="113101"/>
                      <a:pt x="52705" y="113323"/>
                    </a:cubicBezTo>
                    <a:cubicBezTo>
                      <a:pt x="54057" y="114083"/>
                      <a:pt x="55113" y="115942"/>
                      <a:pt x="55113" y="117463"/>
                    </a:cubicBezTo>
                    <a:lnTo>
                      <a:pt x="55029" y="144607"/>
                    </a:lnTo>
                    <a:cubicBezTo>
                      <a:pt x="55029" y="148114"/>
                      <a:pt x="57479" y="152360"/>
                      <a:pt x="60521" y="154113"/>
                    </a:cubicBezTo>
                    <a:lnTo>
                      <a:pt x="98628" y="176103"/>
                    </a:lnTo>
                    <a:lnTo>
                      <a:pt x="98628" y="172554"/>
                    </a:lnTo>
                    <a:lnTo>
                      <a:pt x="60521" y="150543"/>
                    </a:lnTo>
                    <a:cubicBezTo>
                      <a:pt x="59211" y="149783"/>
                      <a:pt x="58134" y="147924"/>
                      <a:pt x="58134" y="146403"/>
                    </a:cubicBezTo>
                    <a:lnTo>
                      <a:pt x="58218" y="119280"/>
                    </a:lnTo>
                    <a:cubicBezTo>
                      <a:pt x="58239" y="115773"/>
                      <a:pt x="55768" y="111506"/>
                      <a:pt x="52726" y="109774"/>
                    </a:cubicBezTo>
                    <a:cubicBezTo>
                      <a:pt x="51842" y="109261"/>
                      <a:pt x="51005" y="109017"/>
                      <a:pt x="50263" y="109017"/>
                    </a:cubicBezTo>
                    <a:cubicBezTo>
                      <a:pt x="48469" y="109017"/>
                      <a:pt x="47228" y="110441"/>
                      <a:pt x="47213" y="112921"/>
                    </a:cubicBezTo>
                    <a:cubicBezTo>
                      <a:pt x="47198" y="113978"/>
                      <a:pt x="46659" y="114584"/>
                      <a:pt x="45884" y="114584"/>
                    </a:cubicBezTo>
                    <a:cubicBezTo>
                      <a:pt x="45558" y="114584"/>
                      <a:pt x="45192" y="114477"/>
                      <a:pt x="44805" y="114252"/>
                    </a:cubicBezTo>
                    <a:cubicBezTo>
                      <a:pt x="43474" y="113492"/>
                      <a:pt x="42418" y="111633"/>
                      <a:pt x="42418" y="110112"/>
                    </a:cubicBezTo>
                    <a:lnTo>
                      <a:pt x="42502" y="82968"/>
                    </a:lnTo>
                    <a:cubicBezTo>
                      <a:pt x="42502" y="79482"/>
                      <a:pt x="40009" y="75194"/>
                      <a:pt x="37010" y="73462"/>
                    </a:cubicBezTo>
                    <a:cubicBezTo>
                      <a:pt x="36124" y="72950"/>
                      <a:pt x="35285" y="72707"/>
                      <a:pt x="34542" y="72707"/>
                    </a:cubicBezTo>
                    <a:cubicBezTo>
                      <a:pt x="32769" y="72707"/>
                      <a:pt x="31535" y="74086"/>
                      <a:pt x="31475" y="76483"/>
                    </a:cubicBezTo>
                    <a:cubicBezTo>
                      <a:pt x="31475" y="77560"/>
                      <a:pt x="30945" y="78182"/>
                      <a:pt x="30155" y="78182"/>
                    </a:cubicBezTo>
                    <a:cubicBezTo>
                      <a:pt x="29830" y="78182"/>
                      <a:pt x="29461" y="78077"/>
                      <a:pt x="29067" y="77856"/>
                    </a:cubicBezTo>
                    <a:cubicBezTo>
                      <a:pt x="27736" y="77074"/>
                      <a:pt x="26680" y="75236"/>
                      <a:pt x="26680" y="73694"/>
                    </a:cubicBezTo>
                    <a:lnTo>
                      <a:pt x="26765" y="46571"/>
                    </a:lnTo>
                    <a:cubicBezTo>
                      <a:pt x="26765" y="43064"/>
                      <a:pt x="24293" y="38797"/>
                      <a:pt x="21272" y="37065"/>
                    </a:cubicBezTo>
                    <a:cubicBezTo>
                      <a:pt x="20388" y="36552"/>
                      <a:pt x="19548" y="36308"/>
                      <a:pt x="18803" y="36308"/>
                    </a:cubicBezTo>
                    <a:cubicBezTo>
                      <a:pt x="17004" y="36308"/>
                      <a:pt x="15753" y="37727"/>
                      <a:pt x="15738" y="40192"/>
                    </a:cubicBezTo>
                    <a:cubicBezTo>
                      <a:pt x="15723" y="41264"/>
                      <a:pt x="15204" y="41874"/>
                      <a:pt x="14425" y="41874"/>
                    </a:cubicBezTo>
                    <a:cubicBezTo>
                      <a:pt x="14100" y="41874"/>
                      <a:pt x="13729" y="41768"/>
                      <a:pt x="13330" y="41543"/>
                    </a:cubicBezTo>
                    <a:cubicBezTo>
                      <a:pt x="11999" y="40783"/>
                      <a:pt x="10943" y="38924"/>
                      <a:pt x="10943" y="37403"/>
                    </a:cubicBezTo>
                    <a:lnTo>
                      <a:pt x="11006" y="10259"/>
                    </a:lnTo>
                    <a:cubicBezTo>
                      <a:pt x="11027" y="6773"/>
                      <a:pt x="8556" y="2506"/>
                      <a:pt x="5514" y="753"/>
                    </a:cubicBezTo>
                    <a:cubicBezTo>
                      <a:pt x="4634" y="242"/>
                      <a:pt x="3799" y="0"/>
                      <a:pt x="305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7000">
                    <a:schemeClr val="accent2"/>
                  </a:gs>
                  <a:gs pos="37000">
                    <a:schemeClr val="accent3"/>
                  </a:gs>
                  <a:gs pos="60000">
                    <a:schemeClr val="accent4"/>
                  </a:gs>
                  <a:gs pos="84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6" name="Google Shape;1377;p35">
                <a:extLst>
                  <a:ext uri="{FF2B5EF4-FFF2-40B4-BE49-F238E27FC236}">
                    <a16:creationId xmlns:a16="http://schemas.microsoft.com/office/drawing/2014/main" id="{3EC863FA-9BF4-B8A3-4B83-166018397334}"/>
                  </a:ext>
                </a:extLst>
              </p:cNvPr>
              <p:cNvSpPr/>
              <p:nvPr/>
            </p:nvSpPr>
            <p:spPr>
              <a:xfrm>
                <a:off x="2243925" y="404475"/>
                <a:ext cx="1309700" cy="918900"/>
              </a:xfrm>
              <a:custGeom>
                <a:avLst/>
                <a:gdLst/>
                <a:ahLst/>
                <a:cxnLst/>
                <a:rect l="l" t="t" r="r" b="b"/>
                <a:pathLst>
                  <a:path w="52388" h="36756" extrusionOk="0">
                    <a:moveTo>
                      <a:pt x="0" y="27250"/>
                    </a:moveTo>
                    <a:lnTo>
                      <a:pt x="46895" y="0"/>
                    </a:lnTo>
                    <a:cubicBezTo>
                      <a:pt x="49937" y="1753"/>
                      <a:pt x="52387" y="6020"/>
                      <a:pt x="52387" y="9506"/>
                    </a:cubicBezTo>
                    <a:lnTo>
                      <a:pt x="5492" y="36756"/>
                    </a:lnTo>
                    <a:cubicBezTo>
                      <a:pt x="5513" y="33270"/>
                      <a:pt x="3063" y="29003"/>
                      <a:pt x="0" y="272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7" name="Google Shape;1378;p35">
                <a:extLst>
                  <a:ext uri="{FF2B5EF4-FFF2-40B4-BE49-F238E27FC236}">
                    <a16:creationId xmlns:a16="http://schemas.microsoft.com/office/drawing/2014/main" id="{7730B422-55EA-3447-CE8B-FD4B007AC4BB}"/>
                  </a:ext>
                </a:extLst>
              </p:cNvPr>
              <p:cNvSpPr/>
              <p:nvPr/>
            </p:nvSpPr>
            <p:spPr>
              <a:xfrm>
                <a:off x="2568175" y="677075"/>
                <a:ext cx="659600" cy="394275"/>
              </a:xfrm>
              <a:custGeom>
                <a:avLst/>
                <a:gdLst/>
                <a:ahLst/>
                <a:cxnLst/>
                <a:rect l="l" t="t" r="r" b="b"/>
                <a:pathLst>
                  <a:path w="26384" h="15771" extrusionOk="0">
                    <a:moveTo>
                      <a:pt x="26270" y="1"/>
                    </a:moveTo>
                    <a:cubicBezTo>
                      <a:pt x="26247" y="1"/>
                      <a:pt x="26221" y="6"/>
                      <a:pt x="26194" y="17"/>
                    </a:cubicBezTo>
                    <a:lnTo>
                      <a:pt x="169" y="15142"/>
                    </a:lnTo>
                    <a:cubicBezTo>
                      <a:pt x="64" y="15205"/>
                      <a:pt x="0" y="15311"/>
                      <a:pt x="0" y="15438"/>
                    </a:cubicBezTo>
                    <a:lnTo>
                      <a:pt x="0" y="15649"/>
                    </a:lnTo>
                    <a:cubicBezTo>
                      <a:pt x="0" y="15727"/>
                      <a:pt x="47" y="15771"/>
                      <a:pt x="105" y="15771"/>
                    </a:cubicBezTo>
                    <a:cubicBezTo>
                      <a:pt x="125" y="15771"/>
                      <a:pt x="147" y="15765"/>
                      <a:pt x="169" y="15755"/>
                    </a:cubicBezTo>
                    <a:lnTo>
                      <a:pt x="26194" y="630"/>
                    </a:lnTo>
                    <a:cubicBezTo>
                      <a:pt x="26299" y="566"/>
                      <a:pt x="26363" y="461"/>
                      <a:pt x="26384" y="334"/>
                    </a:cubicBezTo>
                    <a:lnTo>
                      <a:pt x="26384" y="123"/>
                    </a:lnTo>
                    <a:cubicBezTo>
                      <a:pt x="26384" y="44"/>
                      <a:pt x="26337" y="1"/>
                      <a:pt x="2627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Google Shape;1379;p35">
                <a:extLst>
                  <a:ext uri="{FF2B5EF4-FFF2-40B4-BE49-F238E27FC236}">
                    <a16:creationId xmlns:a16="http://schemas.microsoft.com/office/drawing/2014/main" id="{62FD1C2A-8610-9BC4-A9A6-BA43E347BCE1}"/>
                  </a:ext>
                </a:extLst>
              </p:cNvPr>
              <p:cNvSpPr/>
              <p:nvPr/>
            </p:nvSpPr>
            <p:spPr>
              <a:xfrm>
                <a:off x="2568700" y="781125"/>
                <a:ext cx="659075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3" h="15759" extrusionOk="0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7"/>
                    </a:cubicBezTo>
                    <a:lnTo>
                      <a:pt x="169" y="15120"/>
                    </a:lnTo>
                    <a:cubicBezTo>
                      <a:pt x="64" y="15205"/>
                      <a:pt x="0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9"/>
                      <a:pt x="99" y="15759"/>
                    </a:cubicBezTo>
                    <a:cubicBezTo>
                      <a:pt x="121" y="15759"/>
                      <a:pt x="145" y="15751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Google Shape;1380;p35">
                <a:extLst>
                  <a:ext uri="{FF2B5EF4-FFF2-40B4-BE49-F238E27FC236}">
                    <a16:creationId xmlns:a16="http://schemas.microsoft.com/office/drawing/2014/main" id="{53F07CD4-9B82-8DCE-31B0-9543B9FC8BD5}"/>
                  </a:ext>
                </a:extLst>
              </p:cNvPr>
              <p:cNvSpPr/>
              <p:nvPr/>
            </p:nvSpPr>
            <p:spPr>
              <a:xfrm>
                <a:off x="2569750" y="1097750"/>
                <a:ext cx="659100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4" h="15759" extrusionOk="0">
                    <a:moveTo>
                      <a:pt x="26273" y="0"/>
                    </a:moveTo>
                    <a:cubicBezTo>
                      <a:pt x="26251" y="0"/>
                      <a:pt x="26224" y="8"/>
                      <a:pt x="26194" y="26"/>
                    </a:cubicBezTo>
                    <a:lnTo>
                      <a:pt x="170" y="15130"/>
                    </a:lnTo>
                    <a:cubicBezTo>
                      <a:pt x="64" y="15193"/>
                      <a:pt x="1" y="15299"/>
                      <a:pt x="1" y="15425"/>
                    </a:cubicBezTo>
                    <a:lnTo>
                      <a:pt x="1" y="15637"/>
                    </a:lnTo>
                    <a:cubicBezTo>
                      <a:pt x="1" y="15715"/>
                      <a:pt x="35" y="15758"/>
                      <a:pt x="96" y="15758"/>
                    </a:cubicBezTo>
                    <a:cubicBezTo>
                      <a:pt x="118" y="15758"/>
                      <a:pt x="142" y="15753"/>
                      <a:pt x="170" y="15742"/>
                    </a:cubicBezTo>
                    <a:lnTo>
                      <a:pt x="26194" y="617"/>
                    </a:lnTo>
                    <a:cubicBezTo>
                      <a:pt x="26300" y="554"/>
                      <a:pt x="26363" y="448"/>
                      <a:pt x="26363" y="322"/>
                    </a:cubicBezTo>
                    <a:lnTo>
                      <a:pt x="26363" y="110"/>
                    </a:lnTo>
                    <a:cubicBezTo>
                      <a:pt x="26363" y="50"/>
                      <a:pt x="26331" y="0"/>
                      <a:pt x="26273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0" name="Google Shape;1381;p35">
                <a:extLst>
                  <a:ext uri="{FF2B5EF4-FFF2-40B4-BE49-F238E27FC236}">
                    <a16:creationId xmlns:a16="http://schemas.microsoft.com/office/drawing/2014/main" id="{BE4A5458-21EF-D9EE-1774-BE1A7A0D38F7}"/>
                  </a:ext>
                </a:extLst>
              </p:cNvPr>
              <p:cNvSpPr/>
              <p:nvPr/>
            </p:nvSpPr>
            <p:spPr>
              <a:xfrm>
                <a:off x="2569225" y="997650"/>
                <a:ext cx="659100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4" h="15759" extrusionOk="0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6"/>
                    </a:cubicBezTo>
                    <a:lnTo>
                      <a:pt x="169" y="15120"/>
                    </a:lnTo>
                    <a:cubicBezTo>
                      <a:pt x="64" y="15183"/>
                      <a:pt x="0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99" y="15758"/>
                    </a:cubicBezTo>
                    <a:cubicBezTo>
                      <a:pt x="121" y="15758"/>
                      <a:pt x="145" y="15751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1" name="Google Shape;1382;p35">
                <a:extLst>
                  <a:ext uri="{FF2B5EF4-FFF2-40B4-BE49-F238E27FC236}">
                    <a16:creationId xmlns:a16="http://schemas.microsoft.com/office/drawing/2014/main" id="{A4FC0484-E44F-BED1-D604-DC9DFB4C17A3}"/>
                  </a:ext>
                </a:extLst>
              </p:cNvPr>
              <p:cNvSpPr/>
              <p:nvPr/>
            </p:nvSpPr>
            <p:spPr>
              <a:xfrm>
                <a:off x="2568700" y="893600"/>
                <a:ext cx="659625" cy="394100"/>
              </a:xfrm>
              <a:custGeom>
                <a:avLst/>
                <a:gdLst/>
                <a:ahLst/>
                <a:cxnLst/>
                <a:rect l="l" t="t" r="r" b="b"/>
                <a:pathLst>
                  <a:path w="26385" h="15764" extrusionOk="0">
                    <a:moveTo>
                      <a:pt x="26279" y="1"/>
                    </a:moveTo>
                    <a:cubicBezTo>
                      <a:pt x="26259" y="1"/>
                      <a:pt x="26237" y="6"/>
                      <a:pt x="26215" y="17"/>
                    </a:cubicBezTo>
                    <a:lnTo>
                      <a:pt x="190" y="15142"/>
                    </a:lnTo>
                    <a:cubicBezTo>
                      <a:pt x="85" y="15205"/>
                      <a:pt x="21" y="15311"/>
                      <a:pt x="0" y="15438"/>
                    </a:cubicBezTo>
                    <a:lnTo>
                      <a:pt x="0" y="15649"/>
                    </a:lnTo>
                    <a:cubicBezTo>
                      <a:pt x="0" y="15721"/>
                      <a:pt x="39" y="15763"/>
                      <a:pt x="97" y="15763"/>
                    </a:cubicBezTo>
                    <a:cubicBezTo>
                      <a:pt x="125" y="15763"/>
                      <a:pt x="157" y="15754"/>
                      <a:pt x="190" y="15733"/>
                    </a:cubicBezTo>
                    <a:lnTo>
                      <a:pt x="26215" y="630"/>
                    </a:lnTo>
                    <a:cubicBezTo>
                      <a:pt x="26300" y="566"/>
                      <a:pt x="26363" y="461"/>
                      <a:pt x="26384" y="334"/>
                    </a:cubicBezTo>
                    <a:lnTo>
                      <a:pt x="26384" y="123"/>
                    </a:lnTo>
                    <a:cubicBezTo>
                      <a:pt x="26384" y="44"/>
                      <a:pt x="26338" y="1"/>
                      <a:pt x="26279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Google Shape;1383;p35">
                <a:extLst>
                  <a:ext uri="{FF2B5EF4-FFF2-40B4-BE49-F238E27FC236}">
                    <a16:creationId xmlns:a16="http://schemas.microsoft.com/office/drawing/2014/main" id="{BB4269CC-9415-CAA2-C7DD-244A6146D32C}"/>
                  </a:ext>
                </a:extLst>
              </p:cNvPr>
              <p:cNvSpPr/>
              <p:nvPr/>
            </p:nvSpPr>
            <p:spPr>
              <a:xfrm>
                <a:off x="2569750" y="1340150"/>
                <a:ext cx="41880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16752" h="10203" extrusionOk="0">
                    <a:moveTo>
                      <a:pt x="16662" y="0"/>
                    </a:moveTo>
                    <a:cubicBezTo>
                      <a:pt x="16639" y="0"/>
                      <a:pt x="16613" y="8"/>
                      <a:pt x="16583" y="26"/>
                    </a:cubicBezTo>
                    <a:lnTo>
                      <a:pt x="170" y="9574"/>
                    </a:lnTo>
                    <a:cubicBezTo>
                      <a:pt x="85" y="9637"/>
                      <a:pt x="22" y="9743"/>
                      <a:pt x="1" y="9870"/>
                    </a:cubicBezTo>
                    <a:lnTo>
                      <a:pt x="1" y="10081"/>
                    </a:lnTo>
                    <a:cubicBezTo>
                      <a:pt x="1" y="10159"/>
                      <a:pt x="47" y="10203"/>
                      <a:pt x="105" y="10203"/>
                    </a:cubicBezTo>
                    <a:cubicBezTo>
                      <a:pt x="126" y="10203"/>
                      <a:pt x="148" y="10197"/>
                      <a:pt x="170" y="10187"/>
                    </a:cubicBezTo>
                    <a:lnTo>
                      <a:pt x="16583" y="617"/>
                    </a:lnTo>
                    <a:cubicBezTo>
                      <a:pt x="16688" y="554"/>
                      <a:pt x="16752" y="448"/>
                      <a:pt x="16752" y="322"/>
                    </a:cubicBezTo>
                    <a:lnTo>
                      <a:pt x="16752" y="110"/>
                    </a:lnTo>
                    <a:cubicBezTo>
                      <a:pt x="16752" y="50"/>
                      <a:pt x="16719" y="0"/>
                      <a:pt x="16662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Google Shape;1384;p35">
                <a:extLst>
                  <a:ext uri="{FF2B5EF4-FFF2-40B4-BE49-F238E27FC236}">
                    <a16:creationId xmlns:a16="http://schemas.microsoft.com/office/drawing/2014/main" id="{6263F2A7-B34A-3D6C-37F5-7EA2847E7ED9}"/>
                  </a:ext>
                </a:extLst>
              </p:cNvPr>
              <p:cNvSpPr/>
              <p:nvPr/>
            </p:nvSpPr>
            <p:spPr>
              <a:xfrm>
                <a:off x="2570275" y="1582000"/>
                <a:ext cx="375500" cy="229975"/>
              </a:xfrm>
              <a:custGeom>
                <a:avLst/>
                <a:gdLst/>
                <a:ahLst/>
                <a:cxnLst/>
                <a:rect l="l" t="t" r="r" b="b"/>
                <a:pathLst>
                  <a:path w="15020" h="9199" extrusionOk="0">
                    <a:moveTo>
                      <a:pt x="14921" y="1"/>
                    </a:moveTo>
                    <a:cubicBezTo>
                      <a:pt x="14899" y="1"/>
                      <a:pt x="14875" y="9"/>
                      <a:pt x="14851" y="27"/>
                    </a:cubicBezTo>
                    <a:lnTo>
                      <a:pt x="170" y="8561"/>
                    </a:lnTo>
                    <a:cubicBezTo>
                      <a:pt x="85" y="8624"/>
                      <a:pt x="22" y="8751"/>
                      <a:pt x="1" y="8857"/>
                    </a:cubicBezTo>
                    <a:lnTo>
                      <a:pt x="1" y="9068"/>
                    </a:lnTo>
                    <a:cubicBezTo>
                      <a:pt x="1" y="9144"/>
                      <a:pt x="45" y="9199"/>
                      <a:pt x="102" y="9199"/>
                    </a:cubicBezTo>
                    <a:cubicBezTo>
                      <a:pt x="123" y="9199"/>
                      <a:pt x="146" y="9191"/>
                      <a:pt x="170" y="9173"/>
                    </a:cubicBezTo>
                    <a:lnTo>
                      <a:pt x="14851" y="618"/>
                    </a:lnTo>
                    <a:cubicBezTo>
                      <a:pt x="14956" y="555"/>
                      <a:pt x="15020" y="449"/>
                      <a:pt x="15020" y="322"/>
                    </a:cubicBezTo>
                    <a:lnTo>
                      <a:pt x="15020" y="111"/>
                    </a:lnTo>
                    <a:cubicBezTo>
                      <a:pt x="15020" y="51"/>
                      <a:pt x="14976" y="1"/>
                      <a:pt x="1492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4" name="Google Shape;1385;p35">
                <a:extLst>
                  <a:ext uri="{FF2B5EF4-FFF2-40B4-BE49-F238E27FC236}">
                    <a16:creationId xmlns:a16="http://schemas.microsoft.com/office/drawing/2014/main" id="{460FB5D6-979B-94FB-B388-55E84BB874B3}"/>
                  </a:ext>
                </a:extLst>
              </p:cNvPr>
              <p:cNvSpPr/>
              <p:nvPr/>
            </p:nvSpPr>
            <p:spPr>
              <a:xfrm>
                <a:off x="2570275" y="1313975"/>
                <a:ext cx="659100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4" h="15759" extrusionOk="0">
                    <a:moveTo>
                      <a:pt x="26258" y="1"/>
                    </a:moveTo>
                    <a:cubicBezTo>
                      <a:pt x="26238" y="1"/>
                      <a:pt x="26216" y="6"/>
                      <a:pt x="26194" y="17"/>
                    </a:cubicBezTo>
                    <a:lnTo>
                      <a:pt x="170" y="15141"/>
                    </a:lnTo>
                    <a:cubicBezTo>
                      <a:pt x="64" y="15205"/>
                      <a:pt x="1" y="15310"/>
                      <a:pt x="1" y="15437"/>
                    </a:cubicBezTo>
                    <a:lnTo>
                      <a:pt x="1" y="15648"/>
                    </a:lnTo>
                    <a:cubicBezTo>
                      <a:pt x="1" y="15709"/>
                      <a:pt x="33" y="15759"/>
                      <a:pt x="90" y="15759"/>
                    </a:cubicBezTo>
                    <a:cubicBezTo>
                      <a:pt x="113" y="15759"/>
                      <a:pt x="140" y="15751"/>
                      <a:pt x="170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4"/>
                    </a:cubicBezTo>
                    <a:lnTo>
                      <a:pt x="26363" y="122"/>
                    </a:lnTo>
                    <a:cubicBezTo>
                      <a:pt x="26363" y="44"/>
                      <a:pt x="26317" y="1"/>
                      <a:pt x="26258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5" name="Google Shape;1386;p35">
                <a:extLst>
                  <a:ext uri="{FF2B5EF4-FFF2-40B4-BE49-F238E27FC236}">
                    <a16:creationId xmlns:a16="http://schemas.microsoft.com/office/drawing/2014/main" id="{A1F403D1-5BEA-2CF8-1429-B839A6AFC696}"/>
                  </a:ext>
                </a:extLst>
              </p:cNvPr>
              <p:cNvSpPr/>
              <p:nvPr/>
            </p:nvSpPr>
            <p:spPr>
              <a:xfrm>
                <a:off x="2877625" y="1651200"/>
                <a:ext cx="697650" cy="41350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40" extrusionOk="0">
                    <a:moveTo>
                      <a:pt x="27816" y="0"/>
                    </a:moveTo>
                    <a:cubicBezTo>
                      <a:pt x="27793" y="0"/>
                      <a:pt x="27766" y="8"/>
                      <a:pt x="27736" y="26"/>
                    </a:cubicBezTo>
                    <a:lnTo>
                      <a:pt x="170" y="15911"/>
                    </a:lnTo>
                    <a:cubicBezTo>
                      <a:pt x="85" y="15975"/>
                      <a:pt x="22" y="16080"/>
                      <a:pt x="1" y="16207"/>
                    </a:cubicBezTo>
                    <a:lnTo>
                      <a:pt x="1" y="16418"/>
                    </a:lnTo>
                    <a:cubicBezTo>
                      <a:pt x="1" y="16496"/>
                      <a:pt x="47" y="16540"/>
                      <a:pt x="114" y="16540"/>
                    </a:cubicBezTo>
                    <a:cubicBezTo>
                      <a:pt x="138" y="16540"/>
                      <a:pt x="164" y="16535"/>
                      <a:pt x="191" y="16524"/>
                    </a:cubicBezTo>
                    <a:lnTo>
                      <a:pt x="27736" y="617"/>
                    </a:lnTo>
                    <a:cubicBezTo>
                      <a:pt x="27842" y="554"/>
                      <a:pt x="27905" y="448"/>
                      <a:pt x="27905" y="322"/>
                    </a:cubicBezTo>
                    <a:lnTo>
                      <a:pt x="27905" y="110"/>
                    </a:lnTo>
                    <a:cubicBezTo>
                      <a:pt x="27905" y="50"/>
                      <a:pt x="27873" y="0"/>
                      <a:pt x="2781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Google Shape;1387;p35">
                <a:extLst>
                  <a:ext uri="{FF2B5EF4-FFF2-40B4-BE49-F238E27FC236}">
                    <a16:creationId xmlns:a16="http://schemas.microsoft.com/office/drawing/2014/main" id="{74954402-AC12-A92E-7BCB-DA2E7DBE4D48}"/>
                  </a:ext>
                </a:extLst>
              </p:cNvPr>
              <p:cNvSpPr/>
              <p:nvPr/>
            </p:nvSpPr>
            <p:spPr>
              <a:xfrm>
                <a:off x="2878150" y="1754950"/>
                <a:ext cx="697650" cy="41350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40" extrusionOk="0">
                    <a:moveTo>
                      <a:pt x="27801" y="0"/>
                    </a:moveTo>
                    <a:cubicBezTo>
                      <a:pt x="27780" y="0"/>
                      <a:pt x="27758" y="5"/>
                      <a:pt x="27737" y="16"/>
                    </a:cubicBezTo>
                    <a:lnTo>
                      <a:pt x="170" y="15901"/>
                    </a:lnTo>
                    <a:cubicBezTo>
                      <a:pt x="64" y="15965"/>
                      <a:pt x="1" y="16070"/>
                      <a:pt x="1" y="16197"/>
                    </a:cubicBezTo>
                    <a:lnTo>
                      <a:pt x="1" y="16408"/>
                    </a:lnTo>
                    <a:cubicBezTo>
                      <a:pt x="1" y="16485"/>
                      <a:pt x="34" y="16539"/>
                      <a:pt x="93" y="16539"/>
                    </a:cubicBezTo>
                    <a:cubicBezTo>
                      <a:pt x="115" y="16539"/>
                      <a:pt x="141" y="16532"/>
                      <a:pt x="170" y="16514"/>
                    </a:cubicBezTo>
                    <a:lnTo>
                      <a:pt x="27737" y="629"/>
                    </a:lnTo>
                    <a:cubicBezTo>
                      <a:pt x="27842" y="544"/>
                      <a:pt x="27906" y="439"/>
                      <a:pt x="27906" y="333"/>
                    </a:cubicBezTo>
                    <a:lnTo>
                      <a:pt x="27906" y="122"/>
                    </a:lnTo>
                    <a:cubicBezTo>
                      <a:pt x="27906" y="44"/>
                      <a:pt x="27859" y="0"/>
                      <a:pt x="27801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7" name="Google Shape;1388;p35">
                <a:extLst>
                  <a:ext uri="{FF2B5EF4-FFF2-40B4-BE49-F238E27FC236}">
                    <a16:creationId xmlns:a16="http://schemas.microsoft.com/office/drawing/2014/main" id="{DA75C52A-E95C-EE59-11C0-FD7F4FA31C0A}"/>
                  </a:ext>
                </a:extLst>
              </p:cNvPr>
              <p:cNvSpPr/>
              <p:nvPr/>
            </p:nvSpPr>
            <p:spPr>
              <a:xfrm>
                <a:off x="2879225" y="2071550"/>
                <a:ext cx="697625" cy="413525"/>
              </a:xfrm>
              <a:custGeom>
                <a:avLst/>
                <a:gdLst/>
                <a:ahLst/>
                <a:cxnLst/>
                <a:rect l="l" t="t" r="r" b="b"/>
                <a:pathLst>
                  <a:path w="27905" h="16541" extrusionOk="0">
                    <a:moveTo>
                      <a:pt x="27806" y="1"/>
                    </a:moveTo>
                    <a:cubicBezTo>
                      <a:pt x="27784" y="1"/>
                      <a:pt x="27760" y="9"/>
                      <a:pt x="27736" y="27"/>
                    </a:cubicBezTo>
                    <a:lnTo>
                      <a:pt x="169" y="15912"/>
                    </a:lnTo>
                    <a:cubicBezTo>
                      <a:pt x="63" y="15975"/>
                      <a:pt x="0" y="16081"/>
                      <a:pt x="0" y="16208"/>
                    </a:cubicBezTo>
                    <a:lnTo>
                      <a:pt x="0" y="16419"/>
                    </a:lnTo>
                    <a:cubicBezTo>
                      <a:pt x="0" y="16497"/>
                      <a:pt x="35" y="16541"/>
                      <a:pt x="96" y="16541"/>
                    </a:cubicBezTo>
                    <a:cubicBezTo>
                      <a:pt x="117" y="16541"/>
                      <a:pt x="142" y="16535"/>
                      <a:pt x="169" y="16524"/>
                    </a:cubicBezTo>
                    <a:lnTo>
                      <a:pt x="27736" y="639"/>
                    </a:lnTo>
                    <a:cubicBezTo>
                      <a:pt x="27820" y="555"/>
                      <a:pt x="27884" y="449"/>
                      <a:pt x="27905" y="343"/>
                    </a:cubicBezTo>
                    <a:lnTo>
                      <a:pt x="27905" y="111"/>
                    </a:lnTo>
                    <a:cubicBezTo>
                      <a:pt x="27905" y="51"/>
                      <a:pt x="27861" y="1"/>
                      <a:pt x="27806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Google Shape;1389;p35">
                <a:extLst>
                  <a:ext uri="{FF2B5EF4-FFF2-40B4-BE49-F238E27FC236}">
                    <a16:creationId xmlns:a16="http://schemas.microsoft.com/office/drawing/2014/main" id="{6DDE2799-C818-4CF6-FAFB-1F8EC4D098E2}"/>
                  </a:ext>
                </a:extLst>
              </p:cNvPr>
              <p:cNvSpPr/>
              <p:nvPr/>
            </p:nvSpPr>
            <p:spPr>
              <a:xfrm>
                <a:off x="2878675" y="1971450"/>
                <a:ext cx="697650" cy="413525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41" extrusionOk="0">
                    <a:moveTo>
                      <a:pt x="27810" y="1"/>
                    </a:moveTo>
                    <a:cubicBezTo>
                      <a:pt x="27788" y="1"/>
                      <a:pt x="27764" y="6"/>
                      <a:pt x="27737" y="17"/>
                    </a:cubicBezTo>
                    <a:lnTo>
                      <a:pt x="170" y="15923"/>
                    </a:lnTo>
                    <a:cubicBezTo>
                      <a:pt x="64" y="15987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491"/>
                      <a:pt x="44" y="16541"/>
                      <a:pt x="100" y="16541"/>
                    </a:cubicBezTo>
                    <a:cubicBezTo>
                      <a:pt x="122" y="16541"/>
                      <a:pt x="146" y="16533"/>
                      <a:pt x="170" y="16515"/>
                    </a:cubicBezTo>
                    <a:lnTo>
                      <a:pt x="27737" y="630"/>
                    </a:lnTo>
                    <a:cubicBezTo>
                      <a:pt x="27842" y="566"/>
                      <a:pt x="27906" y="461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71" y="1"/>
                      <a:pt x="2781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9" name="Google Shape;1390;p35">
                <a:extLst>
                  <a:ext uri="{FF2B5EF4-FFF2-40B4-BE49-F238E27FC236}">
                    <a16:creationId xmlns:a16="http://schemas.microsoft.com/office/drawing/2014/main" id="{A1F7EE63-C201-8685-9FDC-037811BABF21}"/>
                  </a:ext>
                </a:extLst>
              </p:cNvPr>
              <p:cNvSpPr/>
              <p:nvPr/>
            </p:nvSpPr>
            <p:spPr>
              <a:xfrm>
                <a:off x="2878675" y="1867425"/>
                <a:ext cx="697650" cy="41380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52" extrusionOk="0">
                    <a:moveTo>
                      <a:pt x="27801" y="0"/>
                    </a:moveTo>
                    <a:cubicBezTo>
                      <a:pt x="27780" y="0"/>
                      <a:pt x="27759" y="6"/>
                      <a:pt x="27737" y="17"/>
                    </a:cubicBezTo>
                    <a:lnTo>
                      <a:pt x="170" y="15923"/>
                    </a:lnTo>
                    <a:cubicBezTo>
                      <a:pt x="64" y="15986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508"/>
                      <a:pt x="36" y="16552"/>
                      <a:pt x="97" y="16552"/>
                    </a:cubicBezTo>
                    <a:cubicBezTo>
                      <a:pt x="118" y="16552"/>
                      <a:pt x="143" y="16547"/>
                      <a:pt x="170" y="16536"/>
                    </a:cubicBezTo>
                    <a:lnTo>
                      <a:pt x="27737" y="629"/>
                    </a:lnTo>
                    <a:cubicBezTo>
                      <a:pt x="27821" y="566"/>
                      <a:pt x="27885" y="460"/>
                      <a:pt x="27906" y="334"/>
                    </a:cubicBezTo>
                    <a:lnTo>
                      <a:pt x="27906" y="122"/>
                    </a:lnTo>
                    <a:cubicBezTo>
                      <a:pt x="27906" y="44"/>
                      <a:pt x="27859" y="0"/>
                      <a:pt x="27801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0" name="Google Shape;1391;p35">
                <a:extLst>
                  <a:ext uri="{FF2B5EF4-FFF2-40B4-BE49-F238E27FC236}">
                    <a16:creationId xmlns:a16="http://schemas.microsoft.com/office/drawing/2014/main" id="{59F80058-0C42-8550-F16C-40271A0A877A}"/>
                  </a:ext>
                </a:extLst>
              </p:cNvPr>
              <p:cNvSpPr/>
              <p:nvPr/>
            </p:nvSpPr>
            <p:spPr>
              <a:xfrm>
                <a:off x="2879225" y="2313975"/>
                <a:ext cx="457350" cy="274850"/>
              </a:xfrm>
              <a:custGeom>
                <a:avLst/>
                <a:gdLst/>
                <a:ahLst/>
                <a:cxnLst/>
                <a:rect l="l" t="t" r="r" b="b"/>
                <a:pathLst>
                  <a:path w="18294" h="10994" extrusionOk="0">
                    <a:moveTo>
                      <a:pt x="18202" y="0"/>
                    </a:moveTo>
                    <a:cubicBezTo>
                      <a:pt x="18179" y="0"/>
                      <a:pt x="18154" y="8"/>
                      <a:pt x="18124" y="26"/>
                    </a:cubicBezTo>
                    <a:lnTo>
                      <a:pt x="169" y="10376"/>
                    </a:lnTo>
                    <a:cubicBezTo>
                      <a:pt x="63" y="10440"/>
                      <a:pt x="0" y="10545"/>
                      <a:pt x="0" y="10672"/>
                    </a:cubicBezTo>
                    <a:lnTo>
                      <a:pt x="0" y="10883"/>
                    </a:lnTo>
                    <a:cubicBezTo>
                      <a:pt x="0" y="10944"/>
                      <a:pt x="44" y="10994"/>
                      <a:pt x="99" y="10994"/>
                    </a:cubicBezTo>
                    <a:cubicBezTo>
                      <a:pt x="121" y="10994"/>
                      <a:pt x="145" y="10986"/>
                      <a:pt x="169" y="10968"/>
                    </a:cubicBezTo>
                    <a:lnTo>
                      <a:pt x="18124" y="638"/>
                    </a:lnTo>
                    <a:cubicBezTo>
                      <a:pt x="18230" y="575"/>
                      <a:pt x="18293" y="448"/>
                      <a:pt x="18293" y="342"/>
                    </a:cubicBezTo>
                    <a:lnTo>
                      <a:pt x="18293" y="131"/>
                    </a:lnTo>
                    <a:cubicBezTo>
                      <a:pt x="18293" y="55"/>
                      <a:pt x="18260" y="0"/>
                      <a:pt x="18202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1" name="Google Shape;1392;p35">
                <a:extLst>
                  <a:ext uri="{FF2B5EF4-FFF2-40B4-BE49-F238E27FC236}">
                    <a16:creationId xmlns:a16="http://schemas.microsoft.com/office/drawing/2014/main" id="{44B1432D-C040-F833-72D3-A839FD0CA320}"/>
                  </a:ext>
                </a:extLst>
              </p:cNvPr>
              <p:cNvSpPr/>
              <p:nvPr/>
            </p:nvSpPr>
            <p:spPr>
              <a:xfrm>
                <a:off x="2879750" y="2555550"/>
                <a:ext cx="414050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9992" extrusionOk="0">
                    <a:moveTo>
                      <a:pt x="16456" y="0"/>
                    </a:moveTo>
                    <a:cubicBezTo>
                      <a:pt x="16436" y="0"/>
                      <a:pt x="16414" y="5"/>
                      <a:pt x="16392" y="16"/>
                    </a:cubicBezTo>
                    <a:lnTo>
                      <a:pt x="169" y="9353"/>
                    </a:lnTo>
                    <a:cubicBezTo>
                      <a:pt x="85" y="9416"/>
                      <a:pt x="21" y="9543"/>
                      <a:pt x="0" y="9649"/>
                    </a:cubicBezTo>
                    <a:lnTo>
                      <a:pt x="0" y="9881"/>
                    </a:lnTo>
                    <a:cubicBezTo>
                      <a:pt x="0" y="9942"/>
                      <a:pt x="44" y="9991"/>
                      <a:pt x="107" y="9991"/>
                    </a:cubicBezTo>
                    <a:cubicBezTo>
                      <a:pt x="132" y="9991"/>
                      <a:pt x="160" y="9984"/>
                      <a:pt x="190" y="9966"/>
                    </a:cubicBezTo>
                    <a:lnTo>
                      <a:pt x="16392" y="629"/>
                    </a:lnTo>
                    <a:cubicBezTo>
                      <a:pt x="16477" y="565"/>
                      <a:pt x="16540" y="460"/>
                      <a:pt x="16561" y="333"/>
                    </a:cubicBezTo>
                    <a:lnTo>
                      <a:pt x="16561" y="122"/>
                    </a:lnTo>
                    <a:cubicBezTo>
                      <a:pt x="16561" y="43"/>
                      <a:pt x="16515" y="0"/>
                      <a:pt x="1645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2" name="Google Shape;1393;p35">
                <a:extLst>
                  <a:ext uri="{FF2B5EF4-FFF2-40B4-BE49-F238E27FC236}">
                    <a16:creationId xmlns:a16="http://schemas.microsoft.com/office/drawing/2014/main" id="{2879B8BF-682A-E420-6280-2742B044A229}"/>
                  </a:ext>
                </a:extLst>
              </p:cNvPr>
              <p:cNvSpPr/>
              <p:nvPr/>
            </p:nvSpPr>
            <p:spPr>
              <a:xfrm>
                <a:off x="2879750" y="2287800"/>
                <a:ext cx="697625" cy="413800"/>
              </a:xfrm>
              <a:custGeom>
                <a:avLst/>
                <a:gdLst/>
                <a:ahLst/>
                <a:cxnLst/>
                <a:rect l="l" t="t" r="r" b="b"/>
                <a:pathLst>
                  <a:path w="27905" h="16552" extrusionOk="0">
                    <a:moveTo>
                      <a:pt x="27800" y="0"/>
                    </a:moveTo>
                    <a:cubicBezTo>
                      <a:pt x="27780" y="0"/>
                      <a:pt x="27758" y="5"/>
                      <a:pt x="27736" y="16"/>
                    </a:cubicBezTo>
                    <a:lnTo>
                      <a:pt x="169" y="15923"/>
                    </a:lnTo>
                    <a:cubicBezTo>
                      <a:pt x="64" y="15986"/>
                      <a:pt x="0" y="16092"/>
                      <a:pt x="0" y="16218"/>
                    </a:cubicBezTo>
                    <a:lnTo>
                      <a:pt x="0" y="16430"/>
                    </a:lnTo>
                    <a:cubicBezTo>
                      <a:pt x="0" y="16508"/>
                      <a:pt x="35" y="16551"/>
                      <a:pt x="96" y="16551"/>
                    </a:cubicBezTo>
                    <a:cubicBezTo>
                      <a:pt x="117" y="16551"/>
                      <a:pt x="142" y="16546"/>
                      <a:pt x="169" y="16535"/>
                    </a:cubicBezTo>
                    <a:lnTo>
                      <a:pt x="27736" y="629"/>
                    </a:lnTo>
                    <a:cubicBezTo>
                      <a:pt x="27842" y="566"/>
                      <a:pt x="27905" y="460"/>
                      <a:pt x="27905" y="333"/>
                    </a:cubicBezTo>
                    <a:lnTo>
                      <a:pt x="27905" y="122"/>
                    </a:lnTo>
                    <a:cubicBezTo>
                      <a:pt x="27905" y="44"/>
                      <a:pt x="27858" y="0"/>
                      <a:pt x="27800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3" name="Google Shape;1394;p35">
                <a:extLst>
                  <a:ext uri="{FF2B5EF4-FFF2-40B4-BE49-F238E27FC236}">
                    <a16:creationId xmlns:a16="http://schemas.microsoft.com/office/drawing/2014/main" id="{C44E2A43-5FD4-1D40-73BD-F2E5EC1A213F}"/>
                  </a:ext>
                </a:extLst>
              </p:cNvPr>
              <p:cNvSpPr/>
              <p:nvPr/>
            </p:nvSpPr>
            <p:spPr>
              <a:xfrm>
                <a:off x="3365075" y="2494575"/>
                <a:ext cx="659075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3" h="15759" extrusionOk="0">
                    <a:moveTo>
                      <a:pt x="26273" y="0"/>
                    </a:moveTo>
                    <a:cubicBezTo>
                      <a:pt x="26250" y="0"/>
                      <a:pt x="26224" y="8"/>
                      <a:pt x="26194" y="26"/>
                    </a:cubicBezTo>
                    <a:lnTo>
                      <a:pt x="169" y="15130"/>
                    </a:lnTo>
                    <a:cubicBezTo>
                      <a:pt x="63" y="15193"/>
                      <a:pt x="0" y="15299"/>
                      <a:pt x="0" y="15425"/>
                    </a:cubicBezTo>
                    <a:lnTo>
                      <a:pt x="0" y="15637"/>
                    </a:lnTo>
                    <a:cubicBezTo>
                      <a:pt x="0" y="15715"/>
                      <a:pt x="47" y="15758"/>
                      <a:pt x="105" y="15758"/>
                    </a:cubicBezTo>
                    <a:cubicBezTo>
                      <a:pt x="125" y="15758"/>
                      <a:pt x="147" y="15753"/>
                      <a:pt x="169" y="15742"/>
                    </a:cubicBezTo>
                    <a:lnTo>
                      <a:pt x="26194" y="617"/>
                    </a:lnTo>
                    <a:cubicBezTo>
                      <a:pt x="26299" y="554"/>
                      <a:pt x="26363" y="448"/>
                      <a:pt x="26363" y="322"/>
                    </a:cubicBezTo>
                    <a:lnTo>
                      <a:pt x="26363" y="110"/>
                    </a:lnTo>
                    <a:cubicBezTo>
                      <a:pt x="26363" y="50"/>
                      <a:pt x="26330" y="0"/>
                      <a:pt x="26273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4" name="Google Shape;1395;p35">
                <a:extLst>
                  <a:ext uri="{FF2B5EF4-FFF2-40B4-BE49-F238E27FC236}">
                    <a16:creationId xmlns:a16="http://schemas.microsoft.com/office/drawing/2014/main" id="{D8484427-EE7E-CC36-9FF5-E35599D6BEF8}"/>
                  </a:ext>
                </a:extLst>
              </p:cNvPr>
              <p:cNvSpPr/>
              <p:nvPr/>
            </p:nvSpPr>
            <p:spPr>
              <a:xfrm>
                <a:off x="3365600" y="2598325"/>
                <a:ext cx="659075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3" h="15759" extrusionOk="0">
                    <a:moveTo>
                      <a:pt x="26258" y="0"/>
                    </a:moveTo>
                    <a:cubicBezTo>
                      <a:pt x="26238" y="0"/>
                      <a:pt x="26216" y="5"/>
                      <a:pt x="26194" y="16"/>
                    </a:cubicBezTo>
                    <a:lnTo>
                      <a:pt x="169" y="15141"/>
                    </a:lnTo>
                    <a:cubicBezTo>
                      <a:pt x="64" y="15204"/>
                      <a:pt x="0" y="15310"/>
                      <a:pt x="0" y="15437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99" y="15758"/>
                    </a:cubicBezTo>
                    <a:cubicBezTo>
                      <a:pt x="121" y="15758"/>
                      <a:pt x="145" y="15750"/>
                      <a:pt x="169" y="15732"/>
                    </a:cubicBezTo>
                    <a:lnTo>
                      <a:pt x="26194" y="629"/>
                    </a:lnTo>
                    <a:cubicBezTo>
                      <a:pt x="26300" y="565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16" y="0"/>
                      <a:pt x="26258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5" name="Google Shape;1396;p35">
                <a:extLst>
                  <a:ext uri="{FF2B5EF4-FFF2-40B4-BE49-F238E27FC236}">
                    <a16:creationId xmlns:a16="http://schemas.microsoft.com/office/drawing/2014/main" id="{A8164B9A-58C8-EFA4-2504-50EDA0CCDF43}"/>
                  </a:ext>
                </a:extLst>
              </p:cNvPr>
              <p:cNvSpPr/>
              <p:nvPr/>
            </p:nvSpPr>
            <p:spPr>
              <a:xfrm>
                <a:off x="3365725" y="2914650"/>
                <a:ext cx="660025" cy="394425"/>
              </a:xfrm>
              <a:custGeom>
                <a:avLst/>
                <a:gdLst/>
                <a:ahLst/>
                <a:cxnLst/>
                <a:rect l="l" t="t" r="r" b="b"/>
                <a:pathLst>
                  <a:path w="26401" h="15777" extrusionOk="0">
                    <a:moveTo>
                      <a:pt x="26287" y="0"/>
                    </a:moveTo>
                    <a:cubicBezTo>
                      <a:pt x="26263" y="0"/>
                      <a:pt x="26237" y="6"/>
                      <a:pt x="26210" y="17"/>
                    </a:cubicBezTo>
                    <a:lnTo>
                      <a:pt x="185" y="15141"/>
                    </a:lnTo>
                    <a:cubicBezTo>
                      <a:pt x="101" y="15205"/>
                      <a:pt x="37" y="15310"/>
                      <a:pt x="16" y="15437"/>
                    </a:cubicBezTo>
                    <a:lnTo>
                      <a:pt x="16" y="15648"/>
                    </a:lnTo>
                    <a:cubicBezTo>
                      <a:pt x="0" y="15712"/>
                      <a:pt x="69" y="15776"/>
                      <a:pt x="131" y="15776"/>
                    </a:cubicBezTo>
                    <a:cubicBezTo>
                      <a:pt x="151" y="15776"/>
                      <a:pt x="170" y="15769"/>
                      <a:pt x="185" y="15754"/>
                    </a:cubicBezTo>
                    <a:lnTo>
                      <a:pt x="26231" y="629"/>
                    </a:lnTo>
                    <a:cubicBezTo>
                      <a:pt x="26316" y="566"/>
                      <a:pt x="26379" y="460"/>
                      <a:pt x="26400" y="333"/>
                    </a:cubicBezTo>
                    <a:lnTo>
                      <a:pt x="26400" y="122"/>
                    </a:lnTo>
                    <a:cubicBezTo>
                      <a:pt x="26400" y="44"/>
                      <a:pt x="26354" y="0"/>
                      <a:pt x="2628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6" name="Google Shape;1397;p35">
                <a:extLst>
                  <a:ext uri="{FF2B5EF4-FFF2-40B4-BE49-F238E27FC236}">
                    <a16:creationId xmlns:a16="http://schemas.microsoft.com/office/drawing/2014/main" id="{4EF08D4C-38D1-D3EE-1D61-2F4F0CC4DA63}"/>
                  </a:ext>
                </a:extLst>
              </p:cNvPr>
              <p:cNvSpPr/>
              <p:nvPr/>
            </p:nvSpPr>
            <p:spPr>
              <a:xfrm>
                <a:off x="3366125" y="2814600"/>
                <a:ext cx="659075" cy="394200"/>
              </a:xfrm>
              <a:custGeom>
                <a:avLst/>
                <a:gdLst/>
                <a:ahLst/>
                <a:cxnLst/>
                <a:rect l="l" t="t" r="r" b="b"/>
                <a:pathLst>
                  <a:path w="26363" h="15768" extrusionOk="0">
                    <a:moveTo>
                      <a:pt x="26262" y="1"/>
                    </a:moveTo>
                    <a:cubicBezTo>
                      <a:pt x="26241" y="1"/>
                      <a:pt x="26217" y="9"/>
                      <a:pt x="26194" y="26"/>
                    </a:cubicBezTo>
                    <a:lnTo>
                      <a:pt x="169" y="15130"/>
                    </a:lnTo>
                    <a:cubicBezTo>
                      <a:pt x="64" y="15193"/>
                      <a:pt x="0" y="15320"/>
                      <a:pt x="0" y="15425"/>
                    </a:cubicBezTo>
                    <a:lnTo>
                      <a:pt x="0" y="15637"/>
                    </a:lnTo>
                    <a:cubicBezTo>
                      <a:pt x="0" y="15713"/>
                      <a:pt x="34" y="15768"/>
                      <a:pt x="92" y="15768"/>
                    </a:cubicBezTo>
                    <a:cubicBezTo>
                      <a:pt x="114" y="15768"/>
                      <a:pt x="140" y="15760"/>
                      <a:pt x="169" y="15742"/>
                    </a:cubicBezTo>
                    <a:lnTo>
                      <a:pt x="26194" y="639"/>
                    </a:lnTo>
                    <a:cubicBezTo>
                      <a:pt x="26300" y="575"/>
                      <a:pt x="26363" y="470"/>
                      <a:pt x="26363" y="343"/>
                    </a:cubicBezTo>
                    <a:lnTo>
                      <a:pt x="26363" y="132"/>
                    </a:lnTo>
                    <a:cubicBezTo>
                      <a:pt x="26363" y="55"/>
                      <a:pt x="26319" y="1"/>
                      <a:pt x="26262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Google Shape;1398;p35">
                <a:extLst>
                  <a:ext uri="{FF2B5EF4-FFF2-40B4-BE49-F238E27FC236}">
                    <a16:creationId xmlns:a16="http://schemas.microsoft.com/office/drawing/2014/main" id="{8EFA0284-F720-6F32-137C-9EA842BAAFD3}"/>
                  </a:ext>
                </a:extLst>
              </p:cNvPr>
              <p:cNvSpPr/>
              <p:nvPr/>
            </p:nvSpPr>
            <p:spPr>
              <a:xfrm>
                <a:off x="3365600" y="2710800"/>
                <a:ext cx="659075" cy="394075"/>
              </a:xfrm>
              <a:custGeom>
                <a:avLst/>
                <a:gdLst/>
                <a:ahLst/>
                <a:cxnLst/>
                <a:rect l="l" t="t" r="r" b="b"/>
                <a:pathLst>
                  <a:path w="26363" h="15763" extrusionOk="0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7"/>
                    </a:cubicBezTo>
                    <a:lnTo>
                      <a:pt x="169" y="15120"/>
                    </a:lnTo>
                    <a:cubicBezTo>
                      <a:pt x="64" y="15205"/>
                      <a:pt x="0" y="15310"/>
                      <a:pt x="0" y="15437"/>
                    </a:cubicBezTo>
                    <a:lnTo>
                      <a:pt x="0" y="15648"/>
                    </a:lnTo>
                    <a:cubicBezTo>
                      <a:pt x="0" y="15720"/>
                      <a:pt x="39" y="15763"/>
                      <a:pt x="91" y="15763"/>
                    </a:cubicBezTo>
                    <a:cubicBezTo>
                      <a:pt x="115" y="15763"/>
                      <a:pt x="142" y="15753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4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8" name="Google Shape;1399;p35">
                <a:extLst>
                  <a:ext uri="{FF2B5EF4-FFF2-40B4-BE49-F238E27FC236}">
                    <a16:creationId xmlns:a16="http://schemas.microsoft.com/office/drawing/2014/main" id="{DD23C4FD-C87F-7F8D-4922-05E81A851FA4}"/>
                  </a:ext>
                </a:extLst>
              </p:cNvPr>
              <p:cNvSpPr/>
              <p:nvPr/>
            </p:nvSpPr>
            <p:spPr>
              <a:xfrm>
                <a:off x="3366650" y="3157250"/>
                <a:ext cx="418800" cy="255400"/>
              </a:xfrm>
              <a:custGeom>
                <a:avLst/>
                <a:gdLst/>
                <a:ahLst/>
                <a:cxnLst/>
                <a:rect l="l" t="t" r="r" b="b"/>
                <a:pathLst>
                  <a:path w="16752" h="10216" extrusionOk="0">
                    <a:moveTo>
                      <a:pt x="16659" y="0"/>
                    </a:moveTo>
                    <a:cubicBezTo>
                      <a:pt x="16635" y="0"/>
                      <a:pt x="16609" y="10"/>
                      <a:pt x="16583" y="30"/>
                    </a:cubicBezTo>
                    <a:lnTo>
                      <a:pt x="169" y="9578"/>
                    </a:lnTo>
                    <a:cubicBezTo>
                      <a:pt x="64" y="9641"/>
                      <a:pt x="0" y="9768"/>
                      <a:pt x="0" y="9873"/>
                    </a:cubicBezTo>
                    <a:lnTo>
                      <a:pt x="0" y="10106"/>
                    </a:lnTo>
                    <a:cubicBezTo>
                      <a:pt x="0" y="10166"/>
                      <a:pt x="44" y="10216"/>
                      <a:pt x="100" y="10216"/>
                    </a:cubicBezTo>
                    <a:cubicBezTo>
                      <a:pt x="122" y="10216"/>
                      <a:pt x="146" y="10208"/>
                      <a:pt x="169" y="10190"/>
                    </a:cubicBezTo>
                    <a:lnTo>
                      <a:pt x="16583" y="642"/>
                    </a:lnTo>
                    <a:cubicBezTo>
                      <a:pt x="16688" y="579"/>
                      <a:pt x="16752" y="452"/>
                      <a:pt x="16752" y="346"/>
                    </a:cubicBezTo>
                    <a:lnTo>
                      <a:pt x="16752" y="135"/>
                    </a:lnTo>
                    <a:cubicBezTo>
                      <a:pt x="16752" y="48"/>
                      <a:pt x="16711" y="0"/>
                      <a:pt x="1665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9" name="Google Shape;1400;p35">
                <a:extLst>
                  <a:ext uri="{FF2B5EF4-FFF2-40B4-BE49-F238E27FC236}">
                    <a16:creationId xmlns:a16="http://schemas.microsoft.com/office/drawing/2014/main" id="{BFD05FC0-2720-7EF8-4D71-F4620EBC05FA}"/>
                  </a:ext>
                </a:extLst>
              </p:cNvPr>
              <p:cNvSpPr/>
              <p:nvPr/>
            </p:nvSpPr>
            <p:spPr>
              <a:xfrm>
                <a:off x="3367175" y="3398925"/>
                <a:ext cx="375500" cy="230250"/>
              </a:xfrm>
              <a:custGeom>
                <a:avLst/>
                <a:gdLst/>
                <a:ahLst/>
                <a:cxnLst/>
                <a:rect l="l" t="t" r="r" b="b"/>
                <a:pathLst>
                  <a:path w="15020" h="9210" extrusionOk="0">
                    <a:moveTo>
                      <a:pt x="14915" y="0"/>
                    </a:moveTo>
                    <a:cubicBezTo>
                      <a:pt x="14894" y="0"/>
                      <a:pt x="14873" y="5"/>
                      <a:pt x="14851" y="16"/>
                    </a:cubicBezTo>
                    <a:lnTo>
                      <a:pt x="170" y="8571"/>
                    </a:lnTo>
                    <a:cubicBezTo>
                      <a:pt x="64" y="8635"/>
                      <a:pt x="1" y="8740"/>
                      <a:pt x="1" y="8867"/>
                    </a:cubicBezTo>
                    <a:lnTo>
                      <a:pt x="1" y="9078"/>
                    </a:lnTo>
                    <a:cubicBezTo>
                      <a:pt x="1" y="9155"/>
                      <a:pt x="45" y="9209"/>
                      <a:pt x="102" y="9209"/>
                    </a:cubicBezTo>
                    <a:cubicBezTo>
                      <a:pt x="123" y="9209"/>
                      <a:pt x="146" y="9201"/>
                      <a:pt x="170" y="9184"/>
                    </a:cubicBezTo>
                    <a:lnTo>
                      <a:pt x="14851" y="629"/>
                    </a:lnTo>
                    <a:cubicBezTo>
                      <a:pt x="14935" y="565"/>
                      <a:pt x="14999" y="460"/>
                      <a:pt x="15020" y="333"/>
                    </a:cubicBezTo>
                    <a:lnTo>
                      <a:pt x="15020" y="122"/>
                    </a:lnTo>
                    <a:cubicBezTo>
                      <a:pt x="15020" y="44"/>
                      <a:pt x="14973" y="0"/>
                      <a:pt x="14915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0" name="Google Shape;1401;p35">
                <a:extLst>
                  <a:ext uri="{FF2B5EF4-FFF2-40B4-BE49-F238E27FC236}">
                    <a16:creationId xmlns:a16="http://schemas.microsoft.com/office/drawing/2014/main" id="{306B4D46-6234-0975-9249-D47411B386C0}"/>
                  </a:ext>
                </a:extLst>
              </p:cNvPr>
              <p:cNvSpPr/>
              <p:nvPr/>
            </p:nvSpPr>
            <p:spPr>
              <a:xfrm>
                <a:off x="3366650" y="3131175"/>
                <a:ext cx="659625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85" h="15759" extrusionOk="0">
                    <a:moveTo>
                      <a:pt x="26279" y="0"/>
                    </a:moveTo>
                    <a:cubicBezTo>
                      <a:pt x="26259" y="0"/>
                      <a:pt x="26237" y="5"/>
                      <a:pt x="26215" y="16"/>
                    </a:cubicBezTo>
                    <a:lnTo>
                      <a:pt x="169" y="15120"/>
                    </a:lnTo>
                    <a:cubicBezTo>
                      <a:pt x="85" y="15205"/>
                      <a:pt x="22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107" y="15758"/>
                    </a:cubicBezTo>
                    <a:cubicBezTo>
                      <a:pt x="132" y="15758"/>
                      <a:pt x="161" y="15751"/>
                      <a:pt x="191" y="15733"/>
                    </a:cubicBezTo>
                    <a:lnTo>
                      <a:pt x="26215" y="629"/>
                    </a:lnTo>
                    <a:cubicBezTo>
                      <a:pt x="26300" y="566"/>
                      <a:pt x="26363" y="460"/>
                      <a:pt x="26384" y="333"/>
                    </a:cubicBezTo>
                    <a:lnTo>
                      <a:pt x="26384" y="122"/>
                    </a:lnTo>
                    <a:cubicBezTo>
                      <a:pt x="26384" y="44"/>
                      <a:pt x="26338" y="0"/>
                      <a:pt x="2627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1" name="Google Shape;1402;p35">
                <a:extLst>
                  <a:ext uri="{FF2B5EF4-FFF2-40B4-BE49-F238E27FC236}">
                    <a16:creationId xmlns:a16="http://schemas.microsoft.com/office/drawing/2014/main" id="{D4D8685C-68B8-1798-C0B1-939060076018}"/>
                  </a:ext>
                </a:extLst>
              </p:cNvPr>
              <p:cNvSpPr/>
              <p:nvPr/>
            </p:nvSpPr>
            <p:spPr>
              <a:xfrm>
                <a:off x="3674525" y="3468100"/>
                <a:ext cx="697650" cy="41380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52" extrusionOk="0">
                    <a:moveTo>
                      <a:pt x="27809" y="0"/>
                    </a:moveTo>
                    <a:cubicBezTo>
                      <a:pt x="27788" y="0"/>
                      <a:pt x="27764" y="6"/>
                      <a:pt x="27736" y="16"/>
                    </a:cubicBezTo>
                    <a:lnTo>
                      <a:pt x="170" y="15923"/>
                    </a:lnTo>
                    <a:cubicBezTo>
                      <a:pt x="64" y="15986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508"/>
                      <a:pt x="47" y="16552"/>
                      <a:pt x="106" y="16552"/>
                    </a:cubicBezTo>
                    <a:cubicBezTo>
                      <a:pt x="126" y="16552"/>
                      <a:pt x="148" y="16546"/>
                      <a:pt x="170" y="16535"/>
                    </a:cubicBezTo>
                    <a:lnTo>
                      <a:pt x="27736" y="629"/>
                    </a:lnTo>
                    <a:cubicBezTo>
                      <a:pt x="27842" y="566"/>
                      <a:pt x="27905" y="460"/>
                      <a:pt x="27905" y="333"/>
                    </a:cubicBezTo>
                    <a:lnTo>
                      <a:pt x="27905" y="122"/>
                    </a:lnTo>
                    <a:cubicBezTo>
                      <a:pt x="27905" y="44"/>
                      <a:pt x="27871" y="0"/>
                      <a:pt x="2780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2" name="Google Shape;1403;p35">
                <a:extLst>
                  <a:ext uri="{FF2B5EF4-FFF2-40B4-BE49-F238E27FC236}">
                    <a16:creationId xmlns:a16="http://schemas.microsoft.com/office/drawing/2014/main" id="{326EA90C-C5B1-4B89-A9AA-ABB6D5D1F395}"/>
                  </a:ext>
                </a:extLst>
              </p:cNvPr>
              <p:cNvSpPr/>
              <p:nvPr/>
            </p:nvSpPr>
            <p:spPr>
              <a:xfrm>
                <a:off x="3675050" y="3572125"/>
                <a:ext cx="697650" cy="413525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41" extrusionOk="0">
                    <a:moveTo>
                      <a:pt x="27801" y="1"/>
                    </a:moveTo>
                    <a:cubicBezTo>
                      <a:pt x="27780" y="1"/>
                      <a:pt x="27758" y="6"/>
                      <a:pt x="27737" y="17"/>
                    </a:cubicBezTo>
                    <a:lnTo>
                      <a:pt x="170" y="15923"/>
                    </a:lnTo>
                    <a:cubicBezTo>
                      <a:pt x="64" y="15987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491"/>
                      <a:pt x="33" y="16540"/>
                      <a:pt x="91" y="16540"/>
                    </a:cubicBezTo>
                    <a:cubicBezTo>
                      <a:pt x="113" y="16540"/>
                      <a:pt x="140" y="16533"/>
                      <a:pt x="170" y="16515"/>
                    </a:cubicBezTo>
                    <a:lnTo>
                      <a:pt x="27737" y="629"/>
                    </a:lnTo>
                    <a:cubicBezTo>
                      <a:pt x="27821" y="566"/>
                      <a:pt x="27884" y="460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59" y="1"/>
                      <a:pt x="2780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3" name="Google Shape;1404;p35">
                <a:extLst>
                  <a:ext uri="{FF2B5EF4-FFF2-40B4-BE49-F238E27FC236}">
                    <a16:creationId xmlns:a16="http://schemas.microsoft.com/office/drawing/2014/main" id="{A28B2241-16A7-01F0-C5EE-377B7C7EEC5D}"/>
                  </a:ext>
                </a:extLst>
              </p:cNvPr>
              <p:cNvSpPr/>
              <p:nvPr/>
            </p:nvSpPr>
            <p:spPr>
              <a:xfrm>
                <a:off x="3675575" y="3888450"/>
                <a:ext cx="697650" cy="413825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53" extrusionOk="0">
                    <a:moveTo>
                      <a:pt x="27810" y="1"/>
                    </a:moveTo>
                    <a:cubicBezTo>
                      <a:pt x="27788" y="1"/>
                      <a:pt x="27764" y="6"/>
                      <a:pt x="27737" y="17"/>
                    </a:cubicBezTo>
                    <a:lnTo>
                      <a:pt x="170" y="15924"/>
                    </a:lnTo>
                    <a:cubicBezTo>
                      <a:pt x="85" y="15987"/>
                      <a:pt x="22" y="16093"/>
                      <a:pt x="1" y="16219"/>
                    </a:cubicBezTo>
                    <a:lnTo>
                      <a:pt x="1" y="16431"/>
                    </a:lnTo>
                    <a:cubicBezTo>
                      <a:pt x="1" y="16509"/>
                      <a:pt x="47" y="16552"/>
                      <a:pt x="115" y="16552"/>
                    </a:cubicBezTo>
                    <a:cubicBezTo>
                      <a:pt x="138" y="16552"/>
                      <a:pt x="164" y="16547"/>
                      <a:pt x="191" y="16536"/>
                    </a:cubicBezTo>
                    <a:lnTo>
                      <a:pt x="27737" y="630"/>
                    </a:lnTo>
                    <a:cubicBezTo>
                      <a:pt x="27842" y="566"/>
                      <a:pt x="27906" y="461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71" y="1"/>
                      <a:pt x="2781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4" name="Google Shape;1405;p35">
                <a:extLst>
                  <a:ext uri="{FF2B5EF4-FFF2-40B4-BE49-F238E27FC236}">
                    <a16:creationId xmlns:a16="http://schemas.microsoft.com/office/drawing/2014/main" id="{82DE5EB1-10BE-4BCF-3CFF-C75B7F4A3A45}"/>
                  </a:ext>
                </a:extLst>
              </p:cNvPr>
              <p:cNvSpPr/>
              <p:nvPr/>
            </p:nvSpPr>
            <p:spPr>
              <a:xfrm>
                <a:off x="3675575" y="3788425"/>
                <a:ext cx="6976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50" extrusionOk="0">
                    <a:moveTo>
                      <a:pt x="27805" y="0"/>
                    </a:moveTo>
                    <a:cubicBezTo>
                      <a:pt x="27783" y="0"/>
                      <a:pt x="27760" y="8"/>
                      <a:pt x="27737" y="26"/>
                    </a:cubicBezTo>
                    <a:lnTo>
                      <a:pt x="191" y="15911"/>
                    </a:lnTo>
                    <a:cubicBezTo>
                      <a:pt x="85" y="15974"/>
                      <a:pt x="22" y="16101"/>
                      <a:pt x="1" y="16207"/>
                    </a:cubicBezTo>
                    <a:lnTo>
                      <a:pt x="1" y="16439"/>
                    </a:lnTo>
                    <a:cubicBezTo>
                      <a:pt x="1" y="16500"/>
                      <a:pt x="44" y="16549"/>
                      <a:pt x="108" y="16549"/>
                    </a:cubicBezTo>
                    <a:cubicBezTo>
                      <a:pt x="133" y="16549"/>
                      <a:pt x="161" y="16542"/>
                      <a:pt x="191" y="16524"/>
                    </a:cubicBezTo>
                    <a:lnTo>
                      <a:pt x="27737" y="638"/>
                    </a:lnTo>
                    <a:cubicBezTo>
                      <a:pt x="27842" y="575"/>
                      <a:pt x="27906" y="448"/>
                      <a:pt x="27906" y="343"/>
                    </a:cubicBezTo>
                    <a:lnTo>
                      <a:pt x="27906" y="131"/>
                    </a:lnTo>
                    <a:cubicBezTo>
                      <a:pt x="27906" y="55"/>
                      <a:pt x="27861" y="0"/>
                      <a:pt x="27805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5" name="Google Shape;1406;p35">
                <a:extLst>
                  <a:ext uri="{FF2B5EF4-FFF2-40B4-BE49-F238E27FC236}">
                    <a16:creationId xmlns:a16="http://schemas.microsoft.com/office/drawing/2014/main" id="{65B777D9-CA4C-EBB5-BB80-896E2BB00147}"/>
                  </a:ext>
                </a:extLst>
              </p:cNvPr>
              <p:cNvSpPr/>
              <p:nvPr/>
            </p:nvSpPr>
            <p:spPr>
              <a:xfrm>
                <a:off x="3675050" y="3684625"/>
                <a:ext cx="697650" cy="41350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40" extrusionOk="0">
                    <a:moveTo>
                      <a:pt x="27810" y="0"/>
                    </a:moveTo>
                    <a:cubicBezTo>
                      <a:pt x="27788" y="0"/>
                      <a:pt x="27764" y="5"/>
                      <a:pt x="27737" y="16"/>
                    </a:cubicBezTo>
                    <a:lnTo>
                      <a:pt x="170" y="15902"/>
                    </a:lnTo>
                    <a:cubicBezTo>
                      <a:pt x="64" y="15986"/>
                      <a:pt x="1" y="16092"/>
                      <a:pt x="1" y="16218"/>
                    </a:cubicBezTo>
                    <a:lnTo>
                      <a:pt x="1" y="16430"/>
                    </a:lnTo>
                    <a:cubicBezTo>
                      <a:pt x="1" y="16490"/>
                      <a:pt x="44" y="16540"/>
                      <a:pt x="100" y="16540"/>
                    </a:cubicBezTo>
                    <a:cubicBezTo>
                      <a:pt x="122" y="16540"/>
                      <a:pt x="146" y="16532"/>
                      <a:pt x="170" y="16514"/>
                    </a:cubicBezTo>
                    <a:lnTo>
                      <a:pt x="27737" y="629"/>
                    </a:lnTo>
                    <a:cubicBezTo>
                      <a:pt x="27842" y="566"/>
                      <a:pt x="27906" y="460"/>
                      <a:pt x="27906" y="333"/>
                    </a:cubicBezTo>
                    <a:lnTo>
                      <a:pt x="27906" y="122"/>
                    </a:lnTo>
                    <a:cubicBezTo>
                      <a:pt x="27906" y="44"/>
                      <a:pt x="27871" y="0"/>
                      <a:pt x="27810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6" name="Google Shape;1407;p35">
                <a:extLst>
                  <a:ext uri="{FF2B5EF4-FFF2-40B4-BE49-F238E27FC236}">
                    <a16:creationId xmlns:a16="http://schemas.microsoft.com/office/drawing/2014/main" id="{B6138303-7D8F-BD9B-8168-46F6BACB8C2A}"/>
                  </a:ext>
                </a:extLst>
              </p:cNvPr>
              <p:cNvSpPr/>
              <p:nvPr/>
            </p:nvSpPr>
            <p:spPr>
              <a:xfrm>
                <a:off x="3675575" y="4131150"/>
                <a:ext cx="457900" cy="274875"/>
              </a:xfrm>
              <a:custGeom>
                <a:avLst/>
                <a:gdLst/>
                <a:ahLst/>
                <a:cxnLst/>
                <a:rect l="l" t="t" r="r" b="b"/>
                <a:pathLst>
                  <a:path w="18316" h="10995" extrusionOk="0">
                    <a:moveTo>
                      <a:pt x="18216" y="0"/>
                    </a:moveTo>
                    <a:cubicBezTo>
                      <a:pt x="18194" y="0"/>
                      <a:pt x="18170" y="8"/>
                      <a:pt x="18146" y="26"/>
                    </a:cubicBezTo>
                    <a:lnTo>
                      <a:pt x="191" y="10377"/>
                    </a:lnTo>
                    <a:cubicBezTo>
                      <a:pt x="85" y="10440"/>
                      <a:pt x="22" y="10546"/>
                      <a:pt x="1" y="10652"/>
                    </a:cubicBezTo>
                    <a:lnTo>
                      <a:pt x="1" y="10884"/>
                    </a:lnTo>
                    <a:cubicBezTo>
                      <a:pt x="1" y="10944"/>
                      <a:pt x="44" y="10994"/>
                      <a:pt x="108" y="10994"/>
                    </a:cubicBezTo>
                    <a:cubicBezTo>
                      <a:pt x="133" y="10994"/>
                      <a:pt x="161" y="10986"/>
                      <a:pt x="191" y="10968"/>
                    </a:cubicBezTo>
                    <a:lnTo>
                      <a:pt x="18146" y="639"/>
                    </a:lnTo>
                    <a:cubicBezTo>
                      <a:pt x="18231" y="554"/>
                      <a:pt x="18294" y="449"/>
                      <a:pt x="18315" y="343"/>
                    </a:cubicBezTo>
                    <a:lnTo>
                      <a:pt x="18315" y="111"/>
                    </a:lnTo>
                    <a:cubicBezTo>
                      <a:pt x="18315" y="50"/>
                      <a:pt x="18272" y="0"/>
                      <a:pt x="1821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7" name="Google Shape;1408;p35">
                <a:extLst>
                  <a:ext uri="{FF2B5EF4-FFF2-40B4-BE49-F238E27FC236}">
                    <a16:creationId xmlns:a16="http://schemas.microsoft.com/office/drawing/2014/main" id="{B98EC218-3864-5DA5-B71E-9104E9EE7AD2}"/>
                  </a:ext>
                </a:extLst>
              </p:cNvPr>
              <p:cNvSpPr/>
              <p:nvPr/>
            </p:nvSpPr>
            <p:spPr>
              <a:xfrm>
                <a:off x="3676650" y="4372725"/>
                <a:ext cx="414050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9992" extrusionOk="0">
                    <a:moveTo>
                      <a:pt x="16448" y="1"/>
                    </a:moveTo>
                    <a:cubicBezTo>
                      <a:pt x="16424" y="1"/>
                      <a:pt x="16399" y="6"/>
                      <a:pt x="16371" y="17"/>
                    </a:cubicBezTo>
                    <a:lnTo>
                      <a:pt x="169" y="9354"/>
                    </a:lnTo>
                    <a:cubicBezTo>
                      <a:pt x="64" y="9417"/>
                      <a:pt x="0" y="9544"/>
                      <a:pt x="0" y="9649"/>
                    </a:cubicBezTo>
                    <a:lnTo>
                      <a:pt x="0" y="9861"/>
                    </a:lnTo>
                    <a:cubicBezTo>
                      <a:pt x="0" y="9937"/>
                      <a:pt x="45" y="9992"/>
                      <a:pt x="101" y="9992"/>
                    </a:cubicBezTo>
                    <a:cubicBezTo>
                      <a:pt x="123" y="9992"/>
                      <a:pt x="146" y="9984"/>
                      <a:pt x="169" y="9966"/>
                    </a:cubicBezTo>
                    <a:lnTo>
                      <a:pt x="16392" y="629"/>
                    </a:lnTo>
                    <a:cubicBezTo>
                      <a:pt x="16477" y="566"/>
                      <a:pt x="16540" y="460"/>
                      <a:pt x="16561" y="334"/>
                    </a:cubicBezTo>
                    <a:lnTo>
                      <a:pt x="16561" y="122"/>
                    </a:lnTo>
                    <a:cubicBezTo>
                      <a:pt x="16561" y="44"/>
                      <a:pt x="16515" y="1"/>
                      <a:pt x="16448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8" name="Google Shape;1409;p35">
                <a:extLst>
                  <a:ext uri="{FF2B5EF4-FFF2-40B4-BE49-F238E27FC236}">
                    <a16:creationId xmlns:a16="http://schemas.microsoft.com/office/drawing/2014/main" id="{9D469F24-03EE-D511-2DA0-8082517AB7E0}"/>
                  </a:ext>
                </a:extLst>
              </p:cNvPr>
              <p:cNvSpPr/>
              <p:nvPr/>
            </p:nvSpPr>
            <p:spPr>
              <a:xfrm>
                <a:off x="3676125" y="4104975"/>
                <a:ext cx="698150" cy="413525"/>
              </a:xfrm>
              <a:custGeom>
                <a:avLst/>
                <a:gdLst/>
                <a:ahLst/>
                <a:cxnLst/>
                <a:rect l="l" t="t" r="r" b="b"/>
                <a:pathLst>
                  <a:path w="27926" h="16541" extrusionOk="0">
                    <a:moveTo>
                      <a:pt x="27821" y="1"/>
                    </a:moveTo>
                    <a:cubicBezTo>
                      <a:pt x="27801" y="1"/>
                      <a:pt x="27779" y="6"/>
                      <a:pt x="27757" y="17"/>
                    </a:cubicBezTo>
                    <a:lnTo>
                      <a:pt x="169" y="15923"/>
                    </a:lnTo>
                    <a:cubicBezTo>
                      <a:pt x="85" y="15987"/>
                      <a:pt x="21" y="16092"/>
                      <a:pt x="0" y="16219"/>
                    </a:cubicBezTo>
                    <a:lnTo>
                      <a:pt x="0" y="16430"/>
                    </a:lnTo>
                    <a:cubicBezTo>
                      <a:pt x="15" y="16491"/>
                      <a:pt x="52" y="16541"/>
                      <a:pt x="111" y="16541"/>
                    </a:cubicBezTo>
                    <a:cubicBezTo>
                      <a:pt x="134" y="16541"/>
                      <a:pt x="160" y="16533"/>
                      <a:pt x="190" y="16515"/>
                    </a:cubicBezTo>
                    <a:lnTo>
                      <a:pt x="27757" y="630"/>
                    </a:lnTo>
                    <a:cubicBezTo>
                      <a:pt x="27841" y="545"/>
                      <a:pt x="27905" y="439"/>
                      <a:pt x="27926" y="334"/>
                    </a:cubicBezTo>
                    <a:lnTo>
                      <a:pt x="27926" y="123"/>
                    </a:lnTo>
                    <a:cubicBezTo>
                      <a:pt x="27926" y="44"/>
                      <a:pt x="27879" y="1"/>
                      <a:pt x="2782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9" name="Google Shape;1410;p35">
                <a:extLst>
                  <a:ext uri="{FF2B5EF4-FFF2-40B4-BE49-F238E27FC236}">
                    <a16:creationId xmlns:a16="http://schemas.microsoft.com/office/drawing/2014/main" id="{0A52F68D-4449-17E2-554A-A819F42322BF}"/>
                  </a:ext>
                </a:extLst>
              </p:cNvPr>
              <p:cNvSpPr/>
              <p:nvPr/>
            </p:nvSpPr>
            <p:spPr>
              <a:xfrm>
                <a:off x="2932025" y="710225"/>
                <a:ext cx="40700" cy="736725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29469" extrusionOk="0">
                    <a:moveTo>
                      <a:pt x="1627" y="29469"/>
                    </a:moveTo>
                    <a:lnTo>
                      <a:pt x="85" y="28560"/>
                    </a:lnTo>
                    <a:lnTo>
                      <a:pt x="1" y="1"/>
                    </a:lnTo>
                    <a:lnTo>
                      <a:pt x="1543" y="8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0" name="Google Shape;1411;p35">
                <a:extLst>
                  <a:ext uri="{FF2B5EF4-FFF2-40B4-BE49-F238E27FC236}">
                    <a16:creationId xmlns:a16="http://schemas.microsoft.com/office/drawing/2014/main" id="{48B396C2-0573-D127-D393-237CB33E8DCB}"/>
                  </a:ext>
                </a:extLst>
              </p:cNvPr>
              <p:cNvSpPr/>
              <p:nvPr/>
            </p:nvSpPr>
            <p:spPr>
              <a:xfrm>
                <a:off x="2932025" y="238125"/>
                <a:ext cx="853950" cy="494325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19773" extrusionOk="0">
                    <a:moveTo>
                      <a:pt x="1543" y="19772"/>
                    </a:moveTo>
                    <a:lnTo>
                      <a:pt x="1" y="18885"/>
                    </a:lnTo>
                    <a:lnTo>
                      <a:pt x="32616" y="0"/>
                    </a:lnTo>
                    <a:lnTo>
                      <a:pt x="34158" y="9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1" name="Google Shape;1412;p35">
                <a:extLst>
                  <a:ext uri="{FF2B5EF4-FFF2-40B4-BE49-F238E27FC236}">
                    <a16:creationId xmlns:a16="http://schemas.microsoft.com/office/drawing/2014/main" id="{8C910DD9-0573-86EB-A27D-6D4FE5CD4EB7}"/>
                  </a:ext>
                </a:extLst>
              </p:cNvPr>
              <p:cNvSpPr/>
              <p:nvPr/>
            </p:nvSpPr>
            <p:spPr>
              <a:xfrm>
                <a:off x="2970575" y="260825"/>
                <a:ext cx="817525" cy="1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01" h="47445" extrusionOk="0">
                    <a:moveTo>
                      <a:pt x="32616" y="0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1" y="1886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2" name="Google Shape;1413;p35">
                <a:extLst>
                  <a:ext uri="{FF2B5EF4-FFF2-40B4-BE49-F238E27FC236}">
                    <a16:creationId xmlns:a16="http://schemas.microsoft.com/office/drawing/2014/main" id="{113C7E97-0937-A244-C3C0-A39B9ADD33A8}"/>
                  </a:ext>
                </a:extLst>
              </p:cNvPr>
              <p:cNvSpPr/>
              <p:nvPr/>
            </p:nvSpPr>
            <p:spPr>
              <a:xfrm>
                <a:off x="3563100" y="434050"/>
                <a:ext cx="125725" cy="5518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22075" extrusionOk="0">
                    <a:moveTo>
                      <a:pt x="4965" y="0"/>
                    </a:moveTo>
                    <a:lnTo>
                      <a:pt x="3106" y="1077"/>
                    </a:lnTo>
                    <a:cubicBezTo>
                      <a:pt x="2831" y="1965"/>
                      <a:pt x="2409" y="2788"/>
                      <a:pt x="1859" y="3528"/>
                    </a:cubicBezTo>
                    <a:cubicBezTo>
                      <a:pt x="1353" y="4267"/>
                      <a:pt x="719" y="4901"/>
                      <a:pt x="1" y="5450"/>
                    </a:cubicBezTo>
                    <a:lnTo>
                      <a:pt x="1" y="7605"/>
                    </a:lnTo>
                    <a:lnTo>
                      <a:pt x="2303" y="6274"/>
                    </a:lnTo>
                    <a:lnTo>
                      <a:pt x="2345" y="22075"/>
                    </a:lnTo>
                    <a:lnTo>
                      <a:pt x="5028" y="20533"/>
                    </a:lnTo>
                    <a:lnTo>
                      <a:pt x="49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3" name="Google Shape;1414;p35">
                <a:extLst>
                  <a:ext uri="{FF2B5EF4-FFF2-40B4-BE49-F238E27FC236}">
                    <a16:creationId xmlns:a16="http://schemas.microsoft.com/office/drawing/2014/main" id="{48D7B5A8-D23E-1515-210D-925DB3047F10}"/>
                  </a:ext>
                </a:extLst>
              </p:cNvPr>
              <p:cNvSpPr/>
              <p:nvPr/>
            </p:nvSpPr>
            <p:spPr>
              <a:xfrm>
                <a:off x="3232525" y="1819250"/>
                <a:ext cx="40675" cy="7367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9469" extrusionOk="0">
                    <a:moveTo>
                      <a:pt x="1627" y="29468"/>
                    </a:moveTo>
                    <a:lnTo>
                      <a:pt x="85" y="28581"/>
                    </a:lnTo>
                    <a:lnTo>
                      <a:pt x="0" y="0"/>
                    </a:lnTo>
                    <a:lnTo>
                      <a:pt x="1542" y="88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4" name="Google Shape;1415;p35">
                <a:extLst>
                  <a:ext uri="{FF2B5EF4-FFF2-40B4-BE49-F238E27FC236}">
                    <a16:creationId xmlns:a16="http://schemas.microsoft.com/office/drawing/2014/main" id="{33A92854-C49B-B78E-B515-8C2BAC191355}"/>
                  </a:ext>
                </a:extLst>
              </p:cNvPr>
              <p:cNvSpPr/>
              <p:nvPr/>
            </p:nvSpPr>
            <p:spPr>
              <a:xfrm>
                <a:off x="3232525" y="1347125"/>
                <a:ext cx="853950" cy="494325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19773" extrusionOk="0">
                    <a:moveTo>
                      <a:pt x="1542" y="19772"/>
                    </a:moveTo>
                    <a:lnTo>
                      <a:pt x="0" y="18885"/>
                    </a:lnTo>
                    <a:lnTo>
                      <a:pt x="32615" y="0"/>
                    </a:lnTo>
                    <a:lnTo>
                      <a:pt x="34157" y="90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5" name="Google Shape;1416;p35">
                <a:extLst>
                  <a:ext uri="{FF2B5EF4-FFF2-40B4-BE49-F238E27FC236}">
                    <a16:creationId xmlns:a16="http://schemas.microsoft.com/office/drawing/2014/main" id="{0C8E9739-2FA4-F47D-2F6D-FA0C3947758A}"/>
                  </a:ext>
                </a:extLst>
              </p:cNvPr>
              <p:cNvSpPr/>
              <p:nvPr/>
            </p:nvSpPr>
            <p:spPr>
              <a:xfrm>
                <a:off x="3271075" y="1369825"/>
                <a:ext cx="817500" cy="1186150"/>
              </a:xfrm>
              <a:custGeom>
                <a:avLst/>
                <a:gdLst/>
                <a:ahLst/>
                <a:cxnLst/>
                <a:rect l="l" t="t" r="r" b="b"/>
                <a:pathLst>
                  <a:path w="32700" h="47446" extrusionOk="0">
                    <a:moveTo>
                      <a:pt x="32615" y="1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0" y="1886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6" name="Google Shape;1417;p35">
                <a:extLst>
                  <a:ext uri="{FF2B5EF4-FFF2-40B4-BE49-F238E27FC236}">
                    <a16:creationId xmlns:a16="http://schemas.microsoft.com/office/drawing/2014/main" id="{5A6B2A4A-6D1E-8371-0357-D28478DB3FF0}"/>
                  </a:ext>
                </a:extLst>
              </p:cNvPr>
              <p:cNvSpPr/>
              <p:nvPr/>
            </p:nvSpPr>
            <p:spPr>
              <a:xfrm>
                <a:off x="3795475" y="1561725"/>
                <a:ext cx="218650" cy="592350"/>
              </a:xfrm>
              <a:custGeom>
                <a:avLst/>
                <a:gdLst/>
                <a:ahLst/>
                <a:cxnLst/>
                <a:rect l="l" t="t" r="r" b="b"/>
                <a:pathLst>
                  <a:path w="8746" h="23694" extrusionOk="0">
                    <a:moveTo>
                      <a:pt x="6273" y="0"/>
                    </a:moveTo>
                    <a:cubicBezTo>
                      <a:pt x="5723" y="0"/>
                      <a:pt x="5116" y="187"/>
                      <a:pt x="4457" y="563"/>
                    </a:cubicBezTo>
                    <a:cubicBezTo>
                      <a:pt x="3169" y="1324"/>
                      <a:pt x="2112" y="2422"/>
                      <a:pt x="1394" y="3732"/>
                    </a:cubicBezTo>
                    <a:cubicBezTo>
                      <a:pt x="465" y="5316"/>
                      <a:pt x="0" y="7133"/>
                      <a:pt x="21" y="8970"/>
                    </a:cubicBezTo>
                    <a:lnTo>
                      <a:pt x="21" y="9499"/>
                    </a:lnTo>
                    <a:lnTo>
                      <a:pt x="2662" y="7978"/>
                    </a:lnTo>
                    <a:lnTo>
                      <a:pt x="2662" y="7196"/>
                    </a:lnTo>
                    <a:cubicBezTo>
                      <a:pt x="2662" y="6752"/>
                      <a:pt x="2725" y="6330"/>
                      <a:pt x="2831" y="5929"/>
                    </a:cubicBezTo>
                    <a:cubicBezTo>
                      <a:pt x="3126" y="4746"/>
                      <a:pt x="3655" y="3943"/>
                      <a:pt x="4415" y="3499"/>
                    </a:cubicBezTo>
                    <a:cubicBezTo>
                      <a:pt x="4678" y="3335"/>
                      <a:pt x="4929" y="3256"/>
                      <a:pt x="5151" y="3256"/>
                    </a:cubicBezTo>
                    <a:cubicBezTo>
                      <a:pt x="5358" y="3256"/>
                      <a:pt x="5540" y="3325"/>
                      <a:pt x="5682" y="3457"/>
                    </a:cubicBezTo>
                    <a:cubicBezTo>
                      <a:pt x="5999" y="3711"/>
                      <a:pt x="6147" y="4154"/>
                      <a:pt x="6147" y="4767"/>
                    </a:cubicBezTo>
                    <a:cubicBezTo>
                      <a:pt x="6126" y="5717"/>
                      <a:pt x="5957" y="6647"/>
                      <a:pt x="5661" y="7534"/>
                    </a:cubicBezTo>
                    <a:cubicBezTo>
                      <a:pt x="5133" y="9139"/>
                      <a:pt x="4521" y="10703"/>
                      <a:pt x="3802" y="12224"/>
                    </a:cubicBezTo>
                    <a:cubicBezTo>
                      <a:pt x="2936" y="14146"/>
                      <a:pt x="2303" y="15540"/>
                      <a:pt x="1901" y="16427"/>
                    </a:cubicBezTo>
                    <a:lnTo>
                      <a:pt x="1204" y="17990"/>
                    </a:lnTo>
                    <a:cubicBezTo>
                      <a:pt x="972" y="18497"/>
                      <a:pt x="761" y="18962"/>
                      <a:pt x="592" y="19385"/>
                    </a:cubicBezTo>
                    <a:cubicBezTo>
                      <a:pt x="359" y="19870"/>
                      <a:pt x="169" y="20356"/>
                      <a:pt x="0" y="20863"/>
                    </a:cubicBezTo>
                    <a:lnTo>
                      <a:pt x="0" y="23694"/>
                    </a:lnTo>
                    <a:lnTo>
                      <a:pt x="8555" y="18751"/>
                    </a:lnTo>
                    <a:lnTo>
                      <a:pt x="8555" y="15730"/>
                    </a:lnTo>
                    <a:lnTo>
                      <a:pt x="3274" y="18772"/>
                    </a:lnTo>
                    <a:cubicBezTo>
                      <a:pt x="3295" y="18645"/>
                      <a:pt x="3338" y="18540"/>
                      <a:pt x="3401" y="18413"/>
                    </a:cubicBezTo>
                    <a:cubicBezTo>
                      <a:pt x="3549" y="18011"/>
                      <a:pt x="3781" y="17441"/>
                      <a:pt x="4098" y="16723"/>
                    </a:cubicBezTo>
                    <a:lnTo>
                      <a:pt x="4584" y="15603"/>
                    </a:lnTo>
                    <a:cubicBezTo>
                      <a:pt x="5175" y="14251"/>
                      <a:pt x="5598" y="13259"/>
                      <a:pt x="5894" y="12604"/>
                    </a:cubicBezTo>
                    <a:cubicBezTo>
                      <a:pt x="6971" y="10217"/>
                      <a:pt x="7647" y="8590"/>
                      <a:pt x="7943" y="7682"/>
                    </a:cubicBezTo>
                    <a:cubicBezTo>
                      <a:pt x="8450" y="6245"/>
                      <a:pt x="8724" y="4725"/>
                      <a:pt x="8745" y="3182"/>
                    </a:cubicBezTo>
                    <a:cubicBezTo>
                      <a:pt x="8724" y="1831"/>
                      <a:pt x="8323" y="880"/>
                      <a:pt x="7478" y="352"/>
                    </a:cubicBezTo>
                    <a:cubicBezTo>
                      <a:pt x="7113" y="118"/>
                      <a:pt x="6711" y="0"/>
                      <a:pt x="62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7" name="Google Shape;1418;p35">
                <a:extLst>
                  <a:ext uri="{FF2B5EF4-FFF2-40B4-BE49-F238E27FC236}">
                    <a16:creationId xmlns:a16="http://schemas.microsoft.com/office/drawing/2014/main" id="{E03BCCDE-5A60-BC4B-41D7-6CD45848E5F5}"/>
                  </a:ext>
                </a:extLst>
              </p:cNvPr>
              <p:cNvSpPr/>
              <p:nvPr/>
            </p:nvSpPr>
            <p:spPr>
              <a:xfrm>
                <a:off x="3625950" y="2691125"/>
                <a:ext cx="40675" cy="73727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9491" extrusionOk="0">
                    <a:moveTo>
                      <a:pt x="1627" y="29490"/>
                    </a:moveTo>
                    <a:lnTo>
                      <a:pt x="85" y="28582"/>
                    </a:lnTo>
                    <a:lnTo>
                      <a:pt x="0" y="1"/>
                    </a:lnTo>
                    <a:lnTo>
                      <a:pt x="1542" y="90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8" name="Google Shape;1419;p35">
                <a:extLst>
                  <a:ext uri="{FF2B5EF4-FFF2-40B4-BE49-F238E27FC236}">
                    <a16:creationId xmlns:a16="http://schemas.microsoft.com/office/drawing/2014/main" id="{3A6EAA39-1BE7-071F-6382-29B1399C6D46}"/>
                  </a:ext>
                </a:extLst>
              </p:cNvPr>
              <p:cNvSpPr/>
              <p:nvPr/>
            </p:nvSpPr>
            <p:spPr>
              <a:xfrm>
                <a:off x="3625950" y="2219550"/>
                <a:ext cx="853950" cy="494325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19773" extrusionOk="0">
                    <a:moveTo>
                      <a:pt x="1542" y="19772"/>
                    </a:moveTo>
                    <a:lnTo>
                      <a:pt x="0" y="18864"/>
                    </a:lnTo>
                    <a:lnTo>
                      <a:pt x="32616" y="0"/>
                    </a:lnTo>
                    <a:lnTo>
                      <a:pt x="34158" y="88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9" name="Google Shape;1420;p35">
                <a:extLst>
                  <a:ext uri="{FF2B5EF4-FFF2-40B4-BE49-F238E27FC236}">
                    <a16:creationId xmlns:a16="http://schemas.microsoft.com/office/drawing/2014/main" id="{A3141B9A-5589-98D5-2481-1563127E8731}"/>
                  </a:ext>
                </a:extLst>
              </p:cNvPr>
              <p:cNvSpPr/>
              <p:nvPr/>
            </p:nvSpPr>
            <p:spPr>
              <a:xfrm>
                <a:off x="3664500" y="2241725"/>
                <a:ext cx="817525" cy="1186675"/>
              </a:xfrm>
              <a:custGeom>
                <a:avLst/>
                <a:gdLst/>
                <a:ahLst/>
                <a:cxnLst/>
                <a:rect l="l" t="t" r="r" b="b"/>
                <a:pathLst>
                  <a:path w="32701" h="47467" extrusionOk="0">
                    <a:moveTo>
                      <a:pt x="32616" y="0"/>
                    </a:moveTo>
                    <a:lnTo>
                      <a:pt x="32700" y="28581"/>
                    </a:lnTo>
                    <a:lnTo>
                      <a:pt x="85" y="47466"/>
                    </a:lnTo>
                    <a:lnTo>
                      <a:pt x="0" y="1888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0" name="Google Shape;1421;p35">
                <a:extLst>
                  <a:ext uri="{FF2B5EF4-FFF2-40B4-BE49-F238E27FC236}">
                    <a16:creationId xmlns:a16="http://schemas.microsoft.com/office/drawing/2014/main" id="{AAD64D2A-0736-C146-1249-9278957AE4C5}"/>
                  </a:ext>
                </a:extLst>
              </p:cNvPr>
              <p:cNvSpPr/>
              <p:nvPr/>
            </p:nvSpPr>
            <p:spPr>
              <a:xfrm>
                <a:off x="4177800" y="2431400"/>
                <a:ext cx="219200" cy="559325"/>
              </a:xfrm>
              <a:custGeom>
                <a:avLst/>
                <a:gdLst/>
                <a:ahLst/>
                <a:cxnLst/>
                <a:rect l="l" t="t" r="r" b="b"/>
                <a:pathLst>
                  <a:path w="8768" h="22373" extrusionOk="0">
                    <a:moveTo>
                      <a:pt x="6358" y="1"/>
                    </a:moveTo>
                    <a:cubicBezTo>
                      <a:pt x="5803" y="1"/>
                      <a:pt x="5168" y="209"/>
                      <a:pt x="4458" y="631"/>
                    </a:cubicBezTo>
                    <a:cubicBezTo>
                      <a:pt x="3106" y="1412"/>
                      <a:pt x="2029" y="2574"/>
                      <a:pt x="1353" y="3989"/>
                    </a:cubicBezTo>
                    <a:cubicBezTo>
                      <a:pt x="719" y="5278"/>
                      <a:pt x="381" y="6693"/>
                      <a:pt x="402" y="8130"/>
                    </a:cubicBezTo>
                    <a:lnTo>
                      <a:pt x="402" y="8594"/>
                    </a:lnTo>
                    <a:lnTo>
                      <a:pt x="3043" y="7073"/>
                    </a:lnTo>
                    <a:lnTo>
                      <a:pt x="3043" y="6545"/>
                    </a:lnTo>
                    <a:cubicBezTo>
                      <a:pt x="3043" y="5975"/>
                      <a:pt x="3127" y="5426"/>
                      <a:pt x="3338" y="4898"/>
                    </a:cubicBezTo>
                    <a:cubicBezTo>
                      <a:pt x="3571" y="4285"/>
                      <a:pt x="4014" y="3757"/>
                      <a:pt x="4585" y="3419"/>
                    </a:cubicBezTo>
                    <a:cubicBezTo>
                      <a:pt x="4899" y="3246"/>
                      <a:pt x="5165" y="3158"/>
                      <a:pt x="5382" y="3158"/>
                    </a:cubicBezTo>
                    <a:cubicBezTo>
                      <a:pt x="5881" y="3158"/>
                      <a:pt x="6127" y="3618"/>
                      <a:pt x="6127" y="4560"/>
                    </a:cubicBezTo>
                    <a:lnTo>
                      <a:pt x="6127" y="5024"/>
                    </a:lnTo>
                    <a:cubicBezTo>
                      <a:pt x="6148" y="6038"/>
                      <a:pt x="5916" y="7031"/>
                      <a:pt x="5451" y="7940"/>
                    </a:cubicBezTo>
                    <a:cubicBezTo>
                      <a:pt x="4923" y="8911"/>
                      <a:pt x="4141" y="9714"/>
                      <a:pt x="3169" y="10263"/>
                    </a:cubicBezTo>
                    <a:lnTo>
                      <a:pt x="3169" y="12904"/>
                    </a:lnTo>
                    <a:cubicBezTo>
                      <a:pt x="3832" y="12518"/>
                      <a:pt x="4380" y="12325"/>
                      <a:pt x="4813" y="12325"/>
                    </a:cubicBezTo>
                    <a:cubicBezTo>
                      <a:pt x="5634" y="12325"/>
                      <a:pt x="6042" y="13020"/>
                      <a:pt x="6042" y="14404"/>
                    </a:cubicBezTo>
                    <a:lnTo>
                      <a:pt x="6042" y="15608"/>
                    </a:lnTo>
                    <a:cubicBezTo>
                      <a:pt x="6042" y="16917"/>
                      <a:pt x="5430" y="17931"/>
                      <a:pt x="4204" y="18649"/>
                    </a:cubicBezTo>
                    <a:cubicBezTo>
                      <a:pt x="3930" y="18806"/>
                      <a:pt x="3688" y="18882"/>
                      <a:pt x="3473" y="18882"/>
                    </a:cubicBezTo>
                    <a:cubicBezTo>
                      <a:pt x="3340" y="18882"/>
                      <a:pt x="3219" y="18854"/>
                      <a:pt x="3106" y="18797"/>
                    </a:cubicBezTo>
                    <a:cubicBezTo>
                      <a:pt x="2831" y="18628"/>
                      <a:pt x="2662" y="18290"/>
                      <a:pt x="2620" y="17804"/>
                    </a:cubicBezTo>
                    <a:lnTo>
                      <a:pt x="2578" y="17107"/>
                    </a:lnTo>
                    <a:lnTo>
                      <a:pt x="1" y="18818"/>
                    </a:lnTo>
                    <a:lnTo>
                      <a:pt x="1" y="19325"/>
                    </a:lnTo>
                    <a:cubicBezTo>
                      <a:pt x="1" y="20677"/>
                      <a:pt x="423" y="21586"/>
                      <a:pt x="1247" y="22072"/>
                    </a:cubicBezTo>
                    <a:cubicBezTo>
                      <a:pt x="1597" y="22273"/>
                      <a:pt x="1972" y="22372"/>
                      <a:pt x="2376" y="22372"/>
                    </a:cubicBezTo>
                    <a:cubicBezTo>
                      <a:pt x="2950" y="22372"/>
                      <a:pt x="3583" y="22172"/>
                      <a:pt x="4289" y="21776"/>
                    </a:cubicBezTo>
                    <a:cubicBezTo>
                      <a:pt x="5578" y="20973"/>
                      <a:pt x="6655" y="19875"/>
                      <a:pt x="7394" y="18565"/>
                    </a:cubicBezTo>
                    <a:cubicBezTo>
                      <a:pt x="8260" y="17213"/>
                      <a:pt x="8725" y="15650"/>
                      <a:pt x="8746" y="14044"/>
                    </a:cubicBezTo>
                    <a:lnTo>
                      <a:pt x="8746" y="12418"/>
                    </a:lnTo>
                    <a:cubicBezTo>
                      <a:pt x="8767" y="11826"/>
                      <a:pt x="8640" y="11214"/>
                      <a:pt x="8387" y="10686"/>
                    </a:cubicBezTo>
                    <a:cubicBezTo>
                      <a:pt x="7965" y="9883"/>
                      <a:pt x="7331" y="9460"/>
                      <a:pt x="6549" y="9397"/>
                    </a:cubicBezTo>
                    <a:cubicBezTo>
                      <a:pt x="6908" y="8911"/>
                      <a:pt x="7246" y="8383"/>
                      <a:pt x="7542" y="7813"/>
                    </a:cubicBezTo>
                    <a:cubicBezTo>
                      <a:pt x="8155" y="6630"/>
                      <a:pt x="8493" y="5299"/>
                      <a:pt x="8514" y="3947"/>
                    </a:cubicBezTo>
                    <a:lnTo>
                      <a:pt x="8514" y="3081"/>
                    </a:lnTo>
                    <a:cubicBezTo>
                      <a:pt x="8514" y="1750"/>
                      <a:pt x="8176" y="842"/>
                      <a:pt x="7479" y="356"/>
                    </a:cubicBezTo>
                    <a:cubicBezTo>
                      <a:pt x="7151" y="120"/>
                      <a:pt x="6777" y="1"/>
                      <a:pt x="6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1" name="Google Shape;1422;p35">
                <a:extLst>
                  <a:ext uri="{FF2B5EF4-FFF2-40B4-BE49-F238E27FC236}">
                    <a16:creationId xmlns:a16="http://schemas.microsoft.com/office/drawing/2014/main" id="{1991BF06-24F2-5CB5-0DC8-BAC6D58DB083}"/>
                  </a:ext>
                </a:extLst>
              </p:cNvPr>
              <p:cNvSpPr/>
              <p:nvPr/>
            </p:nvSpPr>
            <p:spPr>
              <a:xfrm>
                <a:off x="4076950" y="3666525"/>
                <a:ext cx="40675" cy="7367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9469" extrusionOk="0">
                    <a:moveTo>
                      <a:pt x="1627" y="29469"/>
                    </a:moveTo>
                    <a:lnTo>
                      <a:pt x="85" y="28561"/>
                    </a:lnTo>
                    <a:lnTo>
                      <a:pt x="0" y="1"/>
                    </a:lnTo>
                    <a:lnTo>
                      <a:pt x="1542" y="888"/>
                    </a:lnTo>
                    <a:close/>
                  </a:path>
                </a:pathLst>
              </a:custGeom>
              <a:solidFill>
                <a:srgbClr val="0175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Google Shape;1423;p35">
                <a:extLst>
                  <a:ext uri="{FF2B5EF4-FFF2-40B4-BE49-F238E27FC236}">
                    <a16:creationId xmlns:a16="http://schemas.microsoft.com/office/drawing/2014/main" id="{7143FD22-370F-4A28-8190-FDFA641D1A55}"/>
                  </a:ext>
                </a:extLst>
              </p:cNvPr>
              <p:cNvSpPr/>
              <p:nvPr/>
            </p:nvSpPr>
            <p:spPr>
              <a:xfrm>
                <a:off x="4076950" y="3194425"/>
                <a:ext cx="853950" cy="494325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19773" extrusionOk="0">
                    <a:moveTo>
                      <a:pt x="1542" y="19772"/>
                    </a:moveTo>
                    <a:lnTo>
                      <a:pt x="0" y="18885"/>
                    </a:lnTo>
                    <a:lnTo>
                      <a:pt x="32615" y="0"/>
                    </a:lnTo>
                    <a:lnTo>
                      <a:pt x="34157" y="908"/>
                    </a:lnTo>
                    <a:close/>
                  </a:path>
                </a:pathLst>
              </a:custGeom>
              <a:solidFill>
                <a:srgbClr val="0175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Google Shape;1424;p35">
                <a:extLst>
                  <a:ext uri="{FF2B5EF4-FFF2-40B4-BE49-F238E27FC236}">
                    <a16:creationId xmlns:a16="http://schemas.microsoft.com/office/drawing/2014/main" id="{179C3C6C-D447-7CA3-69F3-BA29A28C1943}"/>
                  </a:ext>
                </a:extLst>
              </p:cNvPr>
              <p:cNvSpPr/>
              <p:nvPr/>
            </p:nvSpPr>
            <p:spPr>
              <a:xfrm>
                <a:off x="4115500" y="3217125"/>
                <a:ext cx="817500" cy="1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00" h="47445" extrusionOk="0">
                    <a:moveTo>
                      <a:pt x="32615" y="0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0" y="1886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4" name="Google Shape;1425;p35">
                <a:extLst>
                  <a:ext uri="{FF2B5EF4-FFF2-40B4-BE49-F238E27FC236}">
                    <a16:creationId xmlns:a16="http://schemas.microsoft.com/office/drawing/2014/main" id="{6F75FB74-DB0A-0378-EC03-8B9D8BF6AB4F}"/>
                  </a:ext>
                </a:extLst>
              </p:cNvPr>
              <p:cNvSpPr/>
              <p:nvPr/>
            </p:nvSpPr>
            <p:spPr>
              <a:xfrm>
                <a:off x="4618775" y="3390350"/>
                <a:ext cx="229225" cy="552400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22096" extrusionOk="0">
                    <a:moveTo>
                      <a:pt x="4732" y="8154"/>
                    </a:moveTo>
                    <a:lnTo>
                      <a:pt x="4753" y="14555"/>
                    </a:lnTo>
                    <a:lnTo>
                      <a:pt x="2535" y="15843"/>
                    </a:lnTo>
                    <a:lnTo>
                      <a:pt x="4732" y="8154"/>
                    </a:lnTo>
                    <a:close/>
                    <a:moveTo>
                      <a:pt x="7415" y="0"/>
                    </a:moveTo>
                    <a:lnTo>
                      <a:pt x="4732" y="1563"/>
                    </a:lnTo>
                    <a:lnTo>
                      <a:pt x="0" y="17301"/>
                    </a:lnTo>
                    <a:lnTo>
                      <a:pt x="0" y="20406"/>
                    </a:lnTo>
                    <a:lnTo>
                      <a:pt x="4753" y="17660"/>
                    </a:lnTo>
                    <a:lnTo>
                      <a:pt x="4774" y="22096"/>
                    </a:lnTo>
                    <a:lnTo>
                      <a:pt x="7457" y="20533"/>
                    </a:lnTo>
                    <a:lnTo>
                      <a:pt x="7457" y="16118"/>
                    </a:lnTo>
                    <a:lnTo>
                      <a:pt x="9168" y="15125"/>
                    </a:lnTo>
                    <a:lnTo>
                      <a:pt x="9168" y="11999"/>
                    </a:lnTo>
                    <a:lnTo>
                      <a:pt x="7457" y="12991"/>
                    </a:lnTo>
                    <a:lnTo>
                      <a:pt x="74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1957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354;p35">
            <a:extLst>
              <a:ext uri="{FF2B5EF4-FFF2-40B4-BE49-F238E27FC236}">
                <a16:creationId xmlns:a16="http://schemas.microsoft.com/office/drawing/2014/main" id="{330EF4F6-D38C-E33F-1E96-4EAD33BB0123}"/>
              </a:ext>
            </a:extLst>
          </p:cNvPr>
          <p:cNvGrpSpPr/>
          <p:nvPr/>
        </p:nvGrpSpPr>
        <p:grpSpPr>
          <a:xfrm>
            <a:off x="156078" y="1224128"/>
            <a:ext cx="2707661" cy="3964792"/>
            <a:chOff x="1246779" y="1379593"/>
            <a:chExt cx="2460196" cy="3306752"/>
          </a:xfrm>
        </p:grpSpPr>
        <p:sp>
          <p:nvSpPr>
            <p:cNvPr id="6" name="Google Shape;1355;p35">
              <a:extLst>
                <a:ext uri="{FF2B5EF4-FFF2-40B4-BE49-F238E27FC236}">
                  <a16:creationId xmlns:a16="http://schemas.microsoft.com/office/drawing/2014/main" id="{03977F4D-FD3A-953A-9741-7CF85976F810}"/>
                </a:ext>
              </a:extLst>
            </p:cNvPr>
            <p:cNvSpPr/>
            <p:nvPr/>
          </p:nvSpPr>
          <p:spPr>
            <a:xfrm>
              <a:off x="1246779" y="3292328"/>
              <a:ext cx="2406452" cy="1394018"/>
            </a:xfrm>
            <a:custGeom>
              <a:avLst/>
              <a:gdLst/>
              <a:ahLst/>
              <a:cxnLst/>
              <a:rect l="l" t="t" r="r" b="b"/>
              <a:pathLst>
                <a:path w="152283" h="88215" extrusionOk="0">
                  <a:moveTo>
                    <a:pt x="43410" y="0"/>
                  </a:moveTo>
                  <a:lnTo>
                    <a:pt x="0" y="25244"/>
                  </a:lnTo>
                  <a:lnTo>
                    <a:pt x="108851" y="88214"/>
                  </a:lnTo>
                  <a:lnTo>
                    <a:pt x="152282" y="62992"/>
                  </a:lnTo>
                  <a:lnTo>
                    <a:pt x="43410" y="0"/>
                  </a:lnTo>
                  <a:close/>
                </a:path>
              </a:pathLst>
            </a:custGeom>
            <a:solidFill>
              <a:srgbClr val="000000">
                <a:alpha val="12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356;p35">
              <a:extLst>
                <a:ext uri="{FF2B5EF4-FFF2-40B4-BE49-F238E27FC236}">
                  <a16:creationId xmlns:a16="http://schemas.microsoft.com/office/drawing/2014/main" id="{84547E13-0B71-9753-8378-99D7F7B2D3FB}"/>
                </a:ext>
              </a:extLst>
            </p:cNvPr>
            <p:cNvGrpSpPr/>
            <p:nvPr/>
          </p:nvGrpSpPr>
          <p:grpSpPr>
            <a:xfrm>
              <a:off x="1407664" y="1379593"/>
              <a:ext cx="2299311" cy="3306752"/>
              <a:chOff x="2106075" y="238125"/>
              <a:chExt cx="3637575" cy="5231375"/>
            </a:xfrm>
          </p:grpSpPr>
          <p:sp>
            <p:nvSpPr>
              <p:cNvPr id="8" name="Google Shape;1357;p35">
                <a:extLst>
                  <a:ext uri="{FF2B5EF4-FFF2-40B4-BE49-F238E27FC236}">
                    <a16:creationId xmlns:a16="http://schemas.microsoft.com/office/drawing/2014/main" id="{7D1FB596-DA44-DD1B-FF89-43D2F10659F4}"/>
                  </a:ext>
                </a:extLst>
              </p:cNvPr>
              <p:cNvSpPr/>
              <p:nvPr/>
            </p:nvSpPr>
            <p:spPr>
              <a:xfrm>
                <a:off x="3559400" y="4045700"/>
                <a:ext cx="1232075" cy="784800"/>
              </a:xfrm>
              <a:custGeom>
                <a:avLst/>
                <a:gdLst/>
                <a:ahLst/>
                <a:cxnLst/>
                <a:rect l="l" t="t" r="r" b="b"/>
                <a:pathLst>
                  <a:path w="49283" h="31392" extrusionOk="0">
                    <a:moveTo>
                      <a:pt x="1" y="27251"/>
                    </a:moveTo>
                    <a:lnTo>
                      <a:pt x="46896" y="1"/>
                    </a:lnTo>
                    <a:cubicBezTo>
                      <a:pt x="46896" y="1522"/>
                      <a:pt x="47952" y="3381"/>
                      <a:pt x="49283" y="4141"/>
                    </a:cubicBezTo>
                    <a:lnTo>
                      <a:pt x="2388" y="31391"/>
                    </a:lnTo>
                    <a:cubicBezTo>
                      <a:pt x="1078" y="30631"/>
                      <a:pt x="1" y="28772"/>
                      <a:pt x="1" y="272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58;p35">
                <a:extLst>
                  <a:ext uri="{FF2B5EF4-FFF2-40B4-BE49-F238E27FC236}">
                    <a16:creationId xmlns:a16="http://schemas.microsoft.com/office/drawing/2014/main" id="{03785358-B9FE-365A-0B2C-5A0D70DFC7C6}"/>
                  </a:ext>
                </a:extLst>
              </p:cNvPr>
              <p:cNvSpPr/>
              <p:nvPr/>
            </p:nvSpPr>
            <p:spPr>
              <a:xfrm>
                <a:off x="3165975" y="3138425"/>
                <a:ext cx="1274850" cy="795350"/>
              </a:xfrm>
              <a:custGeom>
                <a:avLst/>
                <a:gdLst/>
                <a:ahLst/>
                <a:cxnLst/>
                <a:rect l="l" t="t" r="r" b="b"/>
                <a:pathLst>
                  <a:path w="50994" h="31814" extrusionOk="0">
                    <a:moveTo>
                      <a:pt x="50994" y="4310"/>
                    </a:moveTo>
                    <a:lnTo>
                      <a:pt x="4098" y="31560"/>
                    </a:lnTo>
                    <a:cubicBezTo>
                      <a:pt x="3676" y="31814"/>
                      <a:pt x="3063" y="31771"/>
                      <a:pt x="2387" y="31391"/>
                    </a:cubicBezTo>
                    <a:cubicBezTo>
                      <a:pt x="1078" y="30631"/>
                      <a:pt x="0" y="28772"/>
                      <a:pt x="0" y="27251"/>
                    </a:cubicBezTo>
                    <a:lnTo>
                      <a:pt x="46895" y="1"/>
                    </a:lnTo>
                    <a:cubicBezTo>
                      <a:pt x="46895" y="1522"/>
                      <a:pt x="47952" y="3381"/>
                      <a:pt x="49282" y="4141"/>
                    </a:cubicBezTo>
                    <a:cubicBezTo>
                      <a:pt x="49958" y="4522"/>
                      <a:pt x="50550" y="4564"/>
                      <a:pt x="50994" y="43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359;p35">
                <a:extLst>
                  <a:ext uri="{FF2B5EF4-FFF2-40B4-BE49-F238E27FC236}">
                    <a16:creationId xmlns:a16="http://schemas.microsoft.com/office/drawing/2014/main" id="{7AF56453-BC77-E009-FBED-5D0FF29E449D}"/>
                  </a:ext>
                </a:extLst>
              </p:cNvPr>
              <p:cNvSpPr/>
              <p:nvPr/>
            </p:nvSpPr>
            <p:spPr>
              <a:xfrm>
                <a:off x="3323875" y="3214475"/>
                <a:ext cx="1229425" cy="807500"/>
              </a:xfrm>
              <a:custGeom>
                <a:avLst/>
                <a:gdLst/>
                <a:ahLst/>
                <a:cxnLst/>
                <a:rect l="l" t="t" r="r" b="b"/>
                <a:pathLst>
                  <a:path w="49177" h="32300" extrusionOk="0">
                    <a:moveTo>
                      <a:pt x="49177" y="1"/>
                    </a:moveTo>
                    <a:lnTo>
                      <a:pt x="2303" y="27251"/>
                    </a:lnTo>
                    <a:cubicBezTo>
                      <a:pt x="1880" y="27504"/>
                      <a:pt x="1606" y="28032"/>
                      <a:pt x="1606" y="28772"/>
                    </a:cubicBezTo>
                    <a:cubicBezTo>
                      <a:pt x="1585" y="30504"/>
                      <a:pt x="972" y="31729"/>
                      <a:pt x="0" y="32299"/>
                    </a:cubicBezTo>
                    <a:lnTo>
                      <a:pt x="46874" y="5049"/>
                    </a:lnTo>
                    <a:cubicBezTo>
                      <a:pt x="47867" y="4479"/>
                      <a:pt x="48480" y="3254"/>
                      <a:pt x="48480" y="1522"/>
                    </a:cubicBezTo>
                    <a:cubicBezTo>
                      <a:pt x="48501" y="782"/>
                      <a:pt x="48754" y="254"/>
                      <a:pt x="49177" y="1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60;p35">
                <a:extLst>
                  <a:ext uri="{FF2B5EF4-FFF2-40B4-BE49-F238E27FC236}">
                    <a16:creationId xmlns:a16="http://schemas.microsoft.com/office/drawing/2014/main" id="{5807C782-5C1E-BF13-4D25-024AC903B79E}"/>
                  </a:ext>
                </a:extLst>
              </p:cNvPr>
              <p:cNvSpPr/>
              <p:nvPr/>
            </p:nvSpPr>
            <p:spPr>
              <a:xfrm>
                <a:off x="2772550" y="2228000"/>
                <a:ext cx="1274850" cy="795875"/>
              </a:xfrm>
              <a:custGeom>
                <a:avLst/>
                <a:gdLst/>
                <a:ahLst/>
                <a:cxnLst/>
                <a:rect l="l" t="t" r="r" b="b"/>
                <a:pathLst>
                  <a:path w="50994" h="31835" extrusionOk="0">
                    <a:moveTo>
                      <a:pt x="50993" y="4309"/>
                    </a:moveTo>
                    <a:lnTo>
                      <a:pt x="4119" y="31581"/>
                    </a:lnTo>
                    <a:cubicBezTo>
                      <a:pt x="3676" y="31834"/>
                      <a:pt x="3063" y="31792"/>
                      <a:pt x="2408" y="31412"/>
                    </a:cubicBezTo>
                    <a:cubicBezTo>
                      <a:pt x="1077" y="30630"/>
                      <a:pt x="0" y="28792"/>
                      <a:pt x="21" y="27250"/>
                    </a:cubicBezTo>
                    <a:lnTo>
                      <a:pt x="46895" y="0"/>
                    </a:lnTo>
                    <a:cubicBezTo>
                      <a:pt x="46895" y="1521"/>
                      <a:pt x="47951" y="3380"/>
                      <a:pt x="49282" y="4162"/>
                    </a:cubicBezTo>
                    <a:cubicBezTo>
                      <a:pt x="49958" y="4542"/>
                      <a:pt x="50571" y="4563"/>
                      <a:pt x="50993" y="43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61;p35">
                <a:extLst>
                  <a:ext uri="{FF2B5EF4-FFF2-40B4-BE49-F238E27FC236}">
                    <a16:creationId xmlns:a16="http://schemas.microsoft.com/office/drawing/2014/main" id="{ED91FC46-7895-2D46-3312-A080254CE8E6}"/>
                  </a:ext>
                </a:extLst>
              </p:cNvPr>
              <p:cNvSpPr/>
              <p:nvPr/>
            </p:nvSpPr>
            <p:spPr>
              <a:xfrm>
                <a:off x="3559400" y="3367100"/>
                <a:ext cx="1174000" cy="1359875"/>
              </a:xfrm>
              <a:custGeom>
                <a:avLst/>
                <a:gdLst/>
                <a:ahLst/>
                <a:cxnLst/>
                <a:rect l="l" t="t" r="r" b="b"/>
                <a:pathLst>
                  <a:path w="46960" h="54395" extrusionOk="0">
                    <a:moveTo>
                      <a:pt x="85" y="27251"/>
                    </a:moveTo>
                    <a:lnTo>
                      <a:pt x="46959" y="1"/>
                    </a:lnTo>
                    <a:lnTo>
                      <a:pt x="46896" y="27145"/>
                    </a:lnTo>
                    <a:lnTo>
                      <a:pt x="1" y="543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62;p35">
                <a:extLst>
                  <a:ext uri="{FF2B5EF4-FFF2-40B4-BE49-F238E27FC236}">
                    <a16:creationId xmlns:a16="http://schemas.microsoft.com/office/drawing/2014/main" id="{01E08739-A74D-3017-8885-23247E6D4CF9}"/>
                  </a:ext>
                </a:extLst>
              </p:cNvPr>
              <p:cNvSpPr/>
              <p:nvPr/>
            </p:nvSpPr>
            <p:spPr>
              <a:xfrm>
                <a:off x="2930450" y="2345750"/>
                <a:ext cx="1212000" cy="765775"/>
              </a:xfrm>
              <a:custGeom>
                <a:avLst/>
                <a:gdLst/>
                <a:ahLst/>
                <a:cxnLst/>
                <a:rect l="l" t="t" r="r" b="b"/>
                <a:pathLst>
                  <a:path w="48480" h="30631" extrusionOk="0">
                    <a:moveTo>
                      <a:pt x="48480" y="1"/>
                    </a:moveTo>
                    <a:lnTo>
                      <a:pt x="1606" y="27251"/>
                    </a:lnTo>
                    <a:cubicBezTo>
                      <a:pt x="1585" y="28892"/>
                      <a:pt x="956" y="30072"/>
                      <a:pt x="11" y="30624"/>
                    </a:cubicBezTo>
                    <a:lnTo>
                      <a:pt x="11" y="30624"/>
                    </a:lnTo>
                    <a:lnTo>
                      <a:pt x="46895" y="3381"/>
                    </a:lnTo>
                    <a:cubicBezTo>
                      <a:pt x="47846" y="2831"/>
                      <a:pt x="48458" y="1649"/>
                      <a:pt x="48480" y="1"/>
                    </a:cubicBezTo>
                    <a:close/>
                    <a:moveTo>
                      <a:pt x="11" y="30624"/>
                    </a:moveTo>
                    <a:lnTo>
                      <a:pt x="0" y="30631"/>
                    </a:lnTo>
                    <a:cubicBezTo>
                      <a:pt x="4" y="30629"/>
                      <a:pt x="7" y="30626"/>
                      <a:pt x="11" y="30624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363;p35">
                <a:extLst>
                  <a:ext uri="{FF2B5EF4-FFF2-40B4-BE49-F238E27FC236}">
                    <a16:creationId xmlns:a16="http://schemas.microsoft.com/office/drawing/2014/main" id="{680A999E-5DE3-DBCA-9707-B7A3B00E3E4A}"/>
                  </a:ext>
                </a:extLst>
              </p:cNvPr>
              <p:cNvSpPr/>
              <p:nvPr/>
            </p:nvSpPr>
            <p:spPr>
              <a:xfrm>
                <a:off x="2970575" y="2307200"/>
                <a:ext cx="1189825" cy="719825"/>
              </a:xfrm>
              <a:custGeom>
                <a:avLst/>
                <a:gdLst/>
                <a:ahLst/>
                <a:cxnLst/>
                <a:rect l="l" t="t" r="r" b="b"/>
                <a:pathLst>
                  <a:path w="47593" h="28793" extrusionOk="0">
                    <a:moveTo>
                      <a:pt x="47593" y="1"/>
                    </a:moveTo>
                    <a:cubicBezTo>
                      <a:pt x="47588" y="4"/>
                      <a:pt x="47583" y="6"/>
                      <a:pt x="47578" y="9"/>
                    </a:cubicBezTo>
                    <a:lnTo>
                      <a:pt x="47578" y="9"/>
                    </a:lnTo>
                    <a:lnTo>
                      <a:pt x="47593" y="1"/>
                    </a:lnTo>
                    <a:close/>
                    <a:moveTo>
                      <a:pt x="47578" y="9"/>
                    </a:moveTo>
                    <a:lnTo>
                      <a:pt x="698" y="27251"/>
                    </a:lnTo>
                    <a:cubicBezTo>
                      <a:pt x="275" y="27504"/>
                      <a:pt x="1" y="28032"/>
                      <a:pt x="1" y="28793"/>
                    </a:cubicBezTo>
                    <a:lnTo>
                      <a:pt x="46875" y="1543"/>
                    </a:lnTo>
                    <a:cubicBezTo>
                      <a:pt x="46895" y="791"/>
                      <a:pt x="47144" y="266"/>
                      <a:pt x="47578" y="9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64;p35">
                <a:extLst>
                  <a:ext uri="{FF2B5EF4-FFF2-40B4-BE49-F238E27FC236}">
                    <a16:creationId xmlns:a16="http://schemas.microsoft.com/office/drawing/2014/main" id="{198EBD64-3899-3796-0359-8AA8540BE943}"/>
                  </a:ext>
                </a:extLst>
              </p:cNvPr>
              <p:cNvSpPr/>
              <p:nvPr/>
            </p:nvSpPr>
            <p:spPr>
              <a:xfrm>
                <a:off x="2379100" y="1320725"/>
                <a:ext cx="1274850" cy="795325"/>
              </a:xfrm>
              <a:custGeom>
                <a:avLst/>
                <a:gdLst/>
                <a:ahLst/>
                <a:cxnLst/>
                <a:rect l="l" t="t" r="r" b="b"/>
                <a:pathLst>
                  <a:path w="50994" h="31813" extrusionOk="0">
                    <a:moveTo>
                      <a:pt x="50994" y="4309"/>
                    </a:moveTo>
                    <a:lnTo>
                      <a:pt x="4120" y="31559"/>
                    </a:lnTo>
                    <a:cubicBezTo>
                      <a:pt x="3676" y="31813"/>
                      <a:pt x="3064" y="31771"/>
                      <a:pt x="2409" y="31390"/>
                    </a:cubicBezTo>
                    <a:cubicBezTo>
                      <a:pt x="1078" y="30630"/>
                      <a:pt x="1" y="28792"/>
                      <a:pt x="22" y="27250"/>
                    </a:cubicBezTo>
                    <a:lnTo>
                      <a:pt x="46896" y="0"/>
                    </a:lnTo>
                    <a:cubicBezTo>
                      <a:pt x="46896" y="1521"/>
                      <a:pt x="47973" y="3380"/>
                      <a:pt x="49283" y="4140"/>
                    </a:cubicBezTo>
                    <a:cubicBezTo>
                      <a:pt x="49959" y="4521"/>
                      <a:pt x="50571" y="4563"/>
                      <a:pt x="50994" y="43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65;p35">
                <a:extLst>
                  <a:ext uri="{FF2B5EF4-FFF2-40B4-BE49-F238E27FC236}">
                    <a16:creationId xmlns:a16="http://schemas.microsoft.com/office/drawing/2014/main" id="{57967A05-4D24-EF48-117B-BBF1CBFE2888}"/>
                  </a:ext>
                </a:extLst>
              </p:cNvPr>
              <p:cNvSpPr/>
              <p:nvPr/>
            </p:nvSpPr>
            <p:spPr>
              <a:xfrm>
                <a:off x="3326525" y="3105700"/>
                <a:ext cx="1407400" cy="942675"/>
              </a:xfrm>
              <a:custGeom>
                <a:avLst/>
                <a:gdLst/>
                <a:ahLst/>
                <a:cxnLst/>
                <a:rect l="l" t="t" r="r" b="b"/>
                <a:pathLst>
                  <a:path w="56296" h="37707" extrusionOk="0">
                    <a:moveTo>
                      <a:pt x="0" y="27821"/>
                    </a:moveTo>
                    <a:lnTo>
                      <a:pt x="46895" y="571"/>
                    </a:lnTo>
                    <a:cubicBezTo>
                      <a:pt x="47888" y="0"/>
                      <a:pt x="49261" y="85"/>
                      <a:pt x="50803" y="951"/>
                    </a:cubicBezTo>
                    <a:cubicBezTo>
                      <a:pt x="53824" y="2704"/>
                      <a:pt x="56295" y="6971"/>
                      <a:pt x="56274" y="10457"/>
                    </a:cubicBezTo>
                    <a:lnTo>
                      <a:pt x="9400" y="37707"/>
                    </a:lnTo>
                    <a:cubicBezTo>
                      <a:pt x="9400" y="34221"/>
                      <a:pt x="6950" y="29954"/>
                      <a:pt x="3908" y="28201"/>
                    </a:cubicBezTo>
                    <a:cubicBezTo>
                      <a:pt x="2387" y="27335"/>
                      <a:pt x="993" y="27250"/>
                      <a:pt x="0" y="278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66;p35">
                <a:extLst>
                  <a:ext uri="{FF2B5EF4-FFF2-40B4-BE49-F238E27FC236}">
                    <a16:creationId xmlns:a16="http://schemas.microsoft.com/office/drawing/2014/main" id="{FC03C126-FF65-28E3-30DA-3983B3B3D663}"/>
                  </a:ext>
                </a:extLst>
              </p:cNvPr>
              <p:cNvSpPr/>
              <p:nvPr/>
            </p:nvSpPr>
            <p:spPr>
              <a:xfrm>
                <a:off x="3165975" y="2459825"/>
                <a:ext cx="1174500" cy="1359875"/>
              </a:xfrm>
              <a:custGeom>
                <a:avLst/>
                <a:gdLst/>
                <a:ahLst/>
                <a:cxnLst/>
                <a:rect l="l" t="t" r="r" b="b"/>
                <a:pathLst>
                  <a:path w="46980" h="54395" extrusionOk="0">
                    <a:moveTo>
                      <a:pt x="85" y="27251"/>
                    </a:moveTo>
                    <a:lnTo>
                      <a:pt x="46980" y="1"/>
                    </a:lnTo>
                    <a:lnTo>
                      <a:pt x="46895" y="27145"/>
                    </a:lnTo>
                    <a:lnTo>
                      <a:pt x="0" y="543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67;p35">
                <a:extLst>
                  <a:ext uri="{FF2B5EF4-FFF2-40B4-BE49-F238E27FC236}">
                    <a16:creationId xmlns:a16="http://schemas.microsoft.com/office/drawing/2014/main" id="{8C33B489-B418-905B-B2E2-3161B7C8760C}"/>
                  </a:ext>
                </a:extLst>
              </p:cNvPr>
              <p:cNvSpPr/>
              <p:nvPr/>
            </p:nvSpPr>
            <p:spPr>
              <a:xfrm>
                <a:off x="2536475" y="1397300"/>
                <a:ext cx="1230500" cy="806950"/>
              </a:xfrm>
              <a:custGeom>
                <a:avLst/>
                <a:gdLst/>
                <a:ahLst/>
                <a:cxnLst/>
                <a:rect l="l" t="t" r="r" b="b"/>
                <a:pathLst>
                  <a:path w="49220" h="32278" extrusionOk="0">
                    <a:moveTo>
                      <a:pt x="49219" y="0"/>
                    </a:moveTo>
                    <a:cubicBezTo>
                      <a:pt x="49192" y="15"/>
                      <a:pt x="49164" y="30"/>
                      <a:pt x="49138" y="47"/>
                    </a:cubicBezTo>
                    <a:lnTo>
                      <a:pt x="49138" y="47"/>
                    </a:lnTo>
                    <a:lnTo>
                      <a:pt x="49219" y="0"/>
                    </a:lnTo>
                    <a:close/>
                    <a:moveTo>
                      <a:pt x="49138" y="47"/>
                    </a:moveTo>
                    <a:lnTo>
                      <a:pt x="2324" y="27250"/>
                    </a:lnTo>
                    <a:cubicBezTo>
                      <a:pt x="1902" y="27482"/>
                      <a:pt x="1627" y="28011"/>
                      <a:pt x="1627" y="28750"/>
                    </a:cubicBezTo>
                    <a:cubicBezTo>
                      <a:pt x="1606" y="30469"/>
                      <a:pt x="1003" y="31689"/>
                      <a:pt x="23" y="32265"/>
                    </a:cubicBezTo>
                    <a:lnTo>
                      <a:pt x="23" y="32265"/>
                    </a:lnTo>
                    <a:lnTo>
                      <a:pt x="46896" y="5028"/>
                    </a:lnTo>
                    <a:cubicBezTo>
                      <a:pt x="47889" y="4457"/>
                      <a:pt x="48501" y="3232"/>
                      <a:pt x="48501" y="1500"/>
                    </a:cubicBezTo>
                    <a:cubicBezTo>
                      <a:pt x="48521" y="807"/>
                      <a:pt x="48745" y="300"/>
                      <a:pt x="49138" y="47"/>
                    </a:cubicBezTo>
                    <a:close/>
                    <a:moveTo>
                      <a:pt x="23" y="32265"/>
                    </a:moveTo>
                    <a:lnTo>
                      <a:pt x="1" y="32278"/>
                    </a:lnTo>
                    <a:cubicBezTo>
                      <a:pt x="8" y="32273"/>
                      <a:pt x="16" y="32269"/>
                      <a:pt x="23" y="32265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68;p35">
                <a:extLst>
                  <a:ext uri="{FF2B5EF4-FFF2-40B4-BE49-F238E27FC236}">
                    <a16:creationId xmlns:a16="http://schemas.microsoft.com/office/drawing/2014/main" id="{89BAE883-C444-E166-57E2-F7D4F8304B88}"/>
                  </a:ext>
                </a:extLst>
              </p:cNvPr>
              <p:cNvSpPr/>
              <p:nvPr/>
            </p:nvSpPr>
            <p:spPr>
              <a:xfrm>
                <a:off x="2933075" y="2197900"/>
                <a:ext cx="1407400" cy="943200"/>
              </a:xfrm>
              <a:custGeom>
                <a:avLst/>
                <a:gdLst/>
                <a:ahLst/>
                <a:cxnLst/>
                <a:rect l="l" t="t" r="r" b="b"/>
                <a:pathLst>
                  <a:path w="56296" h="37728" extrusionOk="0">
                    <a:moveTo>
                      <a:pt x="1" y="27842"/>
                    </a:moveTo>
                    <a:lnTo>
                      <a:pt x="46896" y="592"/>
                    </a:lnTo>
                    <a:cubicBezTo>
                      <a:pt x="47889" y="0"/>
                      <a:pt x="49262" y="85"/>
                      <a:pt x="50804" y="972"/>
                    </a:cubicBezTo>
                    <a:cubicBezTo>
                      <a:pt x="53824" y="2725"/>
                      <a:pt x="56296" y="6992"/>
                      <a:pt x="56296" y="10478"/>
                    </a:cubicBezTo>
                    <a:lnTo>
                      <a:pt x="9401" y="37728"/>
                    </a:lnTo>
                    <a:cubicBezTo>
                      <a:pt x="9401" y="34242"/>
                      <a:pt x="6951" y="29975"/>
                      <a:pt x="3909" y="28222"/>
                    </a:cubicBezTo>
                    <a:cubicBezTo>
                      <a:pt x="2388" y="27335"/>
                      <a:pt x="994" y="27250"/>
                      <a:pt x="1" y="278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69;p35">
                <a:extLst>
                  <a:ext uri="{FF2B5EF4-FFF2-40B4-BE49-F238E27FC236}">
                    <a16:creationId xmlns:a16="http://schemas.microsoft.com/office/drawing/2014/main" id="{86393462-7FB9-96EB-672B-0E1EA99432BD}"/>
                  </a:ext>
                </a:extLst>
              </p:cNvPr>
              <p:cNvSpPr/>
              <p:nvPr/>
            </p:nvSpPr>
            <p:spPr>
              <a:xfrm>
                <a:off x="3619075" y="4149225"/>
                <a:ext cx="2124575" cy="1231550"/>
              </a:xfrm>
              <a:custGeom>
                <a:avLst/>
                <a:gdLst/>
                <a:ahLst/>
                <a:cxnLst/>
                <a:rect l="l" t="t" r="r" b="b"/>
                <a:pathLst>
                  <a:path w="84983" h="49262" extrusionOk="0">
                    <a:moveTo>
                      <a:pt x="1" y="27250"/>
                    </a:moveTo>
                    <a:lnTo>
                      <a:pt x="46896" y="0"/>
                    </a:lnTo>
                    <a:lnTo>
                      <a:pt x="84982" y="22011"/>
                    </a:lnTo>
                    <a:lnTo>
                      <a:pt x="38108" y="4926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70;p35">
                <a:extLst>
                  <a:ext uri="{FF2B5EF4-FFF2-40B4-BE49-F238E27FC236}">
                    <a16:creationId xmlns:a16="http://schemas.microsoft.com/office/drawing/2014/main" id="{CAAF098B-51FC-9A03-8CF0-3ED3BC263C15}"/>
                  </a:ext>
                </a:extLst>
              </p:cNvPr>
              <p:cNvSpPr/>
              <p:nvPr/>
            </p:nvSpPr>
            <p:spPr>
              <a:xfrm>
                <a:off x="4571250" y="4699500"/>
                <a:ext cx="1172400" cy="770000"/>
              </a:xfrm>
              <a:custGeom>
                <a:avLst/>
                <a:gdLst/>
                <a:ahLst/>
                <a:cxnLst/>
                <a:rect l="l" t="t" r="r" b="b"/>
                <a:pathLst>
                  <a:path w="46896" h="30800" extrusionOk="0">
                    <a:moveTo>
                      <a:pt x="46895" y="0"/>
                    </a:moveTo>
                    <a:lnTo>
                      <a:pt x="21" y="27250"/>
                    </a:lnTo>
                    <a:lnTo>
                      <a:pt x="0" y="30799"/>
                    </a:lnTo>
                    <a:lnTo>
                      <a:pt x="0" y="30799"/>
                    </a:lnTo>
                    <a:lnTo>
                      <a:pt x="46895" y="3549"/>
                    </a:lnTo>
                    <a:lnTo>
                      <a:pt x="4689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71;p35">
                <a:extLst>
                  <a:ext uri="{FF2B5EF4-FFF2-40B4-BE49-F238E27FC236}">
                    <a16:creationId xmlns:a16="http://schemas.microsoft.com/office/drawing/2014/main" id="{0EEB2491-6E3A-B9C3-70D8-CBEAF36056EF}"/>
                  </a:ext>
                </a:extLst>
              </p:cNvPr>
              <p:cNvSpPr/>
              <p:nvPr/>
            </p:nvSpPr>
            <p:spPr>
              <a:xfrm>
                <a:off x="2773075" y="1549900"/>
                <a:ext cx="1173975" cy="1359375"/>
              </a:xfrm>
              <a:custGeom>
                <a:avLst/>
                <a:gdLst/>
                <a:ahLst/>
                <a:cxnLst/>
                <a:rect l="l" t="t" r="r" b="b"/>
                <a:pathLst>
                  <a:path w="46959" h="54375" extrusionOk="0">
                    <a:moveTo>
                      <a:pt x="64" y="27230"/>
                    </a:moveTo>
                    <a:lnTo>
                      <a:pt x="46959" y="1"/>
                    </a:lnTo>
                    <a:lnTo>
                      <a:pt x="46874" y="27124"/>
                    </a:lnTo>
                    <a:lnTo>
                      <a:pt x="0" y="543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72;p35">
                <a:extLst>
                  <a:ext uri="{FF2B5EF4-FFF2-40B4-BE49-F238E27FC236}">
                    <a16:creationId xmlns:a16="http://schemas.microsoft.com/office/drawing/2014/main" id="{0FB87D77-A2CC-87B0-80E5-4FAE88F5FC66}"/>
                  </a:ext>
                </a:extLst>
              </p:cNvPr>
              <p:cNvSpPr/>
              <p:nvPr/>
            </p:nvSpPr>
            <p:spPr>
              <a:xfrm>
                <a:off x="2183700" y="489500"/>
                <a:ext cx="1189850" cy="719825"/>
              </a:xfrm>
              <a:custGeom>
                <a:avLst/>
                <a:gdLst/>
                <a:ahLst/>
                <a:cxnLst/>
                <a:rect l="l" t="t" r="r" b="b"/>
                <a:pathLst>
                  <a:path w="47594" h="28793" extrusionOk="0">
                    <a:moveTo>
                      <a:pt x="47593" y="0"/>
                    </a:moveTo>
                    <a:lnTo>
                      <a:pt x="719" y="27250"/>
                    </a:lnTo>
                    <a:cubicBezTo>
                      <a:pt x="276" y="27503"/>
                      <a:pt x="1" y="28032"/>
                      <a:pt x="1" y="28792"/>
                    </a:cubicBezTo>
                    <a:lnTo>
                      <a:pt x="46896" y="1542"/>
                    </a:lnTo>
                    <a:cubicBezTo>
                      <a:pt x="46896" y="803"/>
                      <a:pt x="47149" y="275"/>
                      <a:pt x="47593" y="0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73;p35">
                <a:extLst>
                  <a:ext uri="{FF2B5EF4-FFF2-40B4-BE49-F238E27FC236}">
                    <a16:creationId xmlns:a16="http://schemas.microsoft.com/office/drawing/2014/main" id="{3F91A1D2-49C9-7965-64A6-402E5E56FC6E}"/>
                  </a:ext>
                </a:extLst>
              </p:cNvPr>
              <p:cNvSpPr/>
              <p:nvPr/>
            </p:nvSpPr>
            <p:spPr>
              <a:xfrm>
                <a:off x="2539650" y="1287975"/>
                <a:ext cx="1407400" cy="942675"/>
              </a:xfrm>
              <a:custGeom>
                <a:avLst/>
                <a:gdLst/>
                <a:ahLst/>
                <a:cxnLst/>
                <a:rect l="l" t="t" r="r" b="b"/>
                <a:pathLst>
                  <a:path w="56296" h="37707" extrusionOk="0">
                    <a:moveTo>
                      <a:pt x="0" y="27821"/>
                    </a:moveTo>
                    <a:lnTo>
                      <a:pt x="46896" y="592"/>
                    </a:lnTo>
                    <a:cubicBezTo>
                      <a:pt x="47888" y="0"/>
                      <a:pt x="49261" y="85"/>
                      <a:pt x="50803" y="972"/>
                    </a:cubicBezTo>
                    <a:cubicBezTo>
                      <a:pt x="53845" y="2704"/>
                      <a:pt x="56296" y="6971"/>
                      <a:pt x="56296" y="10478"/>
                    </a:cubicBezTo>
                    <a:lnTo>
                      <a:pt x="9401" y="37707"/>
                    </a:lnTo>
                    <a:cubicBezTo>
                      <a:pt x="9401" y="34221"/>
                      <a:pt x="6950" y="29954"/>
                      <a:pt x="3908" y="28201"/>
                    </a:cubicBezTo>
                    <a:cubicBezTo>
                      <a:pt x="2387" y="27335"/>
                      <a:pt x="993" y="27250"/>
                      <a:pt x="0" y="278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74;p35">
                <a:extLst>
                  <a:ext uri="{FF2B5EF4-FFF2-40B4-BE49-F238E27FC236}">
                    <a16:creationId xmlns:a16="http://schemas.microsoft.com/office/drawing/2014/main" id="{81EC9DFC-FAC3-2491-F789-D1575D2A5377}"/>
                  </a:ext>
                </a:extLst>
              </p:cNvPr>
              <p:cNvSpPr/>
              <p:nvPr/>
            </p:nvSpPr>
            <p:spPr>
              <a:xfrm>
                <a:off x="2379100" y="642100"/>
                <a:ext cx="1174525" cy="1359900"/>
              </a:xfrm>
              <a:custGeom>
                <a:avLst/>
                <a:gdLst/>
                <a:ahLst/>
                <a:cxnLst/>
                <a:rect l="l" t="t" r="r" b="b"/>
                <a:pathLst>
                  <a:path w="46981" h="54396" extrusionOk="0">
                    <a:moveTo>
                      <a:pt x="85" y="27251"/>
                    </a:moveTo>
                    <a:lnTo>
                      <a:pt x="46980" y="1"/>
                    </a:lnTo>
                    <a:lnTo>
                      <a:pt x="46896" y="27145"/>
                    </a:lnTo>
                    <a:lnTo>
                      <a:pt x="1" y="543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75;p35">
                <a:extLst>
                  <a:ext uri="{FF2B5EF4-FFF2-40B4-BE49-F238E27FC236}">
                    <a16:creationId xmlns:a16="http://schemas.microsoft.com/office/drawing/2014/main" id="{DF2AEFBC-E4FB-C45F-9AD4-D7F29B001EC2}"/>
                  </a:ext>
                </a:extLst>
              </p:cNvPr>
              <p:cNvSpPr/>
              <p:nvPr/>
            </p:nvSpPr>
            <p:spPr>
              <a:xfrm>
                <a:off x="2146225" y="380700"/>
                <a:ext cx="1270100" cy="705050"/>
              </a:xfrm>
              <a:custGeom>
                <a:avLst/>
                <a:gdLst/>
                <a:ahLst/>
                <a:cxnLst/>
                <a:rect l="l" t="t" r="r" b="b"/>
                <a:pathLst>
                  <a:path w="50804" h="28202" extrusionOk="0">
                    <a:moveTo>
                      <a:pt x="0" y="27842"/>
                    </a:moveTo>
                    <a:lnTo>
                      <a:pt x="46895" y="571"/>
                    </a:lnTo>
                    <a:cubicBezTo>
                      <a:pt x="47888" y="0"/>
                      <a:pt x="49261" y="64"/>
                      <a:pt x="50803" y="951"/>
                    </a:cubicBezTo>
                    <a:lnTo>
                      <a:pt x="3908" y="28201"/>
                    </a:lnTo>
                    <a:cubicBezTo>
                      <a:pt x="2387" y="27314"/>
                      <a:pt x="1014" y="27229"/>
                      <a:pt x="0" y="278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76;p35">
                <a:extLst>
                  <a:ext uri="{FF2B5EF4-FFF2-40B4-BE49-F238E27FC236}">
                    <a16:creationId xmlns:a16="http://schemas.microsoft.com/office/drawing/2014/main" id="{350E3374-E2D8-CF21-69BD-742F5ACAFA4D}"/>
                  </a:ext>
                </a:extLst>
              </p:cNvPr>
              <p:cNvSpPr/>
              <p:nvPr/>
            </p:nvSpPr>
            <p:spPr>
              <a:xfrm>
                <a:off x="2106075" y="1066900"/>
                <a:ext cx="2465725" cy="4402600"/>
              </a:xfrm>
              <a:custGeom>
                <a:avLst/>
                <a:gdLst/>
                <a:ahLst/>
                <a:cxnLst/>
                <a:rect l="l" t="t" r="r" b="b"/>
                <a:pathLst>
                  <a:path w="98629" h="176104" extrusionOk="0">
                    <a:moveTo>
                      <a:pt x="3057" y="0"/>
                    </a:moveTo>
                    <a:cubicBezTo>
                      <a:pt x="1252" y="0"/>
                      <a:pt x="1" y="1431"/>
                      <a:pt x="1" y="3900"/>
                    </a:cubicBezTo>
                    <a:lnTo>
                      <a:pt x="3106" y="5675"/>
                    </a:lnTo>
                    <a:cubicBezTo>
                      <a:pt x="3121" y="4603"/>
                      <a:pt x="3649" y="3983"/>
                      <a:pt x="4426" y="3983"/>
                    </a:cubicBezTo>
                    <a:cubicBezTo>
                      <a:pt x="4751" y="3983"/>
                      <a:pt x="5121" y="4092"/>
                      <a:pt x="5514" y="4323"/>
                    </a:cubicBezTo>
                    <a:cubicBezTo>
                      <a:pt x="6866" y="5083"/>
                      <a:pt x="7922" y="6942"/>
                      <a:pt x="7922" y="8463"/>
                    </a:cubicBezTo>
                    <a:lnTo>
                      <a:pt x="7838" y="35608"/>
                    </a:lnTo>
                    <a:cubicBezTo>
                      <a:pt x="7838" y="39093"/>
                      <a:pt x="10309" y="43360"/>
                      <a:pt x="13330" y="45113"/>
                    </a:cubicBezTo>
                    <a:cubicBezTo>
                      <a:pt x="14209" y="45618"/>
                      <a:pt x="15042" y="45857"/>
                      <a:pt x="15781" y="45857"/>
                    </a:cubicBezTo>
                    <a:cubicBezTo>
                      <a:pt x="17582" y="45857"/>
                      <a:pt x="18828" y="44437"/>
                      <a:pt x="18843" y="41966"/>
                    </a:cubicBezTo>
                    <a:cubicBezTo>
                      <a:pt x="18858" y="40904"/>
                      <a:pt x="19392" y="40287"/>
                      <a:pt x="20175" y="40287"/>
                    </a:cubicBezTo>
                    <a:cubicBezTo>
                      <a:pt x="20498" y="40287"/>
                      <a:pt x="20863" y="40392"/>
                      <a:pt x="21251" y="40614"/>
                    </a:cubicBezTo>
                    <a:cubicBezTo>
                      <a:pt x="22603" y="41374"/>
                      <a:pt x="23659" y="43233"/>
                      <a:pt x="23659" y="44754"/>
                    </a:cubicBezTo>
                    <a:lnTo>
                      <a:pt x="23575" y="71899"/>
                    </a:lnTo>
                    <a:cubicBezTo>
                      <a:pt x="23575" y="75405"/>
                      <a:pt x="26025" y="79651"/>
                      <a:pt x="29067" y="81404"/>
                    </a:cubicBezTo>
                    <a:cubicBezTo>
                      <a:pt x="29955" y="81924"/>
                      <a:pt x="30795" y="82169"/>
                      <a:pt x="31540" y="82169"/>
                    </a:cubicBezTo>
                    <a:cubicBezTo>
                      <a:pt x="33309" y="82169"/>
                      <a:pt x="34536" y="80784"/>
                      <a:pt x="34581" y="78405"/>
                    </a:cubicBezTo>
                    <a:cubicBezTo>
                      <a:pt x="34596" y="77328"/>
                      <a:pt x="35140" y="76696"/>
                      <a:pt x="35921" y="76696"/>
                    </a:cubicBezTo>
                    <a:cubicBezTo>
                      <a:pt x="36244" y="76696"/>
                      <a:pt x="36606" y="76803"/>
                      <a:pt x="36989" y="77032"/>
                    </a:cubicBezTo>
                    <a:cubicBezTo>
                      <a:pt x="38319" y="77792"/>
                      <a:pt x="39376" y="79651"/>
                      <a:pt x="39376" y="81172"/>
                    </a:cubicBezTo>
                    <a:lnTo>
                      <a:pt x="39291" y="108316"/>
                    </a:lnTo>
                    <a:cubicBezTo>
                      <a:pt x="39291" y="111802"/>
                      <a:pt x="41763" y="116069"/>
                      <a:pt x="44783" y="117822"/>
                    </a:cubicBezTo>
                    <a:cubicBezTo>
                      <a:pt x="45664" y="118333"/>
                      <a:pt x="46497" y="118575"/>
                      <a:pt x="47237" y="118575"/>
                    </a:cubicBezTo>
                    <a:cubicBezTo>
                      <a:pt x="49036" y="118575"/>
                      <a:pt x="50282" y="117145"/>
                      <a:pt x="50297" y="114675"/>
                    </a:cubicBezTo>
                    <a:cubicBezTo>
                      <a:pt x="50312" y="113613"/>
                      <a:pt x="50845" y="112996"/>
                      <a:pt x="51628" y="112996"/>
                    </a:cubicBezTo>
                    <a:cubicBezTo>
                      <a:pt x="51951" y="112996"/>
                      <a:pt x="52316" y="113101"/>
                      <a:pt x="52705" y="113323"/>
                    </a:cubicBezTo>
                    <a:cubicBezTo>
                      <a:pt x="54057" y="114083"/>
                      <a:pt x="55113" y="115942"/>
                      <a:pt x="55113" y="117463"/>
                    </a:cubicBezTo>
                    <a:lnTo>
                      <a:pt x="55029" y="144607"/>
                    </a:lnTo>
                    <a:cubicBezTo>
                      <a:pt x="55029" y="148114"/>
                      <a:pt x="57479" y="152360"/>
                      <a:pt x="60521" y="154113"/>
                    </a:cubicBezTo>
                    <a:lnTo>
                      <a:pt x="98628" y="176103"/>
                    </a:lnTo>
                    <a:lnTo>
                      <a:pt x="98628" y="172554"/>
                    </a:lnTo>
                    <a:lnTo>
                      <a:pt x="60521" y="150543"/>
                    </a:lnTo>
                    <a:cubicBezTo>
                      <a:pt x="59211" y="149783"/>
                      <a:pt x="58134" y="147924"/>
                      <a:pt x="58134" y="146403"/>
                    </a:cubicBezTo>
                    <a:lnTo>
                      <a:pt x="58218" y="119280"/>
                    </a:lnTo>
                    <a:cubicBezTo>
                      <a:pt x="58239" y="115773"/>
                      <a:pt x="55768" y="111506"/>
                      <a:pt x="52726" y="109774"/>
                    </a:cubicBezTo>
                    <a:cubicBezTo>
                      <a:pt x="51842" y="109261"/>
                      <a:pt x="51005" y="109017"/>
                      <a:pt x="50263" y="109017"/>
                    </a:cubicBezTo>
                    <a:cubicBezTo>
                      <a:pt x="48469" y="109017"/>
                      <a:pt x="47228" y="110441"/>
                      <a:pt x="47213" y="112921"/>
                    </a:cubicBezTo>
                    <a:cubicBezTo>
                      <a:pt x="47198" y="113978"/>
                      <a:pt x="46659" y="114584"/>
                      <a:pt x="45884" y="114584"/>
                    </a:cubicBezTo>
                    <a:cubicBezTo>
                      <a:pt x="45558" y="114584"/>
                      <a:pt x="45192" y="114477"/>
                      <a:pt x="44805" y="114252"/>
                    </a:cubicBezTo>
                    <a:cubicBezTo>
                      <a:pt x="43474" y="113492"/>
                      <a:pt x="42418" y="111633"/>
                      <a:pt x="42418" y="110112"/>
                    </a:cubicBezTo>
                    <a:lnTo>
                      <a:pt x="42502" y="82968"/>
                    </a:lnTo>
                    <a:cubicBezTo>
                      <a:pt x="42502" y="79482"/>
                      <a:pt x="40009" y="75194"/>
                      <a:pt x="37010" y="73462"/>
                    </a:cubicBezTo>
                    <a:cubicBezTo>
                      <a:pt x="36124" y="72950"/>
                      <a:pt x="35285" y="72707"/>
                      <a:pt x="34542" y="72707"/>
                    </a:cubicBezTo>
                    <a:cubicBezTo>
                      <a:pt x="32769" y="72707"/>
                      <a:pt x="31535" y="74086"/>
                      <a:pt x="31475" y="76483"/>
                    </a:cubicBezTo>
                    <a:cubicBezTo>
                      <a:pt x="31475" y="77560"/>
                      <a:pt x="30945" y="78182"/>
                      <a:pt x="30155" y="78182"/>
                    </a:cubicBezTo>
                    <a:cubicBezTo>
                      <a:pt x="29830" y="78182"/>
                      <a:pt x="29461" y="78077"/>
                      <a:pt x="29067" y="77856"/>
                    </a:cubicBezTo>
                    <a:cubicBezTo>
                      <a:pt x="27736" y="77074"/>
                      <a:pt x="26680" y="75236"/>
                      <a:pt x="26680" y="73694"/>
                    </a:cubicBezTo>
                    <a:lnTo>
                      <a:pt x="26765" y="46571"/>
                    </a:lnTo>
                    <a:cubicBezTo>
                      <a:pt x="26765" y="43064"/>
                      <a:pt x="24293" y="38797"/>
                      <a:pt x="21272" y="37065"/>
                    </a:cubicBezTo>
                    <a:cubicBezTo>
                      <a:pt x="20388" y="36552"/>
                      <a:pt x="19548" y="36308"/>
                      <a:pt x="18803" y="36308"/>
                    </a:cubicBezTo>
                    <a:cubicBezTo>
                      <a:pt x="17004" y="36308"/>
                      <a:pt x="15753" y="37727"/>
                      <a:pt x="15738" y="40192"/>
                    </a:cubicBezTo>
                    <a:cubicBezTo>
                      <a:pt x="15723" y="41264"/>
                      <a:pt x="15204" y="41874"/>
                      <a:pt x="14425" y="41874"/>
                    </a:cubicBezTo>
                    <a:cubicBezTo>
                      <a:pt x="14100" y="41874"/>
                      <a:pt x="13729" y="41768"/>
                      <a:pt x="13330" y="41543"/>
                    </a:cubicBezTo>
                    <a:cubicBezTo>
                      <a:pt x="11999" y="40783"/>
                      <a:pt x="10943" y="38924"/>
                      <a:pt x="10943" y="37403"/>
                    </a:cubicBezTo>
                    <a:lnTo>
                      <a:pt x="11006" y="10259"/>
                    </a:lnTo>
                    <a:cubicBezTo>
                      <a:pt x="11027" y="6773"/>
                      <a:pt x="8556" y="2506"/>
                      <a:pt x="5514" y="753"/>
                    </a:cubicBezTo>
                    <a:cubicBezTo>
                      <a:pt x="4634" y="242"/>
                      <a:pt x="3799" y="0"/>
                      <a:pt x="305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7000">
                    <a:schemeClr val="accent2"/>
                  </a:gs>
                  <a:gs pos="37000">
                    <a:schemeClr val="accent3"/>
                  </a:gs>
                  <a:gs pos="60000">
                    <a:schemeClr val="accent4"/>
                  </a:gs>
                  <a:gs pos="84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77;p35">
                <a:extLst>
                  <a:ext uri="{FF2B5EF4-FFF2-40B4-BE49-F238E27FC236}">
                    <a16:creationId xmlns:a16="http://schemas.microsoft.com/office/drawing/2014/main" id="{CFA40A68-5975-4140-ACD1-8329CCB09218}"/>
                  </a:ext>
                </a:extLst>
              </p:cNvPr>
              <p:cNvSpPr/>
              <p:nvPr/>
            </p:nvSpPr>
            <p:spPr>
              <a:xfrm>
                <a:off x="2243925" y="404475"/>
                <a:ext cx="1309700" cy="918900"/>
              </a:xfrm>
              <a:custGeom>
                <a:avLst/>
                <a:gdLst/>
                <a:ahLst/>
                <a:cxnLst/>
                <a:rect l="l" t="t" r="r" b="b"/>
                <a:pathLst>
                  <a:path w="52388" h="36756" extrusionOk="0">
                    <a:moveTo>
                      <a:pt x="0" y="27250"/>
                    </a:moveTo>
                    <a:lnTo>
                      <a:pt x="46895" y="0"/>
                    </a:lnTo>
                    <a:cubicBezTo>
                      <a:pt x="49937" y="1753"/>
                      <a:pt x="52387" y="6020"/>
                      <a:pt x="52387" y="9506"/>
                    </a:cubicBezTo>
                    <a:lnTo>
                      <a:pt x="5492" y="36756"/>
                    </a:lnTo>
                    <a:cubicBezTo>
                      <a:pt x="5513" y="33270"/>
                      <a:pt x="3063" y="29003"/>
                      <a:pt x="0" y="272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78;p35">
                <a:extLst>
                  <a:ext uri="{FF2B5EF4-FFF2-40B4-BE49-F238E27FC236}">
                    <a16:creationId xmlns:a16="http://schemas.microsoft.com/office/drawing/2014/main" id="{B596CD90-FE25-FFE2-0439-96AA123C1DC0}"/>
                  </a:ext>
                </a:extLst>
              </p:cNvPr>
              <p:cNvSpPr/>
              <p:nvPr/>
            </p:nvSpPr>
            <p:spPr>
              <a:xfrm>
                <a:off x="2568175" y="677075"/>
                <a:ext cx="659600" cy="394275"/>
              </a:xfrm>
              <a:custGeom>
                <a:avLst/>
                <a:gdLst/>
                <a:ahLst/>
                <a:cxnLst/>
                <a:rect l="l" t="t" r="r" b="b"/>
                <a:pathLst>
                  <a:path w="26384" h="15771" extrusionOk="0">
                    <a:moveTo>
                      <a:pt x="26270" y="1"/>
                    </a:moveTo>
                    <a:cubicBezTo>
                      <a:pt x="26247" y="1"/>
                      <a:pt x="26221" y="6"/>
                      <a:pt x="26194" y="17"/>
                    </a:cubicBezTo>
                    <a:lnTo>
                      <a:pt x="169" y="15142"/>
                    </a:lnTo>
                    <a:cubicBezTo>
                      <a:pt x="64" y="15205"/>
                      <a:pt x="0" y="15311"/>
                      <a:pt x="0" y="15438"/>
                    </a:cubicBezTo>
                    <a:lnTo>
                      <a:pt x="0" y="15649"/>
                    </a:lnTo>
                    <a:cubicBezTo>
                      <a:pt x="0" y="15727"/>
                      <a:pt x="47" y="15771"/>
                      <a:pt x="105" y="15771"/>
                    </a:cubicBezTo>
                    <a:cubicBezTo>
                      <a:pt x="125" y="15771"/>
                      <a:pt x="147" y="15765"/>
                      <a:pt x="169" y="15755"/>
                    </a:cubicBezTo>
                    <a:lnTo>
                      <a:pt x="26194" y="630"/>
                    </a:lnTo>
                    <a:cubicBezTo>
                      <a:pt x="26299" y="566"/>
                      <a:pt x="26363" y="461"/>
                      <a:pt x="26384" y="334"/>
                    </a:cubicBezTo>
                    <a:lnTo>
                      <a:pt x="26384" y="123"/>
                    </a:lnTo>
                    <a:cubicBezTo>
                      <a:pt x="26384" y="44"/>
                      <a:pt x="26337" y="1"/>
                      <a:pt x="2627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79;p35">
                <a:extLst>
                  <a:ext uri="{FF2B5EF4-FFF2-40B4-BE49-F238E27FC236}">
                    <a16:creationId xmlns:a16="http://schemas.microsoft.com/office/drawing/2014/main" id="{FEC25584-E34E-EA3A-5CF1-352739236568}"/>
                  </a:ext>
                </a:extLst>
              </p:cNvPr>
              <p:cNvSpPr/>
              <p:nvPr/>
            </p:nvSpPr>
            <p:spPr>
              <a:xfrm>
                <a:off x="2568700" y="781125"/>
                <a:ext cx="659075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3" h="15759" extrusionOk="0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7"/>
                    </a:cubicBezTo>
                    <a:lnTo>
                      <a:pt x="169" y="15120"/>
                    </a:lnTo>
                    <a:cubicBezTo>
                      <a:pt x="64" y="15205"/>
                      <a:pt x="0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9"/>
                      <a:pt x="99" y="15759"/>
                    </a:cubicBezTo>
                    <a:cubicBezTo>
                      <a:pt x="121" y="15759"/>
                      <a:pt x="145" y="15751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80;p35">
                <a:extLst>
                  <a:ext uri="{FF2B5EF4-FFF2-40B4-BE49-F238E27FC236}">
                    <a16:creationId xmlns:a16="http://schemas.microsoft.com/office/drawing/2014/main" id="{970DBDDD-33F6-9DC1-77AA-D84E46A94679}"/>
                  </a:ext>
                </a:extLst>
              </p:cNvPr>
              <p:cNvSpPr/>
              <p:nvPr/>
            </p:nvSpPr>
            <p:spPr>
              <a:xfrm>
                <a:off x="2569750" y="1097750"/>
                <a:ext cx="659100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4" h="15759" extrusionOk="0">
                    <a:moveTo>
                      <a:pt x="26273" y="0"/>
                    </a:moveTo>
                    <a:cubicBezTo>
                      <a:pt x="26251" y="0"/>
                      <a:pt x="26224" y="8"/>
                      <a:pt x="26194" y="26"/>
                    </a:cubicBezTo>
                    <a:lnTo>
                      <a:pt x="170" y="15130"/>
                    </a:lnTo>
                    <a:cubicBezTo>
                      <a:pt x="64" y="15193"/>
                      <a:pt x="1" y="15299"/>
                      <a:pt x="1" y="15425"/>
                    </a:cubicBezTo>
                    <a:lnTo>
                      <a:pt x="1" y="15637"/>
                    </a:lnTo>
                    <a:cubicBezTo>
                      <a:pt x="1" y="15715"/>
                      <a:pt x="35" y="15758"/>
                      <a:pt x="96" y="15758"/>
                    </a:cubicBezTo>
                    <a:cubicBezTo>
                      <a:pt x="118" y="15758"/>
                      <a:pt x="142" y="15753"/>
                      <a:pt x="170" y="15742"/>
                    </a:cubicBezTo>
                    <a:lnTo>
                      <a:pt x="26194" y="617"/>
                    </a:lnTo>
                    <a:cubicBezTo>
                      <a:pt x="26300" y="554"/>
                      <a:pt x="26363" y="448"/>
                      <a:pt x="26363" y="322"/>
                    </a:cubicBezTo>
                    <a:lnTo>
                      <a:pt x="26363" y="110"/>
                    </a:lnTo>
                    <a:cubicBezTo>
                      <a:pt x="26363" y="50"/>
                      <a:pt x="26331" y="0"/>
                      <a:pt x="26273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81;p35">
                <a:extLst>
                  <a:ext uri="{FF2B5EF4-FFF2-40B4-BE49-F238E27FC236}">
                    <a16:creationId xmlns:a16="http://schemas.microsoft.com/office/drawing/2014/main" id="{40B0155E-C7AB-C5D2-2318-EAF46FD4796A}"/>
                  </a:ext>
                </a:extLst>
              </p:cNvPr>
              <p:cNvSpPr/>
              <p:nvPr/>
            </p:nvSpPr>
            <p:spPr>
              <a:xfrm>
                <a:off x="2569225" y="997650"/>
                <a:ext cx="659100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4" h="15759" extrusionOk="0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6"/>
                    </a:cubicBezTo>
                    <a:lnTo>
                      <a:pt x="169" y="15120"/>
                    </a:lnTo>
                    <a:cubicBezTo>
                      <a:pt x="64" y="15183"/>
                      <a:pt x="0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99" y="15758"/>
                    </a:cubicBezTo>
                    <a:cubicBezTo>
                      <a:pt x="121" y="15758"/>
                      <a:pt x="145" y="15751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82;p35">
                <a:extLst>
                  <a:ext uri="{FF2B5EF4-FFF2-40B4-BE49-F238E27FC236}">
                    <a16:creationId xmlns:a16="http://schemas.microsoft.com/office/drawing/2014/main" id="{2BA3508C-0722-5C3A-8918-273FFDC78E1E}"/>
                  </a:ext>
                </a:extLst>
              </p:cNvPr>
              <p:cNvSpPr/>
              <p:nvPr/>
            </p:nvSpPr>
            <p:spPr>
              <a:xfrm>
                <a:off x="2568700" y="893600"/>
                <a:ext cx="659625" cy="394100"/>
              </a:xfrm>
              <a:custGeom>
                <a:avLst/>
                <a:gdLst/>
                <a:ahLst/>
                <a:cxnLst/>
                <a:rect l="l" t="t" r="r" b="b"/>
                <a:pathLst>
                  <a:path w="26385" h="15764" extrusionOk="0">
                    <a:moveTo>
                      <a:pt x="26279" y="1"/>
                    </a:moveTo>
                    <a:cubicBezTo>
                      <a:pt x="26259" y="1"/>
                      <a:pt x="26237" y="6"/>
                      <a:pt x="26215" y="17"/>
                    </a:cubicBezTo>
                    <a:lnTo>
                      <a:pt x="190" y="15142"/>
                    </a:lnTo>
                    <a:cubicBezTo>
                      <a:pt x="85" y="15205"/>
                      <a:pt x="21" y="15311"/>
                      <a:pt x="0" y="15438"/>
                    </a:cubicBezTo>
                    <a:lnTo>
                      <a:pt x="0" y="15649"/>
                    </a:lnTo>
                    <a:cubicBezTo>
                      <a:pt x="0" y="15721"/>
                      <a:pt x="39" y="15763"/>
                      <a:pt x="97" y="15763"/>
                    </a:cubicBezTo>
                    <a:cubicBezTo>
                      <a:pt x="125" y="15763"/>
                      <a:pt x="157" y="15754"/>
                      <a:pt x="190" y="15733"/>
                    </a:cubicBezTo>
                    <a:lnTo>
                      <a:pt x="26215" y="630"/>
                    </a:lnTo>
                    <a:cubicBezTo>
                      <a:pt x="26300" y="566"/>
                      <a:pt x="26363" y="461"/>
                      <a:pt x="26384" y="334"/>
                    </a:cubicBezTo>
                    <a:lnTo>
                      <a:pt x="26384" y="123"/>
                    </a:lnTo>
                    <a:cubicBezTo>
                      <a:pt x="26384" y="44"/>
                      <a:pt x="26338" y="1"/>
                      <a:pt x="26279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83;p35">
                <a:extLst>
                  <a:ext uri="{FF2B5EF4-FFF2-40B4-BE49-F238E27FC236}">
                    <a16:creationId xmlns:a16="http://schemas.microsoft.com/office/drawing/2014/main" id="{689015DE-E4BE-EFA3-A2AE-16A3C89E7C9C}"/>
                  </a:ext>
                </a:extLst>
              </p:cNvPr>
              <p:cNvSpPr/>
              <p:nvPr/>
            </p:nvSpPr>
            <p:spPr>
              <a:xfrm>
                <a:off x="2569750" y="1340150"/>
                <a:ext cx="41880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16752" h="10203" extrusionOk="0">
                    <a:moveTo>
                      <a:pt x="16662" y="0"/>
                    </a:moveTo>
                    <a:cubicBezTo>
                      <a:pt x="16639" y="0"/>
                      <a:pt x="16613" y="8"/>
                      <a:pt x="16583" y="26"/>
                    </a:cubicBezTo>
                    <a:lnTo>
                      <a:pt x="170" y="9574"/>
                    </a:lnTo>
                    <a:cubicBezTo>
                      <a:pt x="85" y="9637"/>
                      <a:pt x="22" y="9743"/>
                      <a:pt x="1" y="9870"/>
                    </a:cubicBezTo>
                    <a:lnTo>
                      <a:pt x="1" y="10081"/>
                    </a:lnTo>
                    <a:cubicBezTo>
                      <a:pt x="1" y="10159"/>
                      <a:pt x="47" y="10203"/>
                      <a:pt x="105" y="10203"/>
                    </a:cubicBezTo>
                    <a:cubicBezTo>
                      <a:pt x="126" y="10203"/>
                      <a:pt x="148" y="10197"/>
                      <a:pt x="170" y="10187"/>
                    </a:cubicBezTo>
                    <a:lnTo>
                      <a:pt x="16583" y="617"/>
                    </a:lnTo>
                    <a:cubicBezTo>
                      <a:pt x="16688" y="554"/>
                      <a:pt x="16752" y="448"/>
                      <a:pt x="16752" y="322"/>
                    </a:cubicBezTo>
                    <a:lnTo>
                      <a:pt x="16752" y="110"/>
                    </a:lnTo>
                    <a:cubicBezTo>
                      <a:pt x="16752" y="50"/>
                      <a:pt x="16719" y="0"/>
                      <a:pt x="16662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84;p35">
                <a:extLst>
                  <a:ext uri="{FF2B5EF4-FFF2-40B4-BE49-F238E27FC236}">
                    <a16:creationId xmlns:a16="http://schemas.microsoft.com/office/drawing/2014/main" id="{7C9D01A9-9139-58BE-2C13-0896DEDE48DD}"/>
                  </a:ext>
                </a:extLst>
              </p:cNvPr>
              <p:cNvSpPr/>
              <p:nvPr/>
            </p:nvSpPr>
            <p:spPr>
              <a:xfrm>
                <a:off x="2570275" y="1582000"/>
                <a:ext cx="375500" cy="229975"/>
              </a:xfrm>
              <a:custGeom>
                <a:avLst/>
                <a:gdLst/>
                <a:ahLst/>
                <a:cxnLst/>
                <a:rect l="l" t="t" r="r" b="b"/>
                <a:pathLst>
                  <a:path w="15020" h="9199" extrusionOk="0">
                    <a:moveTo>
                      <a:pt x="14921" y="1"/>
                    </a:moveTo>
                    <a:cubicBezTo>
                      <a:pt x="14899" y="1"/>
                      <a:pt x="14875" y="9"/>
                      <a:pt x="14851" y="27"/>
                    </a:cubicBezTo>
                    <a:lnTo>
                      <a:pt x="170" y="8561"/>
                    </a:lnTo>
                    <a:cubicBezTo>
                      <a:pt x="85" y="8624"/>
                      <a:pt x="22" y="8751"/>
                      <a:pt x="1" y="8857"/>
                    </a:cubicBezTo>
                    <a:lnTo>
                      <a:pt x="1" y="9068"/>
                    </a:lnTo>
                    <a:cubicBezTo>
                      <a:pt x="1" y="9144"/>
                      <a:pt x="45" y="9199"/>
                      <a:pt x="102" y="9199"/>
                    </a:cubicBezTo>
                    <a:cubicBezTo>
                      <a:pt x="123" y="9199"/>
                      <a:pt x="146" y="9191"/>
                      <a:pt x="170" y="9173"/>
                    </a:cubicBezTo>
                    <a:lnTo>
                      <a:pt x="14851" y="618"/>
                    </a:lnTo>
                    <a:cubicBezTo>
                      <a:pt x="14956" y="555"/>
                      <a:pt x="15020" y="449"/>
                      <a:pt x="15020" y="322"/>
                    </a:cubicBezTo>
                    <a:lnTo>
                      <a:pt x="15020" y="111"/>
                    </a:lnTo>
                    <a:cubicBezTo>
                      <a:pt x="15020" y="51"/>
                      <a:pt x="14976" y="1"/>
                      <a:pt x="1492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85;p35">
                <a:extLst>
                  <a:ext uri="{FF2B5EF4-FFF2-40B4-BE49-F238E27FC236}">
                    <a16:creationId xmlns:a16="http://schemas.microsoft.com/office/drawing/2014/main" id="{4BF35A77-7713-D746-1435-8E4798A0F21B}"/>
                  </a:ext>
                </a:extLst>
              </p:cNvPr>
              <p:cNvSpPr/>
              <p:nvPr/>
            </p:nvSpPr>
            <p:spPr>
              <a:xfrm>
                <a:off x="2570275" y="1313975"/>
                <a:ext cx="659100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4" h="15759" extrusionOk="0">
                    <a:moveTo>
                      <a:pt x="26258" y="1"/>
                    </a:moveTo>
                    <a:cubicBezTo>
                      <a:pt x="26238" y="1"/>
                      <a:pt x="26216" y="6"/>
                      <a:pt x="26194" y="17"/>
                    </a:cubicBezTo>
                    <a:lnTo>
                      <a:pt x="170" y="15141"/>
                    </a:lnTo>
                    <a:cubicBezTo>
                      <a:pt x="64" y="15205"/>
                      <a:pt x="1" y="15310"/>
                      <a:pt x="1" y="15437"/>
                    </a:cubicBezTo>
                    <a:lnTo>
                      <a:pt x="1" y="15648"/>
                    </a:lnTo>
                    <a:cubicBezTo>
                      <a:pt x="1" y="15709"/>
                      <a:pt x="33" y="15759"/>
                      <a:pt x="90" y="15759"/>
                    </a:cubicBezTo>
                    <a:cubicBezTo>
                      <a:pt x="113" y="15759"/>
                      <a:pt x="140" y="15751"/>
                      <a:pt x="170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4"/>
                    </a:cubicBezTo>
                    <a:lnTo>
                      <a:pt x="26363" y="122"/>
                    </a:lnTo>
                    <a:cubicBezTo>
                      <a:pt x="26363" y="44"/>
                      <a:pt x="26317" y="1"/>
                      <a:pt x="26258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86;p35">
                <a:extLst>
                  <a:ext uri="{FF2B5EF4-FFF2-40B4-BE49-F238E27FC236}">
                    <a16:creationId xmlns:a16="http://schemas.microsoft.com/office/drawing/2014/main" id="{0D689360-6B4C-60F3-59A1-F9C04D3B1D35}"/>
                  </a:ext>
                </a:extLst>
              </p:cNvPr>
              <p:cNvSpPr/>
              <p:nvPr/>
            </p:nvSpPr>
            <p:spPr>
              <a:xfrm>
                <a:off x="2877625" y="1651200"/>
                <a:ext cx="697650" cy="41350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40" extrusionOk="0">
                    <a:moveTo>
                      <a:pt x="27816" y="0"/>
                    </a:moveTo>
                    <a:cubicBezTo>
                      <a:pt x="27793" y="0"/>
                      <a:pt x="27766" y="8"/>
                      <a:pt x="27736" y="26"/>
                    </a:cubicBezTo>
                    <a:lnTo>
                      <a:pt x="170" y="15911"/>
                    </a:lnTo>
                    <a:cubicBezTo>
                      <a:pt x="85" y="15975"/>
                      <a:pt x="22" y="16080"/>
                      <a:pt x="1" y="16207"/>
                    </a:cubicBezTo>
                    <a:lnTo>
                      <a:pt x="1" y="16418"/>
                    </a:lnTo>
                    <a:cubicBezTo>
                      <a:pt x="1" y="16496"/>
                      <a:pt x="47" y="16540"/>
                      <a:pt x="114" y="16540"/>
                    </a:cubicBezTo>
                    <a:cubicBezTo>
                      <a:pt x="138" y="16540"/>
                      <a:pt x="164" y="16535"/>
                      <a:pt x="191" y="16524"/>
                    </a:cubicBezTo>
                    <a:lnTo>
                      <a:pt x="27736" y="617"/>
                    </a:lnTo>
                    <a:cubicBezTo>
                      <a:pt x="27842" y="554"/>
                      <a:pt x="27905" y="448"/>
                      <a:pt x="27905" y="322"/>
                    </a:cubicBezTo>
                    <a:lnTo>
                      <a:pt x="27905" y="110"/>
                    </a:lnTo>
                    <a:cubicBezTo>
                      <a:pt x="27905" y="50"/>
                      <a:pt x="27873" y="0"/>
                      <a:pt x="2781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87;p35">
                <a:extLst>
                  <a:ext uri="{FF2B5EF4-FFF2-40B4-BE49-F238E27FC236}">
                    <a16:creationId xmlns:a16="http://schemas.microsoft.com/office/drawing/2014/main" id="{9A5B14B6-CE12-CAAF-2AA1-A204EC39F4BD}"/>
                  </a:ext>
                </a:extLst>
              </p:cNvPr>
              <p:cNvSpPr/>
              <p:nvPr/>
            </p:nvSpPr>
            <p:spPr>
              <a:xfrm>
                <a:off x="2878150" y="1754950"/>
                <a:ext cx="697650" cy="41350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40" extrusionOk="0">
                    <a:moveTo>
                      <a:pt x="27801" y="0"/>
                    </a:moveTo>
                    <a:cubicBezTo>
                      <a:pt x="27780" y="0"/>
                      <a:pt x="27758" y="5"/>
                      <a:pt x="27737" y="16"/>
                    </a:cubicBezTo>
                    <a:lnTo>
                      <a:pt x="170" y="15901"/>
                    </a:lnTo>
                    <a:cubicBezTo>
                      <a:pt x="64" y="15965"/>
                      <a:pt x="1" y="16070"/>
                      <a:pt x="1" y="16197"/>
                    </a:cubicBezTo>
                    <a:lnTo>
                      <a:pt x="1" y="16408"/>
                    </a:lnTo>
                    <a:cubicBezTo>
                      <a:pt x="1" y="16485"/>
                      <a:pt x="34" y="16539"/>
                      <a:pt x="93" y="16539"/>
                    </a:cubicBezTo>
                    <a:cubicBezTo>
                      <a:pt x="115" y="16539"/>
                      <a:pt x="141" y="16532"/>
                      <a:pt x="170" y="16514"/>
                    </a:cubicBezTo>
                    <a:lnTo>
                      <a:pt x="27737" y="629"/>
                    </a:lnTo>
                    <a:cubicBezTo>
                      <a:pt x="27842" y="544"/>
                      <a:pt x="27906" y="439"/>
                      <a:pt x="27906" y="333"/>
                    </a:cubicBezTo>
                    <a:lnTo>
                      <a:pt x="27906" y="122"/>
                    </a:lnTo>
                    <a:cubicBezTo>
                      <a:pt x="27906" y="44"/>
                      <a:pt x="27859" y="0"/>
                      <a:pt x="27801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88;p35">
                <a:extLst>
                  <a:ext uri="{FF2B5EF4-FFF2-40B4-BE49-F238E27FC236}">
                    <a16:creationId xmlns:a16="http://schemas.microsoft.com/office/drawing/2014/main" id="{596FCC5E-6A7C-CB48-1B7D-E062F264A54F}"/>
                  </a:ext>
                </a:extLst>
              </p:cNvPr>
              <p:cNvSpPr/>
              <p:nvPr/>
            </p:nvSpPr>
            <p:spPr>
              <a:xfrm>
                <a:off x="2879225" y="2071550"/>
                <a:ext cx="697625" cy="413525"/>
              </a:xfrm>
              <a:custGeom>
                <a:avLst/>
                <a:gdLst/>
                <a:ahLst/>
                <a:cxnLst/>
                <a:rect l="l" t="t" r="r" b="b"/>
                <a:pathLst>
                  <a:path w="27905" h="16541" extrusionOk="0">
                    <a:moveTo>
                      <a:pt x="27806" y="1"/>
                    </a:moveTo>
                    <a:cubicBezTo>
                      <a:pt x="27784" y="1"/>
                      <a:pt x="27760" y="9"/>
                      <a:pt x="27736" y="27"/>
                    </a:cubicBezTo>
                    <a:lnTo>
                      <a:pt x="169" y="15912"/>
                    </a:lnTo>
                    <a:cubicBezTo>
                      <a:pt x="63" y="15975"/>
                      <a:pt x="0" y="16081"/>
                      <a:pt x="0" y="16208"/>
                    </a:cubicBezTo>
                    <a:lnTo>
                      <a:pt x="0" y="16419"/>
                    </a:lnTo>
                    <a:cubicBezTo>
                      <a:pt x="0" y="16497"/>
                      <a:pt x="35" y="16541"/>
                      <a:pt x="96" y="16541"/>
                    </a:cubicBezTo>
                    <a:cubicBezTo>
                      <a:pt x="117" y="16541"/>
                      <a:pt x="142" y="16535"/>
                      <a:pt x="169" y="16524"/>
                    </a:cubicBezTo>
                    <a:lnTo>
                      <a:pt x="27736" y="639"/>
                    </a:lnTo>
                    <a:cubicBezTo>
                      <a:pt x="27820" y="555"/>
                      <a:pt x="27884" y="449"/>
                      <a:pt x="27905" y="343"/>
                    </a:cubicBezTo>
                    <a:lnTo>
                      <a:pt x="27905" y="111"/>
                    </a:lnTo>
                    <a:cubicBezTo>
                      <a:pt x="27905" y="51"/>
                      <a:pt x="27861" y="1"/>
                      <a:pt x="27806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89;p35">
                <a:extLst>
                  <a:ext uri="{FF2B5EF4-FFF2-40B4-BE49-F238E27FC236}">
                    <a16:creationId xmlns:a16="http://schemas.microsoft.com/office/drawing/2014/main" id="{AEF5F9F8-EFE9-D42D-CB2A-AD32FF8A911D}"/>
                  </a:ext>
                </a:extLst>
              </p:cNvPr>
              <p:cNvSpPr/>
              <p:nvPr/>
            </p:nvSpPr>
            <p:spPr>
              <a:xfrm>
                <a:off x="2878675" y="1971450"/>
                <a:ext cx="697650" cy="413525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41" extrusionOk="0">
                    <a:moveTo>
                      <a:pt x="27810" y="1"/>
                    </a:moveTo>
                    <a:cubicBezTo>
                      <a:pt x="27788" y="1"/>
                      <a:pt x="27764" y="6"/>
                      <a:pt x="27737" y="17"/>
                    </a:cubicBezTo>
                    <a:lnTo>
                      <a:pt x="170" y="15923"/>
                    </a:lnTo>
                    <a:cubicBezTo>
                      <a:pt x="64" y="15987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491"/>
                      <a:pt x="44" y="16541"/>
                      <a:pt x="100" y="16541"/>
                    </a:cubicBezTo>
                    <a:cubicBezTo>
                      <a:pt x="122" y="16541"/>
                      <a:pt x="146" y="16533"/>
                      <a:pt x="170" y="16515"/>
                    </a:cubicBezTo>
                    <a:lnTo>
                      <a:pt x="27737" y="630"/>
                    </a:lnTo>
                    <a:cubicBezTo>
                      <a:pt x="27842" y="566"/>
                      <a:pt x="27906" y="461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71" y="1"/>
                      <a:pt x="2781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90;p35">
                <a:extLst>
                  <a:ext uri="{FF2B5EF4-FFF2-40B4-BE49-F238E27FC236}">
                    <a16:creationId xmlns:a16="http://schemas.microsoft.com/office/drawing/2014/main" id="{E696A1AA-A53D-9C91-865C-8DA159055062}"/>
                  </a:ext>
                </a:extLst>
              </p:cNvPr>
              <p:cNvSpPr/>
              <p:nvPr/>
            </p:nvSpPr>
            <p:spPr>
              <a:xfrm>
                <a:off x="2878675" y="1867425"/>
                <a:ext cx="697650" cy="41380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52" extrusionOk="0">
                    <a:moveTo>
                      <a:pt x="27801" y="0"/>
                    </a:moveTo>
                    <a:cubicBezTo>
                      <a:pt x="27780" y="0"/>
                      <a:pt x="27759" y="6"/>
                      <a:pt x="27737" y="17"/>
                    </a:cubicBezTo>
                    <a:lnTo>
                      <a:pt x="170" y="15923"/>
                    </a:lnTo>
                    <a:cubicBezTo>
                      <a:pt x="64" y="15986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508"/>
                      <a:pt x="36" y="16552"/>
                      <a:pt x="97" y="16552"/>
                    </a:cubicBezTo>
                    <a:cubicBezTo>
                      <a:pt x="118" y="16552"/>
                      <a:pt x="143" y="16547"/>
                      <a:pt x="170" y="16536"/>
                    </a:cubicBezTo>
                    <a:lnTo>
                      <a:pt x="27737" y="629"/>
                    </a:lnTo>
                    <a:cubicBezTo>
                      <a:pt x="27821" y="566"/>
                      <a:pt x="27885" y="460"/>
                      <a:pt x="27906" y="334"/>
                    </a:cubicBezTo>
                    <a:lnTo>
                      <a:pt x="27906" y="122"/>
                    </a:lnTo>
                    <a:cubicBezTo>
                      <a:pt x="27906" y="44"/>
                      <a:pt x="27859" y="0"/>
                      <a:pt x="27801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91;p35">
                <a:extLst>
                  <a:ext uri="{FF2B5EF4-FFF2-40B4-BE49-F238E27FC236}">
                    <a16:creationId xmlns:a16="http://schemas.microsoft.com/office/drawing/2014/main" id="{EF5E83DE-5BF1-9E32-F168-2D349CEDCA21}"/>
                  </a:ext>
                </a:extLst>
              </p:cNvPr>
              <p:cNvSpPr/>
              <p:nvPr/>
            </p:nvSpPr>
            <p:spPr>
              <a:xfrm>
                <a:off x="2879225" y="2313975"/>
                <a:ext cx="457350" cy="274850"/>
              </a:xfrm>
              <a:custGeom>
                <a:avLst/>
                <a:gdLst/>
                <a:ahLst/>
                <a:cxnLst/>
                <a:rect l="l" t="t" r="r" b="b"/>
                <a:pathLst>
                  <a:path w="18294" h="10994" extrusionOk="0">
                    <a:moveTo>
                      <a:pt x="18202" y="0"/>
                    </a:moveTo>
                    <a:cubicBezTo>
                      <a:pt x="18179" y="0"/>
                      <a:pt x="18154" y="8"/>
                      <a:pt x="18124" y="26"/>
                    </a:cubicBezTo>
                    <a:lnTo>
                      <a:pt x="169" y="10376"/>
                    </a:lnTo>
                    <a:cubicBezTo>
                      <a:pt x="63" y="10440"/>
                      <a:pt x="0" y="10545"/>
                      <a:pt x="0" y="10672"/>
                    </a:cubicBezTo>
                    <a:lnTo>
                      <a:pt x="0" y="10883"/>
                    </a:lnTo>
                    <a:cubicBezTo>
                      <a:pt x="0" y="10944"/>
                      <a:pt x="44" y="10994"/>
                      <a:pt x="99" y="10994"/>
                    </a:cubicBezTo>
                    <a:cubicBezTo>
                      <a:pt x="121" y="10994"/>
                      <a:pt x="145" y="10986"/>
                      <a:pt x="169" y="10968"/>
                    </a:cubicBezTo>
                    <a:lnTo>
                      <a:pt x="18124" y="638"/>
                    </a:lnTo>
                    <a:cubicBezTo>
                      <a:pt x="18230" y="575"/>
                      <a:pt x="18293" y="448"/>
                      <a:pt x="18293" y="342"/>
                    </a:cubicBezTo>
                    <a:lnTo>
                      <a:pt x="18293" y="131"/>
                    </a:lnTo>
                    <a:cubicBezTo>
                      <a:pt x="18293" y="55"/>
                      <a:pt x="18260" y="0"/>
                      <a:pt x="18202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92;p35">
                <a:extLst>
                  <a:ext uri="{FF2B5EF4-FFF2-40B4-BE49-F238E27FC236}">
                    <a16:creationId xmlns:a16="http://schemas.microsoft.com/office/drawing/2014/main" id="{6B9CB2D5-E4EA-BE4F-43ED-E9CEB0D0C065}"/>
                  </a:ext>
                </a:extLst>
              </p:cNvPr>
              <p:cNvSpPr/>
              <p:nvPr/>
            </p:nvSpPr>
            <p:spPr>
              <a:xfrm>
                <a:off x="2879750" y="2555550"/>
                <a:ext cx="414050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9992" extrusionOk="0">
                    <a:moveTo>
                      <a:pt x="16456" y="0"/>
                    </a:moveTo>
                    <a:cubicBezTo>
                      <a:pt x="16436" y="0"/>
                      <a:pt x="16414" y="5"/>
                      <a:pt x="16392" y="16"/>
                    </a:cubicBezTo>
                    <a:lnTo>
                      <a:pt x="169" y="9353"/>
                    </a:lnTo>
                    <a:cubicBezTo>
                      <a:pt x="85" y="9416"/>
                      <a:pt x="21" y="9543"/>
                      <a:pt x="0" y="9649"/>
                    </a:cubicBezTo>
                    <a:lnTo>
                      <a:pt x="0" y="9881"/>
                    </a:lnTo>
                    <a:cubicBezTo>
                      <a:pt x="0" y="9942"/>
                      <a:pt x="44" y="9991"/>
                      <a:pt x="107" y="9991"/>
                    </a:cubicBezTo>
                    <a:cubicBezTo>
                      <a:pt x="132" y="9991"/>
                      <a:pt x="160" y="9984"/>
                      <a:pt x="190" y="9966"/>
                    </a:cubicBezTo>
                    <a:lnTo>
                      <a:pt x="16392" y="629"/>
                    </a:lnTo>
                    <a:cubicBezTo>
                      <a:pt x="16477" y="565"/>
                      <a:pt x="16540" y="460"/>
                      <a:pt x="16561" y="333"/>
                    </a:cubicBezTo>
                    <a:lnTo>
                      <a:pt x="16561" y="122"/>
                    </a:lnTo>
                    <a:cubicBezTo>
                      <a:pt x="16561" y="43"/>
                      <a:pt x="16515" y="0"/>
                      <a:pt x="1645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93;p35">
                <a:extLst>
                  <a:ext uri="{FF2B5EF4-FFF2-40B4-BE49-F238E27FC236}">
                    <a16:creationId xmlns:a16="http://schemas.microsoft.com/office/drawing/2014/main" id="{B11718D1-C0F9-87C7-F284-0F6B3DAFBC5F}"/>
                  </a:ext>
                </a:extLst>
              </p:cNvPr>
              <p:cNvSpPr/>
              <p:nvPr/>
            </p:nvSpPr>
            <p:spPr>
              <a:xfrm>
                <a:off x="2879750" y="2287800"/>
                <a:ext cx="697625" cy="413800"/>
              </a:xfrm>
              <a:custGeom>
                <a:avLst/>
                <a:gdLst/>
                <a:ahLst/>
                <a:cxnLst/>
                <a:rect l="l" t="t" r="r" b="b"/>
                <a:pathLst>
                  <a:path w="27905" h="16552" extrusionOk="0">
                    <a:moveTo>
                      <a:pt x="27800" y="0"/>
                    </a:moveTo>
                    <a:cubicBezTo>
                      <a:pt x="27780" y="0"/>
                      <a:pt x="27758" y="5"/>
                      <a:pt x="27736" y="16"/>
                    </a:cubicBezTo>
                    <a:lnTo>
                      <a:pt x="169" y="15923"/>
                    </a:lnTo>
                    <a:cubicBezTo>
                      <a:pt x="64" y="15986"/>
                      <a:pt x="0" y="16092"/>
                      <a:pt x="0" y="16218"/>
                    </a:cubicBezTo>
                    <a:lnTo>
                      <a:pt x="0" y="16430"/>
                    </a:lnTo>
                    <a:cubicBezTo>
                      <a:pt x="0" y="16508"/>
                      <a:pt x="35" y="16551"/>
                      <a:pt x="96" y="16551"/>
                    </a:cubicBezTo>
                    <a:cubicBezTo>
                      <a:pt x="117" y="16551"/>
                      <a:pt x="142" y="16546"/>
                      <a:pt x="169" y="16535"/>
                    </a:cubicBezTo>
                    <a:lnTo>
                      <a:pt x="27736" y="629"/>
                    </a:lnTo>
                    <a:cubicBezTo>
                      <a:pt x="27842" y="566"/>
                      <a:pt x="27905" y="460"/>
                      <a:pt x="27905" y="333"/>
                    </a:cubicBezTo>
                    <a:lnTo>
                      <a:pt x="27905" y="122"/>
                    </a:lnTo>
                    <a:cubicBezTo>
                      <a:pt x="27905" y="44"/>
                      <a:pt x="27858" y="0"/>
                      <a:pt x="27800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94;p35">
                <a:extLst>
                  <a:ext uri="{FF2B5EF4-FFF2-40B4-BE49-F238E27FC236}">
                    <a16:creationId xmlns:a16="http://schemas.microsoft.com/office/drawing/2014/main" id="{F9B33621-4EDA-41E1-D8C5-D2ACB99307C5}"/>
                  </a:ext>
                </a:extLst>
              </p:cNvPr>
              <p:cNvSpPr/>
              <p:nvPr/>
            </p:nvSpPr>
            <p:spPr>
              <a:xfrm>
                <a:off x="3365075" y="2494575"/>
                <a:ext cx="659075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3" h="15759" extrusionOk="0">
                    <a:moveTo>
                      <a:pt x="26273" y="0"/>
                    </a:moveTo>
                    <a:cubicBezTo>
                      <a:pt x="26250" y="0"/>
                      <a:pt x="26224" y="8"/>
                      <a:pt x="26194" y="26"/>
                    </a:cubicBezTo>
                    <a:lnTo>
                      <a:pt x="169" y="15130"/>
                    </a:lnTo>
                    <a:cubicBezTo>
                      <a:pt x="63" y="15193"/>
                      <a:pt x="0" y="15299"/>
                      <a:pt x="0" y="15425"/>
                    </a:cubicBezTo>
                    <a:lnTo>
                      <a:pt x="0" y="15637"/>
                    </a:lnTo>
                    <a:cubicBezTo>
                      <a:pt x="0" y="15715"/>
                      <a:pt x="47" y="15758"/>
                      <a:pt x="105" y="15758"/>
                    </a:cubicBezTo>
                    <a:cubicBezTo>
                      <a:pt x="125" y="15758"/>
                      <a:pt x="147" y="15753"/>
                      <a:pt x="169" y="15742"/>
                    </a:cubicBezTo>
                    <a:lnTo>
                      <a:pt x="26194" y="617"/>
                    </a:lnTo>
                    <a:cubicBezTo>
                      <a:pt x="26299" y="554"/>
                      <a:pt x="26363" y="448"/>
                      <a:pt x="26363" y="322"/>
                    </a:cubicBezTo>
                    <a:lnTo>
                      <a:pt x="26363" y="110"/>
                    </a:lnTo>
                    <a:cubicBezTo>
                      <a:pt x="26363" y="50"/>
                      <a:pt x="26330" y="0"/>
                      <a:pt x="26273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95;p35">
                <a:extLst>
                  <a:ext uri="{FF2B5EF4-FFF2-40B4-BE49-F238E27FC236}">
                    <a16:creationId xmlns:a16="http://schemas.microsoft.com/office/drawing/2014/main" id="{95E983B5-758C-89F7-BAA4-3D8D848D8D83}"/>
                  </a:ext>
                </a:extLst>
              </p:cNvPr>
              <p:cNvSpPr/>
              <p:nvPr/>
            </p:nvSpPr>
            <p:spPr>
              <a:xfrm>
                <a:off x="3365600" y="2598325"/>
                <a:ext cx="659075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63" h="15759" extrusionOk="0">
                    <a:moveTo>
                      <a:pt x="26258" y="0"/>
                    </a:moveTo>
                    <a:cubicBezTo>
                      <a:pt x="26238" y="0"/>
                      <a:pt x="26216" y="5"/>
                      <a:pt x="26194" y="16"/>
                    </a:cubicBezTo>
                    <a:lnTo>
                      <a:pt x="169" y="15141"/>
                    </a:lnTo>
                    <a:cubicBezTo>
                      <a:pt x="64" y="15204"/>
                      <a:pt x="0" y="15310"/>
                      <a:pt x="0" y="15437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99" y="15758"/>
                    </a:cubicBezTo>
                    <a:cubicBezTo>
                      <a:pt x="121" y="15758"/>
                      <a:pt x="145" y="15750"/>
                      <a:pt x="169" y="15732"/>
                    </a:cubicBezTo>
                    <a:lnTo>
                      <a:pt x="26194" y="629"/>
                    </a:lnTo>
                    <a:cubicBezTo>
                      <a:pt x="26300" y="565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16" y="0"/>
                      <a:pt x="26258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96;p35">
                <a:extLst>
                  <a:ext uri="{FF2B5EF4-FFF2-40B4-BE49-F238E27FC236}">
                    <a16:creationId xmlns:a16="http://schemas.microsoft.com/office/drawing/2014/main" id="{20C5A7BB-4E38-0C5C-04A6-3B42892DD9B7}"/>
                  </a:ext>
                </a:extLst>
              </p:cNvPr>
              <p:cNvSpPr/>
              <p:nvPr/>
            </p:nvSpPr>
            <p:spPr>
              <a:xfrm>
                <a:off x="3365725" y="2914650"/>
                <a:ext cx="660025" cy="394425"/>
              </a:xfrm>
              <a:custGeom>
                <a:avLst/>
                <a:gdLst/>
                <a:ahLst/>
                <a:cxnLst/>
                <a:rect l="l" t="t" r="r" b="b"/>
                <a:pathLst>
                  <a:path w="26401" h="15777" extrusionOk="0">
                    <a:moveTo>
                      <a:pt x="26287" y="0"/>
                    </a:moveTo>
                    <a:cubicBezTo>
                      <a:pt x="26263" y="0"/>
                      <a:pt x="26237" y="6"/>
                      <a:pt x="26210" y="17"/>
                    </a:cubicBezTo>
                    <a:lnTo>
                      <a:pt x="185" y="15141"/>
                    </a:lnTo>
                    <a:cubicBezTo>
                      <a:pt x="101" y="15205"/>
                      <a:pt x="37" y="15310"/>
                      <a:pt x="16" y="15437"/>
                    </a:cubicBezTo>
                    <a:lnTo>
                      <a:pt x="16" y="15648"/>
                    </a:lnTo>
                    <a:cubicBezTo>
                      <a:pt x="0" y="15712"/>
                      <a:pt x="69" y="15776"/>
                      <a:pt x="131" y="15776"/>
                    </a:cubicBezTo>
                    <a:cubicBezTo>
                      <a:pt x="151" y="15776"/>
                      <a:pt x="170" y="15769"/>
                      <a:pt x="185" y="15754"/>
                    </a:cubicBezTo>
                    <a:lnTo>
                      <a:pt x="26231" y="629"/>
                    </a:lnTo>
                    <a:cubicBezTo>
                      <a:pt x="26316" y="566"/>
                      <a:pt x="26379" y="460"/>
                      <a:pt x="26400" y="333"/>
                    </a:cubicBezTo>
                    <a:lnTo>
                      <a:pt x="26400" y="122"/>
                    </a:lnTo>
                    <a:cubicBezTo>
                      <a:pt x="26400" y="44"/>
                      <a:pt x="26354" y="0"/>
                      <a:pt x="2628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97;p35">
                <a:extLst>
                  <a:ext uri="{FF2B5EF4-FFF2-40B4-BE49-F238E27FC236}">
                    <a16:creationId xmlns:a16="http://schemas.microsoft.com/office/drawing/2014/main" id="{F8F2A976-F133-50F7-246F-D64A25938AF0}"/>
                  </a:ext>
                </a:extLst>
              </p:cNvPr>
              <p:cNvSpPr/>
              <p:nvPr/>
            </p:nvSpPr>
            <p:spPr>
              <a:xfrm>
                <a:off x="3366125" y="2814600"/>
                <a:ext cx="659075" cy="394200"/>
              </a:xfrm>
              <a:custGeom>
                <a:avLst/>
                <a:gdLst/>
                <a:ahLst/>
                <a:cxnLst/>
                <a:rect l="l" t="t" r="r" b="b"/>
                <a:pathLst>
                  <a:path w="26363" h="15768" extrusionOk="0">
                    <a:moveTo>
                      <a:pt x="26262" y="1"/>
                    </a:moveTo>
                    <a:cubicBezTo>
                      <a:pt x="26241" y="1"/>
                      <a:pt x="26217" y="9"/>
                      <a:pt x="26194" y="26"/>
                    </a:cubicBezTo>
                    <a:lnTo>
                      <a:pt x="169" y="15130"/>
                    </a:lnTo>
                    <a:cubicBezTo>
                      <a:pt x="64" y="15193"/>
                      <a:pt x="0" y="15320"/>
                      <a:pt x="0" y="15425"/>
                    </a:cubicBezTo>
                    <a:lnTo>
                      <a:pt x="0" y="15637"/>
                    </a:lnTo>
                    <a:cubicBezTo>
                      <a:pt x="0" y="15713"/>
                      <a:pt x="34" y="15768"/>
                      <a:pt x="92" y="15768"/>
                    </a:cubicBezTo>
                    <a:cubicBezTo>
                      <a:pt x="114" y="15768"/>
                      <a:pt x="140" y="15760"/>
                      <a:pt x="169" y="15742"/>
                    </a:cubicBezTo>
                    <a:lnTo>
                      <a:pt x="26194" y="639"/>
                    </a:lnTo>
                    <a:cubicBezTo>
                      <a:pt x="26300" y="575"/>
                      <a:pt x="26363" y="470"/>
                      <a:pt x="26363" y="343"/>
                    </a:cubicBezTo>
                    <a:lnTo>
                      <a:pt x="26363" y="132"/>
                    </a:lnTo>
                    <a:cubicBezTo>
                      <a:pt x="26363" y="55"/>
                      <a:pt x="26319" y="1"/>
                      <a:pt x="26262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98;p35">
                <a:extLst>
                  <a:ext uri="{FF2B5EF4-FFF2-40B4-BE49-F238E27FC236}">
                    <a16:creationId xmlns:a16="http://schemas.microsoft.com/office/drawing/2014/main" id="{2AB37267-67A3-5661-049D-2273D1C48CBF}"/>
                  </a:ext>
                </a:extLst>
              </p:cNvPr>
              <p:cNvSpPr/>
              <p:nvPr/>
            </p:nvSpPr>
            <p:spPr>
              <a:xfrm>
                <a:off x="3365600" y="2710800"/>
                <a:ext cx="659075" cy="394075"/>
              </a:xfrm>
              <a:custGeom>
                <a:avLst/>
                <a:gdLst/>
                <a:ahLst/>
                <a:cxnLst/>
                <a:rect l="l" t="t" r="r" b="b"/>
                <a:pathLst>
                  <a:path w="26363" h="15763" extrusionOk="0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7"/>
                    </a:cubicBezTo>
                    <a:lnTo>
                      <a:pt x="169" y="15120"/>
                    </a:lnTo>
                    <a:cubicBezTo>
                      <a:pt x="64" y="15205"/>
                      <a:pt x="0" y="15310"/>
                      <a:pt x="0" y="15437"/>
                    </a:cubicBezTo>
                    <a:lnTo>
                      <a:pt x="0" y="15648"/>
                    </a:lnTo>
                    <a:cubicBezTo>
                      <a:pt x="0" y="15720"/>
                      <a:pt x="39" y="15763"/>
                      <a:pt x="91" y="15763"/>
                    </a:cubicBezTo>
                    <a:cubicBezTo>
                      <a:pt x="115" y="15763"/>
                      <a:pt x="142" y="15753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4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99;p35">
                <a:extLst>
                  <a:ext uri="{FF2B5EF4-FFF2-40B4-BE49-F238E27FC236}">
                    <a16:creationId xmlns:a16="http://schemas.microsoft.com/office/drawing/2014/main" id="{A6960238-C019-7F80-DEBC-A10D2964A6AD}"/>
                  </a:ext>
                </a:extLst>
              </p:cNvPr>
              <p:cNvSpPr/>
              <p:nvPr/>
            </p:nvSpPr>
            <p:spPr>
              <a:xfrm>
                <a:off x="3366650" y="3157250"/>
                <a:ext cx="418800" cy="255400"/>
              </a:xfrm>
              <a:custGeom>
                <a:avLst/>
                <a:gdLst/>
                <a:ahLst/>
                <a:cxnLst/>
                <a:rect l="l" t="t" r="r" b="b"/>
                <a:pathLst>
                  <a:path w="16752" h="10216" extrusionOk="0">
                    <a:moveTo>
                      <a:pt x="16659" y="0"/>
                    </a:moveTo>
                    <a:cubicBezTo>
                      <a:pt x="16635" y="0"/>
                      <a:pt x="16609" y="10"/>
                      <a:pt x="16583" y="30"/>
                    </a:cubicBezTo>
                    <a:lnTo>
                      <a:pt x="169" y="9578"/>
                    </a:lnTo>
                    <a:cubicBezTo>
                      <a:pt x="64" y="9641"/>
                      <a:pt x="0" y="9768"/>
                      <a:pt x="0" y="9873"/>
                    </a:cubicBezTo>
                    <a:lnTo>
                      <a:pt x="0" y="10106"/>
                    </a:lnTo>
                    <a:cubicBezTo>
                      <a:pt x="0" y="10166"/>
                      <a:pt x="44" y="10216"/>
                      <a:pt x="100" y="10216"/>
                    </a:cubicBezTo>
                    <a:cubicBezTo>
                      <a:pt x="122" y="10216"/>
                      <a:pt x="146" y="10208"/>
                      <a:pt x="169" y="10190"/>
                    </a:cubicBezTo>
                    <a:lnTo>
                      <a:pt x="16583" y="642"/>
                    </a:lnTo>
                    <a:cubicBezTo>
                      <a:pt x="16688" y="579"/>
                      <a:pt x="16752" y="452"/>
                      <a:pt x="16752" y="346"/>
                    </a:cubicBezTo>
                    <a:lnTo>
                      <a:pt x="16752" y="135"/>
                    </a:lnTo>
                    <a:cubicBezTo>
                      <a:pt x="16752" y="48"/>
                      <a:pt x="16711" y="0"/>
                      <a:pt x="1665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00;p35">
                <a:extLst>
                  <a:ext uri="{FF2B5EF4-FFF2-40B4-BE49-F238E27FC236}">
                    <a16:creationId xmlns:a16="http://schemas.microsoft.com/office/drawing/2014/main" id="{093D343E-313C-8D0A-18E8-277EA3A13848}"/>
                  </a:ext>
                </a:extLst>
              </p:cNvPr>
              <p:cNvSpPr/>
              <p:nvPr/>
            </p:nvSpPr>
            <p:spPr>
              <a:xfrm>
                <a:off x="3367175" y="3398925"/>
                <a:ext cx="375500" cy="230250"/>
              </a:xfrm>
              <a:custGeom>
                <a:avLst/>
                <a:gdLst/>
                <a:ahLst/>
                <a:cxnLst/>
                <a:rect l="l" t="t" r="r" b="b"/>
                <a:pathLst>
                  <a:path w="15020" h="9210" extrusionOk="0">
                    <a:moveTo>
                      <a:pt x="14915" y="0"/>
                    </a:moveTo>
                    <a:cubicBezTo>
                      <a:pt x="14894" y="0"/>
                      <a:pt x="14873" y="5"/>
                      <a:pt x="14851" y="16"/>
                    </a:cubicBezTo>
                    <a:lnTo>
                      <a:pt x="170" y="8571"/>
                    </a:lnTo>
                    <a:cubicBezTo>
                      <a:pt x="64" y="8635"/>
                      <a:pt x="1" y="8740"/>
                      <a:pt x="1" y="8867"/>
                    </a:cubicBezTo>
                    <a:lnTo>
                      <a:pt x="1" y="9078"/>
                    </a:lnTo>
                    <a:cubicBezTo>
                      <a:pt x="1" y="9155"/>
                      <a:pt x="45" y="9209"/>
                      <a:pt x="102" y="9209"/>
                    </a:cubicBezTo>
                    <a:cubicBezTo>
                      <a:pt x="123" y="9209"/>
                      <a:pt x="146" y="9201"/>
                      <a:pt x="170" y="9184"/>
                    </a:cubicBezTo>
                    <a:lnTo>
                      <a:pt x="14851" y="629"/>
                    </a:lnTo>
                    <a:cubicBezTo>
                      <a:pt x="14935" y="565"/>
                      <a:pt x="14999" y="460"/>
                      <a:pt x="15020" y="333"/>
                    </a:cubicBezTo>
                    <a:lnTo>
                      <a:pt x="15020" y="122"/>
                    </a:lnTo>
                    <a:cubicBezTo>
                      <a:pt x="15020" y="44"/>
                      <a:pt x="14973" y="0"/>
                      <a:pt x="14915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01;p35">
                <a:extLst>
                  <a:ext uri="{FF2B5EF4-FFF2-40B4-BE49-F238E27FC236}">
                    <a16:creationId xmlns:a16="http://schemas.microsoft.com/office/drawing/2014/main" id="{7A3E4383-955B-9A85-D61B-876E1942D9C1}"/>
                  </a:ext>
                </a:extLst>
              </p:cNvPr>
              <p:cNvSpPr/>
              <p:nvPr/>
            </p:nvSpPr>
            <p:spPr>
              <a:xfrm>
                <a:off x="3366650" y="3131175"/>
                <a:ext cx="659625" cy="393975"/>
              </a:xfrm>
              <a:custGeom>
                <a:avLst/>
                <a:gdLst/>
                <a:ahLst/>
                <a:cxnLst/>
                <a:rect l="l" t="t" r="r" b="b"/>
                <a:pathLst>
                  <a:path w="26385" h="15759" extrusionOk="0">
                    <a:moveTo>
                      <a:pt x="26279" y="0"/>
                    </a:moveTo>
                    <a:cubicBezTo>
                      <a:pt x="26259" y="0"/>
                      <a:pt x="26237" y="5"/>
                      <a:pt x="26215" y="16"/>
                    </a:cubicBezTo>
                    <a:lnTo>
                      <a:pt x="169" y="15120"/>
                    </a:lnTo>
                    <a:cubicBezTo>
                      <a:pt x="85" y="15205"/>
                      <a:pt x="22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107" y="15758"/>
                    </a:cubicBezTo>
                    <a:cubicBezTo>
                      <a:pt x="132" y="15758"/>
                      <a:pt x="161" y="15751"/>
                      <a:pt x="191" y="15733"/>
                    </a:cubicBezTo>
                    <a:lnTo>
                      <a:pt x="26215" y="629"/>
                    </a:lnTo>
                    <a:cubicBezTo>
                      <a:pt x="26300" y="566"/>
                      <a:pt x="26363" y="460"/>
                      <a:pt x="26384" y="333"/>
                    </a:cubicBezTo>
                    <a:lnTo>
                      <a:pt x="26384" y="122"/>
                    </a:lnTo>
                    <a:cubicBezTo>
                      <a:pt x="26384" y="44"/>
                      <a:pt x="26338" y="0"/>
                      <a:pt x="2627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02;p35">
                <a:extLst>
                  <a:ext uri="{FF2B5EF4-FFF2-40B4-BE49-F238E27FC236}">
                    <a16:creationId xmlns:a16="http://schemas.microsoft.com/office/drawing/2014/main" id="{5AD31606-7344-48A3-7B90-13F2835B0876}"/>
                  </a:ext>
                </a:extLst>
              </p:cNvPr>
              <p:cNvSpPr/>
              <p:nvPr/>
            </p:nvSpPr>
            <p:spPr>
              <a:xfrm>
                <a:off x="3674525" y="3468100"/>
                <a:ext cx="697650" cy="41380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52" extrusionOk="0">
                    <a:moveTo>
                      <a:pt x="27809" y="0"/>
                    </a:moveTo>
                    <a:cubicBezTo>
                      <a:pt x="27788" y="0"/>
                      <a:pt x="27764" y="6"/>
                      <a:pt x="27736" y="16"/>
                    </a:cubicBezTo>
                    <a:lnTo>
                      <a:pt x="170" y="15923"/>
                    </a:lnTo>
                    <a:cubicBezTo>
                      <a:pt x="64" y="15986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508"/>
                      <a:pt x="47" y="16552"/>
                      <a:pt x="106" y="16552"/>
                    </a:cubicBezTo>
                    <a:cubicBezTo>
                      <a:pt x="126" y="16552"/>
                      <a:pt x="148" y="16546"/>
                      <a:pt x="170" y="16535"/>
                    </a:cubicBezTo>
                    <a:lnTo>
                      <a:pt x="27736" y="629"/>
                    </a:lnTo>
                    <a:cubicBezTo>
                      <a:pt x="27842" y="566"/>
                      <a:pt x="27905" y="460"/>
                      <a:pt x="27905" y="333"/>
                    </a:cubicBezTo>
                    <a:lnTo>
                      <a:pt x="27905" y="122"/>
                    </a:lnTo>
                    <a:cubicBezTo>
                      <a:pt x="27905" y="44"/>
                      <a:pt x="27871" y="0"/>
                      <a:pt x="2780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403;p35">
                <a:extLst>
                  <a:ext uri="{FF2B5EF4-FFF2-40B4-BE49-F238E27FC236}">
                    <a16:creationId xmlns:a16="http://schemas.microsoft.com/office/drawing/2014/main" id="{32D6B5CE-B9EC-2730-0072-19DFDA5C040D}"/>
                  </a:ext>
                </a:extLst>
              </p:cNvPr>
              <p:cNvSpPr/>
              <p:nvPr/>
            </p:nvSpPr>
            <p:spPr>
              <a:xfrm>
                <a:off x="3675050" y="3572125"/>
                <a:ext cx="697650" cy="413525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41" extrusionOk="0">
                    <a:moveTo>
                      <a:pt x="27801" y="1"/>
                    </a:moveTo>
                    <a:cubicBezTo>
                      <a:pt x="27780" y="1"/>
                      <a:pt x="27758" y="6"/>
                      <a:pt x="27737" y="17"/>
                    </a:cubicBezTo>
                    <a:lnTo>
                      <a:pt x="170" y="15923"/>
                    </a:lnTo>
                    <a:cubicBezTo>
                      <a:pt x="64" y="15987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491"/>
                      <a:pt x="33" y="16540"/>
                      <a:pt x="91" y="16540"/>
                    </a:cubicBezTo>
                    <a:cubicBezTo>
                      <a:pt x="113" y="16540"/>
                      <a:pt x="140" y="16533"/>
                      <a:pt x="170" y="16515"/>
                    </a:cubicBezTo>
                    <a:lnTo>
                      <a:pt x="27737" y="629"/>
                    </a:lnTo>
                    <a:cubicBezTo>
                      <a:pt x="27821" y="566"/>
                      <a:pt x="27884" y="460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59" y="1"/>
                      <a:pt x="2780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404;p35">
                <a:extLst>
                  <a:ext uri="{FF2B5EF4-FFF2-40B4-BE49-F238E27FC236}">
                    <a16:creationId xmlns:a16="http://schemas.microsoft.com/office/drawing/2014/main" id="{02458DB6-6348-A8B0-54C5-1B2EAF5E3897}"/>
                  </a:ext>
                </a:extLst>
              </p:cNvPr>
              <p:cNvSpPr/>
              <p:nvPr/>
            </p:nvSpPr>
            <p:spPr>
              <a:xfrm>
                <a:off x="3675575" y="3888450"/>
                <a:ext cx="697650" cy="413825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53" extrusionOk="0">
                    <a:moveTo>
                      <a:pt x="27810" y="1"/>
                    </a:moveTo>
                    <a:cubicBezTo>
                      <a:pt x="27788" y="1"/>
                      <a:pt x="27764" y="6"/>
                      <a:pt x="27737" y="17"/>
                    </a:cubicBezTo>
                    <a:lnTo>
                      <a:pt x="170" y="15924"/>
                    </a:lnTo>
                    <a:cubicBezTo>
                      <a:pt x="85" y="15987"/>
                      <a:pt x="22" y="16093"/>
                      <a:pt x="1" y="16219"/>
                    </a:cubicBezTo>
                    <a:lnTo>
                      <a:pt x="1" y="16431"/>
                    </a:lnTo>
                    <a:cubicBezTo>
                      <a:pt x="1" y="16509"/>
                      <a:pt x="47" y="16552"/>
                      <a:pt x="115" y="16552"/>
                    </a:cubicBezTo>
                    <a:cubicBezTo>
                      <a:pt x="138" y="16552"/>
                      <a:pt x="164" y="16547"/>
                      <a:pt x="191" y="16536"/>
                    </a:cubicBezTo>
                    <a:lnTo>
                      <a:pt x="27737" y="630"/>
                    </a:lnTo>
                    <a:cubicBezTo>
                      <a:pt x="27842" y="566"/>
                      <a:pt x="27906" y="461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71" y="1"/>
                      <a:pt x="2781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405;p35">
                <a:extLst>
                  <a:ext uri="{FF2B5EF4-FFF2-40B4-BE49-F238E27FC236}">
                    <a16:creationId xmlns:a16="http://schemas.microsoft.com/office/drawing/2014/main" id="{ED79690E-5D53-A9DB-8C2C-9198589E6883}"/>
                  </a:ext>
                </a:extLst>
              </p:cNvPr>
              <p:cNvSpPr/>
              <p:nvPr/>
            </p:nvSpPr>
            <p:spPr>
              <a:xfrm>
                <a:off x="3675575" y="3788425"/>
                <a:ext cx="697650" cy="41375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50" extrusionOk="0">
                    <a:moveTo>
                      <a:pt x="27805" y="0"/>
                    </a:moveTo>
                    <a:cubicBezTo>
                      <a:pt x="27783" y="0"/>
                      <a:pt x="27760" y="8"/>
                      <a:pt x="27737" y="26"/>
                    </a:cubicBezTo>
                    <a:lnTo>
                      <a:pt x="191" y="15911"/>
                    </a:lnTo>
                    <a:cubicBezTo>
                      <a:pt x="85" y="15974"/>
                      <a:pt x="22" y="16101"/>
                      <a:pt x="1" y="16207"/>
                    </a:cubicBezTo>
                    <a:lnTo>
                      <a:pt x="1" y="16439"/>
                    </a:lnTo>
                    <a:cubicBezTo>
                      <a:pt x="1" y="16500"/>
                      <a:pt x="44" y="16549"/>
                      <a:pt x="108" y="16549"/>
                    </a:cubicBezTo>
                    <a:cubicBezTo>
                      <a:pt x="133" y="16549"/>
                      <a:pt x="161" y="16542"/>
                      <a:pt x="191" y="16524"/>
                    </a:cubicBezTo>
                    <a:lnTo>
                      <a:pt x="27737" y="638"/>
                    </a:lnTo>
                    <a:cubicBezTo>
                      <a:pt x="27842" y="575"/>
                      <a:pt x="27906" y="448"/>
                      <a:pt x="27906" y="343"/>
                    </a:cubicBezTo>
                    <a:lnTo>
                      <a:pt x="27906" y="131"/>
                    </a:lnTo>
                    <a:cubicBezTo>
                      <a:pt x="27906" y="55"/>
                      <a:pt x="27861" y="0"/>
                      <a:pt x="27805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406;p35">
                <a:extLst>
                  <a:ext uri="{FF2B5EF4-FFF2-40B4-BE49-F238E27FC236}">
                    <a16:creationId xmlns:a16="http://schemas.microsoft.com/office/drawing/2014/main" id="{1EB7EE00-F364-D2CD-EDD3-2BD1F66AFA5D}"/>
                  </a:ext>
                </a:extLst>
              </p:cNvPr>
              <p:cNvSpPr/>
              <p:nvPr/>
            </p:nvSpPr>
            <p:spPr>
              <a:xfrm>
                <a:off x="3675050" y="3684625"/>
                <a:ext cx="697650" cy="413500"/>
              </a:xfrm>
              <a:custGeom>
                <a:avLst/>
                <a:gdLst/>
                <a:ahLst/>
                <a:cxnLst/>
                <a:rect l="l" t="t" r="r" b="b"/>
                <a:pathLst>
                  <a:path w="27906" h="16540" extrusionOk="0">
                    <a:moveTo>
                      <a:pt x="27810" y="0"/>
                    </a:moveTo>
                    <a:cubicBezTo>
                      <a:pt x="27788" y="0"/>
                      <a:pt x="27764" y="5"/>
                      <a:pt x="27737" y="16"/>
                    </a:cubicBezTo>
                    <a:lnTo>
                      <a:pt x="170" y="15902"/>
                    </a:lnTo>
                    <a:cubicBezTo>
                      <a:pt x="64" y="15986"/>
                      <a:pt x="1" y="16092"/>
                      <a:pt x="1" y="16218"/>
                    </a:cubicBezTo>
                    <a:lnTo>
                      <a:pt x="1" y="16430"/>
                    </a:lnTo>
                    <a:cubicBezTo>
                      <a:pt x="1" y="16490"/>
                      <a:pt x="44" y="16540"/>
                      <a:pt x="100" y="16540"/>
                    </a:cubicBezTo>
                    <a:cubicBezTo>
                      <a:pt x="122" y="16540"/>
                      <a:pt x="146" y="16532"/>
                      <a:pt x="170" y="16514"/>
                    </a:cubicBezTo>
                    <a:lnTo>
                      <a:pt x="27737" y="629"/>
                    </a:lnTo>
                    <a:cubicBezTo>
                      <a:pt x="27842" y="566"/>
                      <a:pt x="27906" y="460"/>
                      <a:pt x="27906" y="333"/>
                    </a:cubicBezTo>
                    <a:lnTo>
                      <a:pt x="27906" y="122"/>
                    </a:lnTo>
                    <a:cubicBezTo>
                      <a:pt x="27906" y="44"/>
                      <a:pt x="27871" y="0"/>
                      <a:pt x="27810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407;p35">
                <a:extLst>
                  <a:ext uri="{FF2B5EF4-FFF2-40B4-BE49-F238E27FC236}">
                    <a16:creationId xmlns:a16="http://schemas.microsoft.com/office/drawing/2014/main" id="{743E0E1E-8C16-1C1E-0098-0F35B6185C6A}"/>
                  </a:ext>
                </a:extLst>
              </p:cNvPr>
              <p:cNvSpPr/>
              <p:nvPr/>
            </p:nvSpPr>
            <p:spPr>
              <a:xfrm>
                <a:off x="3675575" y="4131150"/>
                <a:ext cx="457900" cy="274875"/>
              </a:xfrm>
              <a:custGeom>
                <a:avLst/>
                <a:gdLst/>
                <a:ahLst/>
                <a:cxnLst/>
                <a:rect l="l" t="t" r="r" b="b"/>
                <a:pathLst>
                  <a:path w="18316" h="10995" extrusionOk="0">
                    <a:moveTo>
                      <a:pt x="18216" y="0"/>
                    </a:moveTo>
                    <a:cubicBezTo>
                      <a:pt x="18194" y="0"/>
                      <a:pt x="18170" y="8"/>
                      <a:pt x="18146" y="26"/>
                    </a:cubicBezTo>
                    <a:lnTo>
                      <a:pt x="191" y="10377"/>
                    </a:lnTo>
                    <a:cubicBezTo>
                      <a:pt x="85" y="10440"/>
                      <a:pt x="22" y="10546"/>
                      <a:pt x="1" y="10652"/>
                    </a:cubicBezTo>
                    <a:lnTo>
                      <a:pt x="1" y="10884"/>
                    </a:lnTo>
                    <a:cubicBezTo>
                      <a:pt x="1" y="10944"/>
                      <a:pt x="44" y="10994"/>
                      <a:pt x="108" y="10994"/>
                    </a:cubicBezTo>
                    <a:cubicBezTo>
                      <a:pt x="133" y="10994"/>
                      <a:pt x="161" y="10986"/>
                      <a:pt x="191" y="10968"/>
                    </a:cubicBezTo>
                    <a:lnTo>
                      <a:pt x="18146" y="639"/>
                    </a:lnTo>
                    <a:cubicBezTo>
                      <a:pt x="18231" y="554"/>
                      <a:pt x="18294" y="449"/>
                      <a:pt x="18315" y="343"/>
                    </a:cubicBezTo>
                    <a:lnTo>
                      <a:pt x="18315" y="111"/>
                    </a:lnTo>
                    <a:cubicBezTo>
                      <a:pt x="18315" y="50"/>
                      <a:pt x="18272" y="0"/>
                      <a:pt x="1821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08;p35">
                <a:extLst>
                  <a:ext uri="{FF2B5EF4-FFF2-40B4-BE49-F238E27FC236}">
                    <a16:creationId xmlns:a16="http://schemas.microsoft.com/office/drawing/2014/main" id="{43259CDE-B313-02FB-F7FE-34C75B29841F}"/>
                  </a:ext>
                </a:extLst>
              </p:cNvPr>
              <p:cNvSpPr/>
              <p:nvPr/>
            </p:nvSpPr>
            <p:spPr>
              <a:xfrm>
                <a:off x="3676650" y="4372725"/>
                <a:ext cx="414050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9992" extrusionOk="0">
                    <a:moveTo>
                      <a:pt x="16448" y="1"/>
                    </a:moveTo>
                    <a:cubicBezTo>
                      <a:pt x="16424" y="1"/>
                      <a:pt x="16399" y="6"/>
                      <a:pt x="16371" y="17"/>
                    </a:cubicBezTo>
                    <a:lnTo>
                      <a:pt x="169" y="9354"/>
                    </a:lnTo>
                    <a:cubicBezTo>
                      <a:pt x="64" y="9417"/>
                      <a:pt x="0" y="9544"/>
                      <a:pt x="0" y="9649"/>
                    </a:cubicBezTo>
                    <a:lnTo>
                      <a:pt x="0" y="9861"/>
                    </a:lnTo>
                    <a:cubicBezTo>
                      <a:pt x="0" y="9937"/>
                      <a:pt x="45" y="9992"/>
                      <a:pt x="101" y="9992"/>
                    </a:cubicBezTo>
                    <a:cubicBezTo>
                      <a:pt x="123" y="9992"/>
                      <a:pt x="146" y="9984"/>
                      <a:pt x="169" y="9966"/>
                    </a:cubicBezTo>
                    <a:lnTo>
                      <a:pt x="16392" y="629"/>
                    </a:lnTo>
                    <a:cubicBezTo>
                      <a:pt x="16477" y="566"/>
                      <a:pt x="16540" y="460"/>
                      <a:pt x="16561" y="334"/>
                    </a:cubicBezTo>
                    <a:lnTo>
                      <a:pt x="16561" y="122"/>
                    </a:lnTo>
                    <a:cubicBezTo>
                      <a:pt x="16561" y="44"/>
                      <a:pt x="16515" y="1"/>
                      <a:pt x="16448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09;p35">
                <a:extLst>
                  <a:ext uri="{FF2B5EF4-FFF2-40B4-BE49-F238E27FC236}">
                    <a16:creationId xmlns:a16="http://schemas.microsoft.com/office/drawing/2014/main" id="{A6EB0929-01E5-DDBA-5737-EC718FEB1E79}"/>
                  </a:ext>
                </a:extLst>
              </p:cNvPr>
              <p:cNvSpPr/>
              <p:nvPr/>
            </p:nvSpPr>
            <p:spPr>
              <a:xfrm>
                <a:off x="3676125" y="4104975"/>
                <a:ext cx="698150" cy="413525"/>
              </a:xfrm>
              <a:custGeom>
                <a:avLst/>
                <a:gdLst/>
                <a:ahLst/>
                <a:cxnLst/>
                <a:rect l="l" t="t" r="r" b="b"/>
                <a:pathLst>
                  <a:path w="27926" h="16541" extrusionOk="0">
                    <a:moveTo>
                      <a:pt x="27821" y="1"/>
                    </a:moveTo>
                    <a:cubicBezTo>
                      <a:pt x="27801" y="1"/>
                      <a:pt x="27779" y="6"/>
                      <a:pt x="27757" y="17"/>
                    </a:cubicBezTo>
                    <a:lnTo>
                      <a:pt x="169" y="15923"/>
                    </a:lnTo>
                    <a:cubicBezTo>
                      <a:pt x="85" y="15987"/>
                      <a:pt x="21" y="16092"/>
                      <a:pt x="0" y="16219"/>
                    </a:cubicBezTo>
                    <a:lnTo>
                      <a:pt x="0" y="16430"/>
                    </a:lnTo>
                    <a:cubicBezTo>
                      <a:pt x="15" y="16491"/>
                      <a:pt x="52" y="16541"/>
                      <a:pt x="111" y="16541"/>
                    </a:cubicBezTo>
                    <a:cubicBezTo>
                      <a:pt x="134" y="16541"/>
                      <a:pt x="160" y="16533"/>
                      <a:pt x="190" y="16515"/>
                    </a:cubicBezTo>
                    <a:lnTo>
                      <a:pt x="27757" y="630"/>
                    </a:lnTo>
                    <a:cubicBezTo>
                      <a:pt x="27841" y="545"/>
                      <a:pt x="27905" y="439"/>
                      <a:pt x="27926" y="334"/>
                    </a:cubicBezTo>
                    <a:lnTo>
                      <a:pt x="27926" y="123"/>
                    </a:lnTo>
                    <a:cubicBezTo>
                      <a:pt x="27926" y="44"/>
                      <a:pt x="27879" y="1"/>
                      <a:pt x="2782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10;p35">
                <a:extLst>
                  <a:ext uri="{FF2B5EF4-FFF2-40B4-BE49-F238E27FC236}">
                    <a16:creationId xmlns:a16="http://schemas.microsoft.com/office/drawing/2014/main" id="{B0F729FA-AB00-CF81-0BB7-0ACA7DE4023D}"/>
                  </a:ext>
                </a:extLst>
              </p:cNvPr>
              <p:cNvSpPr/>
              <p:nvPr/>
            </p:nvSpPr>
            <p:spPr>
              <a:xfrm>
                <a:off x="2932025" y="710225"/>
                <a:ext cx="40700" cy="736725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29469" extrusionOk="0">
                    <a:moveTo>
                      <a:pt x="1627" y="29469"/>
                    </a:moveTo>
                    <a:lnTo>
                      <a:pt x="85" y="28560"/>
                    </a:lnTo>
                    <a:lnTo>
                      <a:pt x="1" y="1"/>
                    </a:lnTo>
                    <a:lnTo>
                      <a:pt x="1543" y="8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411;p35">
                <a:extLst>
                  <a:ext uri="{FF2B5EF4-FFF2-40B4-BE49-F238E27FC236}">
                    <a16:creationId xmlns:a16="http://schemas.microsoft.com/office/drawing/2014/main" id="{1261B750-33B1-056D-1C94-90F915EFEAAE}"/>
                  </a:ext>
                </a:extLst>
              </p:cNvPr>
              <p:cNvSpPr/>
              <p:nvPr/>
            </p:nvSpPr>
            <p:spPr>
              <a:xfrm>
                <a:off x="2932025" y="238125"/>
                <a:ext cx="853950" cy="494325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19773" extrusionOk="0">
                    <a:moveTo>
                      <a:pt x="1543" y="19772"/>
                    </a:moveTo>
                    <a:lnTo>
                      <a:pt x="1" y="18885"/>
                    </a:lnTo>
                    <a:lnTo>
                      <a:pt x="32616" y="0"/>
                    </a:lnTo>
                    <a:lnTo>
                      <a:pt x="34158" y="9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12;p35">
                <a:extLst>
                  <a:ext uri="{FF2B5EF4-FFF2-40B4-BE49-F238E27FC236}">
                    <a16:creationId xmlns:a16="http://schemas.microsoft.com/office/drawing/2014/main" id="{96712BF8-D9F1-1D2E-6C14-DA41CAC566EB}"/>
                  </a:ext>
                </a:extLst>
              </p:cNvPr>
              <p:cNvSpPr/>
              <p:nvPr/>
            </p:nvSpPr>
            <p:spPr>
              <a:xfrm>
                <a:off x="2970575" y="260825"/>
                <a:ext cx="817525" cy="1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01" h="47445" extrusionOk="0">
                    <a:moveTo>
                      <a:pt x="32616" y="0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1" y="1886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13;p35">
                <a:extLst>
                  <a:ext uri="{FF2B5EF4-FFF2-40B4-BE49-F238E27FC236}">
                    <a16:creationId xmlns:a16="http://schemas.microsoft.com/office/drawing/2014/main" id="{E2BECA03-BC4C-8FE9-EC6C-58435839D181}"/>
                  </a:ext>
                </a:extLst>
              </p:cNvPr>
              <p:cNvSpPr/>
              <p:nvPr/>
            </p:nvSpPr>
            <p:spPr>
              <a:xfrm>
                <a:off x="3563100" y="434050"/>
                <a:ext cx="125725" cy="5518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22075" extrusionOk="0">
                    <a:moveTo>
                      <a:pt x="4965" y="0"/>
                    </a:moveTo>
                    <a:lnTo>
                      <a:pt x="3106" y="1077"/>
                    </a:lnTo>
                    <a:cubicBezTo>
                      <a:pt x="2831" y="1965"/>
                      <a:pt x="2409" y="2788"/>
                      <a:pt x="1859" y="3528"/>
                    </a:cubicBezTo>
                    <a:cubicBezTo>
                      <a:pt x="1353" y="4267"/>
                      <a:pt x="719" y="4901"/>
                      <a:pt x="1" y="5450"/>
                    </a:cubicBezTo>
                    <a:lnTo>
                      <a:pt x="1" y="7605"/>
                    </a:lnTo>
                    <a:lnTo>
                      <a:pt x="2303" y="6274"/>
                    </a:lnTo>
                    <a:lnTo>
                      <a:pt x="2345" y="22075"/>
                    </a:lnTo>
                    <a:lnTo>
                      <a:pt x="5028" y="20533"/>
                    </a:lnTo>
                    <a:lnTo>
                      <a:pt x="49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14;p35">
                <a:extLst>
                  <a:ext uri="{FF2B5EF4-FFF2-40B4-BE49-F238E27FC236}">
                    <a16:creationId xmlns:a16="http://schemas.microsoft.com/office/drawing/2014/main" id="{89597742-0F20-4349-5EF6-AA0D572D4874}"/>
                  </a:ext>
                </a:extLst>
              </p:cNvPr>
              <p:cNvSpPr/>
              <p:nvPr/>
            </p:nvSpPr>
            <p:spPr>
              <a:xfrm>
                <a:off x="3232525" y="1819250"/>
                <a:ext cx="40675" cy="7367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9469" extrusionOk="0">
                    <a:moveTo>
                      <a:pt x="1627" y="29468"/>
                    </a:moveTo>
                    <a:lnTo>
                      <a:pt x="85" y="28581"/>
                    </a:lnTo>
                    <a:lnTo>
                      <a:pt x="0" y="0"/>
                    </a:lnTo>
                    <a:lnTo>
                      <a:pt x="1542" y="88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415;p35">
                <a:extLst>
                  <a:ext uri="{FF2B5EF4-FFF2-40B4-BE49-F238E27FC236}">
                    <a16:creationId xmlns:a16="http://schemas.microsoft.com/office/drawing/2014/main" id="{2650D2A8-CB06-FB70-DD75-D6D8C3EFAC9D}"/>
                  </a:ext>
                </a:extLst>
              </p:cNvPr>
              <p:cNvSpPr/>
              <p:nvPr/>
            </p:nvSpPr>
            <p:spPr>
              <a:xfrm>
                <a:off x="3232525" y="1347125"/>
                <a:ext cx="853950" cy="494325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19773" extrusionOk="0">
                    <a:moveTo>
                      <a:pt x="1542" y="19772"/>
                    </a:moveTo>
                    <a:lnTo>
                      <a:pt x="0" y="18885"/>
                    </a:lnTo>
                    <a:lnTo>
                      <a:pt x="32615" y="0"/>
                    </a:lnTo>
                    <a:lnTo>
                      <a:pt x="34157" y="90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16;p35">
                <a:extLst>
                  <a:ext uri="{FF2B5EF4-FFF2-40B4-BE49-F238E27FC236}">
                    <a16:creationId xmlns:a16="http://schemas.microsoft.com/office/drawing/2014/main" id="{443BA0A7-9DDE-DE5C-6887-F62E6FF5F3F0}"/>
                  </a:ext>
                </a:extLst>
              </p:cNvPr>
              <p:cNvSpPr/>
              <p:nvPr/>
            </p:nvSpPr>
            <p:spPr>
              <a:xfrm>
                <a:off x="3271075" y="1369825"/>
                <a:ext cx="817500" cy="1186150"/>
              </a:xfrm>
              <a:custGeom>
                <a:avLst/>
                <a:gdLst/>
                <a:ahLst/>
                <a:cxnLst/>
                <a:rect l="l" t="t" r="r" b="b"/>
                <a:pathLst>
                  <a:path w="32700" h="47446" extrusionOk="0">
                    <a:moveTo>
                      <a:pt x="32615" y="1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0" y="1886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17;p35">
                <a:extLst>
                  <a:ext uri="{FF2B5EF4-FFF2-40B4-BE49-F238E27FC236}">
                    <a16:creationId xmlns:a16="http://schemas.microsoft.com/office/drawing/2014/main" id="{C4ABFD14-9AE4-7A23-9097-EDAABECA8A64}"/>
                  </a:ext>
                </a:extLst>
              </p:cNvPr>
              <p:cNvSpPr/>
              <p:nvPr/>
            </p:nvSpPr>
            <p:spPr>
              <a:xfrm>
                <a:off x="3795475" y="1561725"/>
                <a:ext cx="218650" cy="592350"/>
              </a:xfrm>
              <a:custGeom>
                <a:avLst/>
                <a:gdLst/>
                <a:ahLst/>
                <a:cxnLst/>
                <a:rect l="l" t="t" r="r" b="b"/>
                <a:pathLst>
                  <a:path w="8746" h="23694" extrusionOk="0">
                    <a:moveTo>
                      <a:pt x="6273" y="0"/>
                    </a:moveTo>
                    <a:cubicBezTo>
                      <a:pt x="5723" y="0"/>
                      <a:pt x="5116" y="187"/>
                      <a:pt x="4457" y="563"/>
                    </a:cubicBezTo>
                    <a:cubicBezTo>
                      <a:pt x="3169" y="1324"/>
                      <a:pt x="2112" y="2422"/>
                      <a:pt x="1394" y="3732"/>
                    </a:cubicBezTo>
                    <a:cubicBezTo>
                      <a:pt x="465" y="5316"/>
                      <a:pt x="0" y="7133"/>
                      <a:pt x="21" y="8970"/>
                    </a:cubicBezTo>
                    <a:lnTo>
                      <a:pt x="21" y="9499"/>
                    </a:lnTo>
                    <a:lnTo>
                      <a:pt x="2662" y="7978"/>
                    </a:lnTo>
                    <a:lnTo>
                      <a:pt x="2662" y="7196"/>
                    </a:lnTo>
                    <a:cubicBezTo>
                      <a:pt x="2662" y="6752"/>
                      <a:pt x="2725" y="6330"/>
                      <a:pt x="2831" y="5929"/>
                    </a:cubicBezTo>
                    <a:cubicBezTo>
                      <a:pt x="3126" y="4746"/>
                      <a:pt x="3655" y="3943"/>
                      <a:pt x="4415" y="3499"/>
                    </a:cubicBezTo>
                    <a:cubicBezTo>
                      <a:pt x="4678" y="3335"/>
                      <a:pt x="4929" y="3256"/>
                      <a:pt x="5151" y="3256"/>
                    </a:cubicBezTo>
                    <a:cubicBezTo>
                      <a:pt x="5358" y="3256"/>
                      <a:pt x="5540" y="3325"/>
                      <a:pt x="5682" y="3457"/>
                    </a:cubicBezTo>
                    <a:cubicBezTo>
                      <a:pt x="5999" y="3711"/>
                      <a:pt x="6147" y="4154"/>
                      <a:pt x="6147" y="4767"/>
                    </a:cubicBezTo>
                    <a:cubicBezTo>
                      <a:pt x="6126" y="5717"/>
                      <a:pt x="5957" y="6647"/>
                      <a:pt x="5661" y="7534"/>
                    </a:cubicBezTo>
                    <a:cubicBezTo>
                      <a:pt x="5133" y="9139"/>
                      <a:pt x="4521" y="10703"/>
                      <a:pt x="3802" y="12224"/>
                    </a:cubicBezTo>
                    <a:cubicBezTo>
                      <a:pt x="2936" y="14146"/>
                      <a:pt x="2303" y="15540"/>
                      <a:pt x="1901" y="16427"/>
                    </a:cubicBezTo>
                    <a:lnTo>
                      <a:pt x="1204" y="17990"/>
                    </a:lnTo>
                    <a:cubicBezTo>
                      <a:pt x="972" y="18497"/>
                      <a:pt x="761" y="18962"/>
                      <a:pt x="592" y="19385"/>
                    </a:cubicBezTo>
                    <a:cubicBezTo>
                      <a:pt x="359" y="19870"/>
                      <a:pt x="169" y="20356"/>
                      <a:pt x="0" y="20863"/>
                    </a:cubicBezTo>
                    <a:lnTo>
                      <a:pt x="0" y="23694"/>
                    </a:lnTo>
                    <a:lnTo>
                      <a:pt x="8555" y="18751"/>
                    </a:lnTo>
                    <a:lnTo>
                      <a:pt x="8555" y="15730"/>
                    </a:lnTo>
                    <a:lnTo>
                      <a:pt x="3274" y="18772"/>
                    </a:lnTo>
                    <a:cubicBezTo>
                      <a:pt x="3295" y="18645"/>
                      <a:pt x="3338" y="18540"/>
                      <a:pt x="3401" y="18413"/>
                    </a:cubicBezTo>
                    <a:cubicBezTo>
                      <a:pt x="3549" y="18011"/>
                      <a:pt x="3781" y="17441"/>
                      <a:pt x="4098" y="16723"/>
                    </a:cubicBezTo>
                    <a:lnTo>
                      <a:pt x="4584" y="15603"/>
                    </a:lnTo>
                    <a:cubicBezTo>
                      <a:pt x="5175" y="14251"/>
                      <a:pt x="5598" y="13259"/>
                      <a:pt x="5894" y="12604"/>
                    </a:cubicBezTo>
                    <a:cubicBezTo>
                      <a:pt x="6971" y="10217"/>
                      <a:pt x="7647" y="8590"/>
                      <a:pt x="7943" y="7682"/>
                    </a:cubicBezTo>
                    <a:cubicBezTo>
                      <a:pt x="8450" y="6245"/>
                      <a:pt x="8724" y="4725"/>
                      <a:pt x="8745" y="3182"/>
                    </a:cubicBezTo>
                    <a:cubicBezTo>
                      <a:pt x="8724" y="1831"/>
                      <a:pt x="8323" y="880"/>
                      <a:pt x="7478" y="352"/>
                    </a:cubicBezTo>
                    <a:cubicBezTo>
                      <a:pt x="7113" y="118"/>
                      <a:pt x="6711" y="0"/>
                      <a:pt x="62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18;p35">
                <a:extLst>
                  <a:ext uri="{FF2B5EF4-FFF2-40B4-BE49-F238E27FC236}">
                    <a16:creationId xmlns:a16="http://schemas.microsoft.com/office/drawing/2014/main" id="{0D09B6F4-D06E-F90C-5D87-036FACDD21A3}"/>
                  </a:ext>
                </a:extLst>
              </p:cNvPr>
              <p:cNvSpPr/>
              <p:nvPr/>
            </p:nvSpPr>
            <p:spPr>
              <a:xfrm>
                <a:off x="3625950" y="2691125"/>
                <a:ext cx="40675" cy="73727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9491" extrusionOk="0">
                    <a:moveTo>
                      <a:pt x="1627" y="29490"/>
                    </a:moveTo>
                    <a:lnTo>
                      <a:pt x="85" y="28582"/>
                    </a:lnTo>
                    <a:lnTo>
                      <a:pt x="0" y="1"/>
                    </a:lnTo>
                    <a:lnTo>
                      <a:pt x="1542" y="90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19;p35">
                <a:extLst>
                  <a:ext uri="{FF2B5EF4-FFF2-40B4-BE49-F238E27FC236}">
                    <a16:creationId xmlns:a16="http://schemas.microsoft.com/office/drawing/2014/main" id="{52E10053-A46F-FB9A-6CB0-C06BEB4B23F8}"/>
                  </a:ext>
                </a:extLst>
              </p:cNvPr>
              <p:cNvSpPr/>
              <p:nvPr/>
            </p:nvSpPr>
            <p:spPr>
              <a:xfrm>
                <a:off x="3625950" y="2219550"/>
                <a:ext cx="853950" cy="494325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19773" extrusionOk="0">
                    <a:moveTo>
                      <a:pt x="1542" y="19772"/>
                    </a:moveTo>
                    <a:lnTo>
                      <a:pt x="0" y="18864"/>
                    </a:lnTo>
                    <a:lnTo>
                      <a:pt x="32616" y="0"/>
                    </a:lnTo>
                    <a:lnTo>
                      <a:pt x="34158" y="88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420;p35">
                <a:extLst>
                  <a:ext uri="{FF2B5EF4-FFF2-40B4-BE49-F238E27FC236}">
                    <a16:creationId xmlns:a16="http://schemas.microsoft.com/office/drawing/2014/main" id="{316991F7-FB48-6CC2-FA98-A3AB25F7A920}"/>
                  </a:ext>
                </a:extLst>
              </p:cNvPr>
              <p:cNvSpPr/>
              <p:nvPr/>
            </p:nvSpPr>
            <p:spPr>
              <a:xfrm>
                <a:off x="3664500" y="2241725"/>
                <a:ext cx="817525" cy="1186675"/>
              </a:xfrm>
              <a:custGeom>
                <a:avLst/>
                <a:gdLst/>
                <a:ahLst/>
                <a:cxnLst/>
                <a:rect l="l" t="t" r="r" b="b"/>
                <a:pathLst>
                  <a:path w="32701" h="47467" extrusionOk="0">
                    <a:moveTo>
                      <a:pt x="32616" y="0"/>
                    </a:moveTo>
                    <a:lnTo>
                      <a:pt x="32700" y="28581"/>
                    </a:lnTo>
                    <a:lnTo>
                      <a:pt x="85" y="47466"/>
                    </a:lnTo>
                    <a:lnTo>
                      <a:pt x="0" y="1888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421;p35">
                <a:extLst>
                  <a:ext uri="{FF2B5EF4-FFF2-40B4-BE49-F238E27FC236}">
                    <a16:creationId xmlns:a16="http://schemas.microsoft.com/office/drawing/2014/main" id="{01707AAF-BE4D-13F6-63AD-8280F2176BFE}"/>
                  </a:ext>
                </a:extLst>
              </p:cNvPr>
              <p:cNvSpPr/>
              <p:nvPr/>
            </p:nvSpPr>
            <p:spPr>
              <a:xfrm>
                <a:off x="4177800" y="2431400"/>
                <a:ext cx="219200" cy="559325"/>
              </a:xfrm>
              <a:custGeom>
                <a:avLst/>
                <a:gdLst/>
                <a:ahLst/>
                <a:cxnLst/>
                <a:rect l="l" t="t" r="r" b="b"/>
                <a:pathLst>
                  <a:path w="8768" h="22373" extrusionOk="0">
                    <a:moveTo>
                      <a:pt x="6358" y="1"/>
                    </a:moveTo>
                    <a:cubicBezTo>
                      <a:pt x="5803" y="1"/>
                      <a:pt x="5168" y="209"/>
                      <a:pt x="4458" y="631"/>
                    </a:cubicBezTo>
                    <a:cubicBezTo>
                      <a:pt x="3106" y="1412"/>
                      <a:pt x="2029" y="2574"/>
                      <a:pt x="1353" y="3989"/>
                    </a:cubicBezTo>
                    <a:cubicBezTo>
                      <a:pt x="719" y="5278"/>
                      <a:pt x="381" y="6693"/>
                      <a:pt x="402" y="8130"/>
                    </a:cubicBezTo>
                    <a:lnTo>
                      <a:pt x="402" y="8594"/>
                    </a:lnTo>
                    <a:lnTo>
                      <a:pt x="3043" y="7073"/>
                    </a:lnTo>
                    <a:lnTo>
                      <a:pt x="3043" y="6545"/>
                    </a:lnTo>
                    <a:cubicBezTo>
                      <a:pt x="3043" y="5975"/>
                      <a:pt x="3127" y="5426"/>
                      <a:pt x="3338" y="4898"/>
                    </a:cubicBezTo>
                    <a:cubicBezTo>
                      <a:pt x="3571" y="4285"/>
                      <a:pt x="4014" y="3757"/>
                      <a:pt x="4585" y="3419"/>
                    </a:cubicBezTo>
                    <a:cubicBezTo>
                      <a:pt x="4899" y="3246"/>
                      <a:pt x="5165" y="3158"/>
                      <a:pt x="5382" y="3158"/>
                    </a:cubicBezTo>
                    <a:cubicBezTo>
                      <a:pt x="5881" y="3158"/>
                      <a:pt x="6127" y="3618"/>
                      <a:pt x="6127" y="4560"/>
                    </a:cubicBezTo>
                    <a:lnTo>
                      <a:pt x="6127" y="5024"/>
                    </a:lnTo>
                    <a:cubicBezTo>
                      <a:pt x="6148" y="6038"/>
                      <a:pt x="5916" y="7031"/>
                      <a:pt x="5451" y="7940"/>
                    </a:cubicBezTo>
                    <a:cubicBezTo>
                      <a:pt x="4923" y="8911"/>
                      <a:pt x="4141" y="9714"/>
                      <a:pt x="3169" y="10263"/>
                    </a:cubicBezTo>
                    <a:lnTo>
                      <a:pt x="3169" y="12904"/>
                    </a:lnTo>
                    <a:cubicBezTo>
                      <a:pt x="3832" y="12518"/>
                      <a:pt x="4380" y="12325"/>
                      <a:pt x="4813" y="12325"/>
                    </a:cubicBezTo>
                    <a:cubicBezTo>
                      <a:pt x="5634" y="12325"/>
                      <a:pt x="6042" y="13020"/>
                      <a:pt x="6042" y="14404"/>
                    </a:cubicBezTo>
                    <a:lnTo>
                      <a:pt x="6042" y="15608"/>
                    </a:lnTo>
                    <a:cubicBezTo>
                      <a:pt x="6042" y="16917"/>
                      <a:pt x="5430" y="17931"/>
                      <a:pt x="4204" y="18649"/>
                    </a:cubicBezTo>
                    <a:cubicBezTo>
                      <a:pt x="3930" y="18806"/>
                      <a:pt x="3688" y="18882"/>
                      <a:pt x="3473" y="18882"/>
                    </a:cubicBezTo>
                    <a:cubicBezTo>
                      <a:pt x="3340" y="18882"/>
                      <a:pt x="3219" y="18854"/>
                      <a:pt x="3106" y="18797"/>
                    </a:cubicBezTo>
                    <a:cubicBezTo>
                      <a:pt x="2831" y="18628"/>
                      <a:pt x="2662" y="18290"/>
                      <a:pt x="2620" y="17804"/>
                    </a:cubicBezTo>
                    <a:lnTo>
                      <a:pt x="2578" y="17107"/>
                    </a:lnTo>
                    <a:lnTo>
                      <a:pt x="1" y="18818"/>
                    </a:lnTo>
                    <a:lnTo>
                      <a:pt x="1" y="19325"/>
                    </a:lnTo>
                    <a:cubicBezTo>
                      <a:pt x="1" y="20677"/>
                      <a:pt x="423" y="21586"/>
                      <a:pt x="1247" y="22072"/>
                    </a:cubicBezTo>
                    <a:cubicBezTo>
                      <a:pt x="1597" y="22273"/>
                      <a:pt x="1972" y="22372"/>
                      <a:pt x="2376" y="22372"/>
                    </a:cubicBezTo>
                    <a:cubicBezTo>
                      <a:pt x="2950" y="22372"/>
                      <a:pt x="3583" y="22172"/>
                      <a:pt x="4289" y="21776"/>
                    </a:cubicBezTo>
                    <a:cubicBezTo>
                      <a:pt x="5578" y="20973"/>
                      <a:pt x="6655" y="19875"/>
                      <a:pt x="7394" y="18565"/>
                    </a:cubicBezTo>
                    <a:cubicBezTo>
                      <a:pt x="8260" y="17213"/>
                      <a:pt x="8725" y="15650"/>
                      <a:pt x="8746" y="14044"/>
                    </a:cubicBezTo>
                    <a:lnTo>
                      <a:pt x="8746" y="12418"/>
                    </a:lnTo>
                    <a:cubicBezTo>
                      <a:pt x="8767" y="11826"/>
                      <a:pt x="8640" y="11214"/>
                      <a:pt x="8387" y="10686"/>
                    </a:cubicBezTo>
                    <a:cubicBezTo>
                      <a:pt x="7965" y="9883"/>
                      <a:pt x="7331" y="9460"/>
                      <a:pt x="6549" y="9397"/>
                    </a:cubicBezTo>
                    <a:cubicBezTo>
                      <a:pt x="6908" y="8911"/>
                      <a:pt x="7246" y="8383"/>
                      <a:pt x="7542" y="7813"/>
                    </a:cubicBezTo>
                    <a:cubicBezTo>
                      <a:pt x="8155" y="6630"/>
                      <a:pt x="8493" y="5299"/>
                      <a:pt x="8514" y="3947"/>
                    </a:cubicBezTo>
                    <a:lnTo>
                      <a:pt x="8514" y="3081"/>
                    </a:lnTo>
                    <a:cubicBezTo>
                      <a:pt x="8514" y="1750"/>
                      <a:pt x="8176" y="842"/>
                      <a:pt x="7479" y="356"/>
                    </a:cubicBezTo>
                    <a:cubicBezTo>
                      <a:pt x="7151" y="120"/>
                      <a:pt x="6777" y="1"/>
                      <a:pt x="6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422;p35">
                <a:extLst>
                  <a:ext uri="{FF2B5EF4-FFF2-40B4-BE49-F238E27FC236}">
                    <a16:creationId xmlns:a16="http://schemas.microsoft.com/office/drawing/2014/main" id="{3E31D344-1BA9-60FF-F0FC-142913E3B6CE}"/>
                  </a:ext>
                </a:extLst>
              </p:cNvPr>
              <p:cNvSpPr/>
              <p:nvPr/>
            </p:nvSpPr>
            <p:spPr>
              <a:xfrm>
                <a:off x="4076950" y="3666525"/>
                <a:ext cx="40675" cy="736725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29469" extrusionOk="0">
                    <a:moveTo>
                      <a:pt x="1627" y="29469"/>
                    </a:moveTo>
                    <a:lnTo>
                      <a:pt x="85" y="28561"/>
                    </a:lnTo>
                    <a:lnTo>
                      <a:pt x="0" y="1"/>
                    </a:lnTo>
                    <a:lnTo>
                      <a:pt x="1542" y="888"/>
                    </a:lnTo>
                    <a:close/>
                  </a:path>
                </a:pathLst>
              </a:custGeom>
              <a:solidFill>
                <a:srgbClr val="0175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423;p35">
                <a:extLst>
                  <a:ext uri="{FF2B5EF4-FFF2-40B4-BE49-F238E27FC236}">
                    <a16:creationId xmlns:a16="http://schemas.microsoft.com/office/drawing/2014/main" id="{8FC36978-7926-E364-459F-570B84E7F2B9}"/>
                  </a:ext>
                </a:extLst>
              </p:cNvPr>
              <p:cNvSpPr/>
              <p:nvPr/>
            </p:nvSpPr>
            <p:spPr>
              <a:xfrm>
                <a:off x="4076950" y="3194425"/>
                <a:ext cx="853950" cy="494325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19773" extrusionOk="0">
                    <a:moveTo>
                      <a:pt x="1542" y="19772"/>
                    </a:moveTo>
                    <a:lnTo>
                      <a:pt x="0" y="18885"/>
                    </a:lnTo>
                    <a:lnTo>
                      <a:pt x="32615" y="0"/>
                    </a:lnTo>
                    <a:lnTo>
                      <a:pt x="34157" y="908"/>
                    </a:lnTo>
                    <a:close/>
                  </a:path>
                </a:pathLst>
              </a:custGeom>
              <a:solidFill>
                <a:srgbClr val="0175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424;p35">
                <a:extLst>
                  <a:ext uri="{FF2B5EF4-FFF2-40B4-BE49-F238E27FC236}">
                    <a16:creationId xmlns:a16="http://schemas.microsoft.com/office/drawing/2014/main" id="{D4A4A0B6-98EC-2819-E8C0-BAE932B25D97}"/>
                  </a:ext>
                </a:extLst>
              </p:cNvPr>
              <p:cNvSpPr/>
              <p:nvPr/>
            </p:nvSpPr>
            <p:spPr>
              <a:xfrm>
                <a:off x="4115500" y="3217125"/>
                <a:ext cx="817500" cy="1186125"/>
              </a:xfrm>
              <a:custGeom>
                <a:avLst/>
                <a:gdLst/>
                <a:ahLst/>
                <a:cxnLst/>
                <a:rect l="l" t="t" r="r" b="b"/>
                <a:pathLst>
                  <a:path w="32700" h="47445" extrusionOk="0">
                    <a:moveTo>
                      <a:pt x="32615" y="0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0" y="1886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425;p35">
                <a:extLst>
                  <a:ext uri="{FF2B5EF4-FFF2-40B4-BE49-F238E27FC236}">
                    <a16:creationId xmlns:a16="http://schemas.microsoft.com/office/drawing/2014/main" id="{669306CC-DAD9-9A86-B2CF-4590183811E9}"/>
                  </a:ext>
                </a:extLst>
              </p:cNvPr>
              <p:cNvSpPr/>
              <p:nvPr/>
            </p:nvSpPr>
            <p:spPr>
              <a:xfrm>
                <a:off x="4618775" y="3390350"/>
                <a:ext cx="229225" cy="552400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22096" extrusionOk="0">
                    <a:moveTo>
                      <a:pt x="4732" y="8154"/>
                    </a:moveTo>
                    <a:lnTo>
                      <a:pt x="4753" y="14555"/>
                    </a:lnTo>
                    <a:lnTo>
                      <a:pt x="2535" y="15843"/>
                    </a:lnTo>
                    <a:lnTo>
                      <a:pt x="4732" y="8154"/>
                    </a:lnTo>
                    <a:close/>
                    <a:moveTo>
                      <a:pt x="7415" y="0"/>
                    </a:moveTo>
                    <a:lnTo>
                      <a:pt x="4732" y="1563"/>
                    </a:lnTo>
                    <a:lnTo>
                      <a:pt x="0" y="17301"/>
                    </a:lnTo>
                    <a:lnTo>
                      <a:pt x="0" y="20406"/>
                    </a:lnTo>
                    <a:lnTo>
                      <a:pt x="4753" y="17660"/>
                    </a:lnTo>
                    <a:lnTo>
                      <a:pt x="4774" y="22096"/>
                    </a:lnTo>
                    <a:lnTo>
                      <a:pt x="7457" y="20533"/>
                    </a:lnTo>
                    <a:lnTo>
                      <a:pt x="7457" y="16118"/>
                    </a:lnTo>
                    <a:lnTo>
                      <a:pt x="9168" y="15125"/>
                    </a:lnTo>
                    <a:lnTo>
                      <a:pt x="9168" y="11999"/>
                    </a:lnTo>
                    <a:lnTo>
                      <a:pt x="7457" y="12991"/>
                    </a:lnTo>
                    <a:lnTo>
                      <a:pt x="74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34364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225</TotalTime>
  <Words>262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Rounded MT Bold</vt:lpstr>
      <vt:lpstr>Century Gothic</vt:lpstr>
      <vt:lpstr>Fira Sans Extra Condensed</vt:lpstr>
      <vt:lpstr>Fira Sans Extra Condensed Medium</vt:lpstr>
      <vt:lpstr>Times New Roman</vt:lpstr>
      <vt:lpstr>Univers Condensed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Sharma</dc:creator>
  <cp:lastModifiedBy>Aditya Sharma</cp:lastModifiedBy>
  <cp:revision>1</cp:revision>
  <dcterms:created xsi:type="dcterms:W3CDTF">2025-02-08T09:10:33Z</dcterms:created>
  <dcterms:modified xsi:type="dcterms:W3CDTF">2025-02-08T12:55:52Z</dcterms:modified>
</cp:coreProperties>
</file>