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81" r:id="rId5"/>
    <p:sldId id="282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CF3F-0709-4B25-9A05-F6C09924E728}" type="datetimeFigureOut">
              <a:rPr lang="en-US" smtClean="0"/>
              <a:t>18/04/2017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analysis and visualization (CS306) lab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10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For all the experiments, you will need to submit a </a:t>
            </a:r>
            <a:r>
              <a:rPr lang="en-US" sz="2800" dirty="0" err="1" smtClean="0"/>
              <a:t>pdf</a:t>
            </a:r>
            <a:r>
              <a:rPr lang="en-US" sz="2800" dirty="0" smtClean="0"/>
              <a:t> file that should include </a:t>
            </a:r>
          </a:p>
          <a:p>
            <a:pPr marL="400050" lvl="1" indent="0">
              <a:buNone/>
            </a:pPr>
            <a:r>
              <a:rPr lang="en-US" sz="2400" dirty="0" smtClean="0"/>
              <a:t>all plots/images/figures </a:t>
            </a:r>
          </a:p>
          <a:p>
            <a:pPr marL="400050" lvl="1" indent="0">
              <a:buNone/>
            </a:pPr>
            <a:r>
              <a:rPr lang="en-US" sz="2400" dirty="0" smtClean="0"/>
              <a:t>the analysis as part of your answer to questions</a:t>
            </a:r>
          </a:p>
          <a:p>
            <a:pPr marL="400050" lvl="1" indent="0">
              <a:buNone/>
            </a:pPr>
            <a:r>
              <a:rPr lang="en-US" sz="2400" dirty="0" smtClean="0"/>
              <a:t>your code/script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All plots/figures should be labeled properly (x-axis, y-axis, title etc.)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You can use </a:t>
            </a:r>
            <a:r>
              <a:rPr lang="en-US" sz="2800" dirty="0" err="1" smtClean="0"/>
              <a:t>Matlab</a:t>
            </a:r>
            <a:r>
              <a:rPr lang="en-US" sz="2800" dirty="0" smtClean="0"/>
              <a:t>/Python for programming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5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10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apply and </a:t>
            </a:r>
            <a:r>
              <a:rPr lang="en-US" dirty="0" smtClean="0"/>
              <a:t>understand </a:t>
            </a:r>
            <a:r>
              <a:rPr lang="en-US" dirty="0"/>
              <a:t>the </a:t>
            </a:r>
            <a:r>
              <a:rPr lang="en-US" dirty="0" smtClean="0"/>
              <a:t>concept of ANOVA for analyzing real data. The considered application is </a:t>
            </a:r>
            <a:r>
              <a:rPr lang="en-US" smtClean="0"/>
              <a:t>video broadcasting.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10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Digital video broadcasting is a complex process with several in-line sub-processes. As a result, a number of factors are involved which may affect the quality of the video received by the end-user (</a:t>
            </a:r>
            <a:r>
              <a:rPr lang="en-US" sz="2400" dirty="0" err="1" smtClean="0"/>
              <a:t>eg</a:t>
            </a:r>
            <a:r>
              <a:rPr lang="en-US" sz="2400" dirty="0" smtClean="0"/>
              <a:t>. TV broadcasting, live streaming over the internet etc.). You are provided data in the form of an excel worksheet lab10.xls. Three full HD (1980 x 1080) video sequences (src01, src02 and src05) were first processed by 8 different </a:t>
            </a:r>
            <a:r>
              <a:rPr lang="en-US" sz="2400" dirty="0" err="1" smtClean="0"/>
              <a:t>upscalers</a:t>
            </a:r>
            <a:r>
              <a:rPr lang="en-US" sz="2400" dirty="0" smtClean="0"/>
              <a:t> and then encoded at 3 different bit rates (3,6 and 9 Mb/s).  The resultant full HD videos (totally there will be 8 x 3 x  3 = 72 videos) were rated by 26 observers using a 0-10 scale (0 means  worst and 10 implies excellent quality).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4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10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experiment, we will use ANOVA to </a:t>
            </a:r>
            <a:r>
              <a:rPr lang="en-US" dirty="0" smtClean="0"/>
              <a:t>identify which factor(s) (and their possible interaction) affect video quality, from a statistical view point. Such analysis is useful in making recommendations and taking decisions about video processing algorithm design to be deployed for practical implementation of video broadcasting system.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3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10: submission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Submit a single </a:t>
            </a:r>
            <a:r>
              <a:rPr lang="en-US" sz="2800" dirty="0" err="1" smtClean="0"/>
              <a:t>pdf</a:t>
            </a:r>
            <a:r>
              <a:rPr lang="en-US" sz="2800" dirty="0" smtClean="0"/>
              <a:t> file (per group) on Moodle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Deadline</a:t>
            </a:r>
            <a:r>
              <a:rPr lang="en-US" sz="2800" smtClean="0"/>
              <a:t>: </a:t>
            </a:r>
            <a:r>
              <a:rPr lang="en-US" sz="2800" smtClean="0"/>
              <a:t>18/04/2017 (9 pm)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0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8195</TotalTime>
  <Words>300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analysis and visualization (CS306) lab</vt:lpstr>
      <vt:lpstr>Lab 10</vt:lpstr>
      <vt:lpstr>Lab 10</vt:lpstr>
      <vt:lpstr>Lab 10</vt:lpstr>
      <vt:lpstr>Lab 10</vt:lpstr>
      <vt:lpstr>Lab 10: 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DAIICT</cp:lastModifiedBy>
  <cp:revision>331</cp:revision>
  <dcterms:created xsi:type="dcterms:W3CDTF">2015-12-31T07:59:36Z</dcterms:created>
  <dcterms:modified xsi:type="dcterms:W3CDTF">2017-04-18T08:31:42Z</dcterms:modified>
</cp:coreProperties>
</file>