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notesSlides/notesSlide1.xml" ContentType="application/vnd.openxmlformats-officedocument.presentationml.notesSlide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4"/>
  </p:notesMasterIdLst>
  <p:sldIdLst>
    <p:sldId id="256" r:id="rId2"/>
    <p:sldId id="440" r:id="rId3"/>
    <p:sldId id="444" r:id="rId4"/>
    <p:sldId id="449" r:id="rId5"/>
    <p:sldId id="441" r:id="rId6"/>
    <p:sldId id="445" r:id="rId7"/>
    <p:sldId id="446" r:id="rId8"/>
    <p:sldId id="447" r:id="rId9"/>
    <p:sldId id="448" r:id="rId10"/>
    <p:sldId id="442" r:id="rId11"/>
    <p:sldId id="328" r:id="rId12"/>
    <p:sldId id="330" r:id="rId13"/>
    <p:sldId id="333" r:id="rId14"/>
    <p:sldId id="334" r:id="rId15"/>
    <p:sldId id="339" r:id="rId16"/>
    <p:sldId id="335" r:id="rId17"/>
    <p:sldId id="331" r:id="rId18"/>
    <p:sldId id="336" r:id="rId19"/>
    <p:sldId id="337" r:id="rId20"/>
    <p:sldId id="450" r:id="rId21"/>
    <p:sldId id="341" r:id="rId22"/>
    <p:sldId id="342" r:id="rId23"/>
    <p:sldId id="343" r:id="rId24"/>
    <p:sldId id="451" r:id="rId25"/>
    <p:sldId id="345" r:id="rId26"/>
    <p:sldId id="350" r:id="rId27"/>
    <p:sldId id="352" r:id="rId28"/>
    <p:sldId id="355" r:id="rId29"/>
    <p:sldId id="356" r:id="rId30"/>
    <p:sldId id="357" r:id="rId31"/>
    <p:sldId id="358" r:id="rId32"/>
    <p:sldId id="360" r:id="rId33"/>
    <p:sldId id="361" r:id="rId34"/>
    <p:sldId id="362" r:id="rId35"/>
    <p:sldId id="366" r:id="rId36"/>
    <p:sldId id="363" r:id="rId37"/>
    <p:sldId id="365" r:id="rId38"/>
    <p:sldId id="452" r:id="rId39"/>
    <p:sldId id="376" r:id="rId40"/>
    <p:sldId id="378" r:id="rId41"/>
    <p:sldId id="379" r:id="rId42"/>
    <p:sldId id="380" r:id="rId43"/>
    <p:sldId id="381" r:id="rId44"/>
    <p:sldId id="382" r:id="rId45"/>
    <p:sldId id="383" r:id="rId46"/>
    <p:sldId id="385" r:id="rId47"/>
    <p:sldId id="386" r:id="rId48"/>
    <p:sldId id="387" r:id="rId49"/>
    <p:sldId id="393" r:id="rId50"/>
    <p:sldId id="392" r:id="rId51"/>
    <p:sldId id="397" r:id="rId52"/>
    <p:sldId id="398" r:id="rId53"/>
    <p:sldId id="388" r:id="rId54"/>
    <p:sldId id="389" r:id="rId55"/>
    <p:sldId id="390" r:id="rId56"/>
    <p:sldId id="391" r:id="rId57"/>
    <p:sldId id="395" r:id="rId58"/>
    <p:sldId id="396" r:id="rId59"/>
    <p:sldId id="454" r:id="rId60"/>
    <p:sldId id="453" r:id="rId61"/>
    <p:sldId id="401" r:id="rId62"/>
    <p:sldId id="402" r:id="rId63"/>
    <p:sldId id="403" r:id="rId64"/>
    <p:sldId id="404" r:id="rId65"/>
    <p:sldId id="405" r:id="rId66"/>
    <p:sldId id="406" r:id="rId67"/>
    <p:sldId id="407" r:id="rId68"/>
    <p:sldId id="408" r:id="rId69"/>
    <p:sldId id="410" r:id="rId70"/>
    <p:sldId id="411" r:id="rId71"/>
    <p:sldId id="412" r:id="rId72"/>
    <p:sldId id="413" r:id="rId73"/>
    <p:sldId id="414" r:id="rId74"/>
    <p:sldId id="415" r:id="rId75"/>
    <p:sldId id="417" r:id="rId76"/>
    <p:sldId id="421" r:id="rId77"/>
    <p:sldId id="422" r:id="rId78"/>
    <p:sldId id="424" r:id="rId79"/>
    <p:sldId id="423" r:id="rId80"/>
    <p:sldId id="425" r:id="rId81"/>
    <p:sldId id="426" r:id="rId82"/>
    <p:sldId id="430" r:id="rId83"/>
    <p:sldId id="431" r:id="rId84"/>
    <p:sldId id="427" r:id="rId85"/>
    <p:sldId id="433" r:id="rId86"/>
    <p:sldId id="437" r:id="rId87"/>
    <p:sldId id="439" r:id="rId88"/>
    <p:sldId id="434" r:id="rId89"/>
    <p:sldId id="432" r:id="rId90"/>
    <p:sldId id="435" r:id="rId91"/>
    <p:sldId id="436" r:id="rId92"/>
    <p:sldId id="438" r:id="rId9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3300"/>
    <a:srgbClr val="008000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7869" autoAdjust="0"/>
  </p:normalViewPr>
  <p:slideViewPr>
    <p:cSldViewPr>
      <p:cViewPr>
        <p:scale>
          <a:sx n="76" d="100"/>
          <a:sy n="76" d="100"/>
        </p:scale>
        <p:origin x="-120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3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4" Type="http://schemas.openxmlformats.org/officeDocument/2006/relationships/image" Target="../media/image59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2.6875" units="1/cm"/>
          <inkml:channelProperty channel="Y" name="resolution" value="32" units="1/cm"/>
        </inkml:channelProperties>
      </inkml:inkSource>
      <inkml:timestamp xml:id="ts0" timeString="2017-03-31T05:58:02.9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4316 14213,'-24'0,"-1"0,25 0,-25 0,0 0,0 0,25 25,-49 0,49-1,-25 1,25-25,-25 25,25-25,0 25,-25-25,1 25,24 0,0-25,0 24,-25-24,25 50,-25 0,25-26,0 1,0-25,0 75,-25-51,25-24,0 25,0 25,0-50,0 49,0-49,0 25,0-25,0 50,0-50,0 25,0 24,0-49,0 25,0-25,0 50,0-50,0 24,0-24,0 50,0-50,0 25,0-25,0 49,0-24,0 0,0 0,0-25,0 49,0-24,0 0,0-25,0 25,0 0,0-25,0 25,0-1,0 1,0-25,0 25,0 0,0 24,0-49,0 25,0 0,0 0,0-25,0 49,0-24,0 0,0 0,0 0,0-25,0 49,0-24,0 0,0-25,0 25,0-1,0 1,0-25,0 50,0-25,0-25,0 49,0-24,0-25,0 25,0 0,0-25,25 24,-25-24,25 50,0-50,-25 25,24-25,1 25,0-1,0 1,-25-25,25 25,-25 0,24-25,-24 25,50 0,-25-1,0 1,24 0,-49-25,50 50,-50-50,25 0,-1 24,1-24,0 0,-25 0,25 25,0 0,-25-25,24 0,-24 0,50 0,-25 0,0 0,24 25,-49-25,25 0,25 0,-50 0,24 0,-24 0,50 0,-50 0,25 0,-25 0,49 0,-49 0,25 0,-25 0,50 0,-50 0,25 0,-25-25,25 25,-1-25,1 0,-25 25,0-24,25 24,0-25,-25 0,0 25,0-25,0 25,0-49,25 49,-25-25,0 25,0-50,0 50,0-25,0 25,24-25,-24 1,0 24,0-25,0 25,0-25,0 0,0 0,0 25,0-24,25-26,-25 25,0 0,0 25,0-24,25-1,-25 0,0 25,0-25,0 0,0 1,0 24,0-25,0 0,0 0,0 25,0-25,0 1,0-1,0 25,0-25,0 25,0-50,0 26,0-1,0 0,0 25,0-25,0 0,0 1,0 24,0-25,-25 0,25 0,0 25,0-25,0 1,-25-26,1 50,24-25,0 0,0 0,0 25,-25-24,25-1,0 0,0 0,-50 0,50-24,-25 24,25 0,-24 0,-1 1,25-1,-25 0,25 0,0 0,-25 1,25-1,0 0,-25-25,0 50,25-49,0 49,0-25,-24 0,24 0,0 25,0-24,0 24,0-50,0 50,-25-25,0 25,25-49,0 49,0-25,0 25,-25-25,25 25,0-25,0 0,-25 25,25-24,-24 24,-1-25,25 0,0 25,-25-25,0 0,0 0,1 25,24 0,-25 0,0-24,0 24,25 0,-25 0,1 0,-1 0,25 0,-25 0,0 0,0 0,25 0,-24 0,-1 0,25 0,-25 0</inkml:trace>
  <inkml:trace contextRef="#ctx0" brushRef="#br0" timeOffset="6016.3441">6202 15602,'0'0,"0"-25,0-24,49 24,-24 25,49-25,-24 0,0 1,-1-1,1 25,-1 0,1 0,-25-25,0 25,24 0,-49 0,50 0,-1-25,-24 25,0 0,0 0,24 0,1-25,-25 25,0 0,-1 0,26 0,-25 0,25 0,-1 0,1 0,-25 0,24 0,1 0,-1 0,-24 0,25 0,-1 0,26 0,-1 0,1 0,-26 0,1 0,24 0,-49 0,49 0,-49 0,25 0,-25 0,-25 0,49 0,1 0,0 0,-26 0,26 0,0 0,24 0,0 0,-49 0,25 0,-1 0,1 0,-25 0,0 0,49 0,-24 0,-1 0,1 0,-25 0,24 0,-49 0,50 0,-25 0,-1 0,1 0,0 0,0 0,0 0,24 0,-49 0,25 0,25 0,-25 0,-25 0,24 0,1 0,0 0,-25 0,25 0,0 0,-1 0,-24 0,25 0,0 0,0 0,0 0,24 0,1 0,-25 0,24 0,-24 0,0 0,24 0,-24 0,0 0,0 0,-25 0,25 0,-1 0,26 0,-50 0,50 0,-1 0,1 0,-25 0,24 0,-24 0,0 0,0 0,0 0,-25 0,24 0,1 0,0 0,-25 0,25 0,-25-25,25 25,-1 0,-24 0,25 0,0 0,25 0,-1 0,-24 0,25 0,-26 0,-24 0,25 0,0 0,0 0,-25 0,25 0,-1 0,26-49,-50 49,25 0,24-25,-49 25,75-25,-50 25</inkml:trace>
  <inkml:trace contextRef="#ctx0" brushRef="#br0" timeOffset="10552.6035">6202 15404,'0'0,"0"25,0-25,0 24,0 1,0-25,0 25,0 0,0 0,0-25,0 24,0 1,0-25,0 0,24 0,26 0,-25 0,-25 0,25 0,-1 0,1 0,-25 0,25 25,-25-25</inkml:trace>
  <inkml:trace contextRef="#ctx0" brushRef="#br0" timeOffset="12823.7335">11311 15230,'25'0,"-25"0,0 0,-25 0,0 0,25 0,-24 0,24 0,-50 0,50 0,-50 0,26 0,24 0,-25 0,0 0</inkml:trace>
  <inkml:trace contextRef="#ctx0" brushRef="#br0" timeOffset="15927.911">11237 15230,'0'0,"-25"0,25 0,-25-25,0 25,25-49,-24 49,24-25,0 25,0 0,0 49,0-24,0 0,24-25,-24 25,25-25,-25 25,25-25,-25 24,25-24,0 0,-25 0,24 0,-24-24,0 24,0 0,-24 49,24-24,0 0,-25 0,25 0,0-1,0-24,0 0,0-24,0-1,0 0,-25 25,0-25,25 25,0-50,-25 50,25-24,0-1,0 0,-24 25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2.6875" units="1/cm"/>
          <inkml:channelProperty channel="Y" name="resolution" value="32" units="1/cm"/>
        </inkml:channelProperties>
      </inkml:inkSource>
      <inkml:timestamp xml:id="ts0" timeString="2016-11-11T03:07:27.797"/>
    </inkml:context>
    <inkml:brush xml:id="br0">
      <inkml:brushProperty name="width" value="0.05292" units="cm"/>
      <inkml:brushProperty name="height" value="0.05292" units="cm"/>
      <inkml:brushProperty name="color" value="#9C4A09"/>
    </inkml:brush>
  </inkml:definitions>
  <inkml:trace contextRef="#ctx0" brushRef="#br0">7417 7789,'0'0,"0"0,0 0,25 0,0 0,-1 0,-24 0,25 0,0 0,0 0,-25-25,49 0,-24 25,0 0,25-50,-26 50,1 0,50-49,-26 24,-24-25,74 26,0-26,-74 50,50-25,-50 0,-1 1,26-1,-25 25,0 0,-1-25,26-25,-50 50,25-24,0 24,-1-25,1 0,0 0,-25 25,74-74,-49 74,-25-50,25 25,0 1,0-1,-1 0,-24 25,25-25,-25 25,25-49,0 24,-25 0,49 0,-49 0,50 0,-25 1,0-26,-1-24,1 49,-25 25,25-25,0 0,-25 0,0 25,49-24,-49-1,25 0,25-49,-1-1,-24 50,25-49,24 24,-49 1,50-26,-75 26,24 24,26-25,-25 26,0-26,-1 0,26 1,-50 24,74-50,-74 75,50-74,0 24,-50 50,74-49,-49-1,0 25,24 1,-49 24,25-50,0 50,0-25,24-24,-49 24,25 25,-25-25,50 25,-26 0,1-25,0 0,0 1,0-1,-25 25,25-25,-1 25,1-25,25-49,-25 49,24-25,-24 26,25 24,-26-25,26 0,-25 0,-25 25,74-25,-24 0,-25 1,-1-1,1 25,0 0,-25 0,25 0,-25-25,25 25,-1-25,-24 0,25 25,25-24,-1-26,1 50,24-50,-24 1,-25 49,74-50,-74 25,0 25,24-24,-24 24,0-25,-25 25,25 0,-25-25,25 25,-1 0,1-25,0 25,0 0,-25 0,25 0,-1 0,1 0,-25 0,25-25,-25 25,25 0,0 0,-1 0,1 0,0 0,-25 0,25 0,0 0,-1 0,-24 0,25 0,0 0,0 0,-25 0,25 0,-1 0,1 0,-25 0,25 0,0 0,24 25,-49-25,25 25,0-25,0 0,0 25,-1-25,26 49,-50-49,25 0,-25 0,50 25,-26 0,26 0,-50 0,50-25,-26 0,-24 24,50 1,-50-25,25 25,-25-25,25 25,-1 0,1-25,-25 24,25-24,0 0,-25 25,25 0,-1 0,1-25,-25 0,25 25,0-1,0 1,24 0,-49-25,50 25,-50-25,25 25,-25 0,49-25,-49 24,25-24,-25 25,50 0,-50-25,49 50,-24-50,0 24,-25-24,0 25,25 0,-25-25,24 25,-24-25,0 25,25-1,0-24,0 25,0-25,-25 50,25-25,-25-25,49 49,-49-49,25 25,-25 0,0 0,25-25,0 24,-25 1,24 0,1-25,0 0,-25 25,50 0,-26-1,-24 1,25-25,0 25,0 0,24 0,-49-25,50 49,-50-49,25 25,0-25,-25 25,24 0,26-1,-50-24,25 25,0 0,-1 0,-24 0,50-25,-25 49,0-49,-25 25,49-25,-24 50,0-50,0 25,-1-1,-24-24,25 50,0-50,0 0,-25 25,74-25,-49 25,25-1,-25 1,24 25,1-50,-50 25,25-25,-1 0,1 49,25-24,-50-25,49 0,1 25,-25-25,24 25,-49-1,50 1,0-25,-50 0,49 50,-49-50,25 0,0 0,-25 25,25-25,-1 24,1-24,25 25,-50-25,25 25,49 0,-74-25,50 25,-1-1,-49-24,50 25,0 25,-50-50,49 25,26-1,-26-24,-49 25,25-25,0 25,-25-25,25 0,-1 0,1 0,0 25,0 0,24 0,-49-25,25 0,0 0,0 24,24-24,-24 25,0-25,25 25,-26 0,1-25,0 0,49 25,-49-1,0-24,25 0,-50 25,24-25,1 0,0 0,-25 0,25 25,0 0,0-25,-25 0,24 0,26 0,-25 0,24 25,-24-25,-25 0,50 24,-25-24,-1 0,1 0,0 25,0-25,0 25,-1-25,-24 0,25 0,0 0,0 0,-25 0,25 0,-1 0,1 25,-25-25,25 0,0 0,0 0,-1 0,1 25,0-25,-25 0,50 24,-50-24,24 0,-24 0,25 0,0 0,0 25,0-25,-1 0,1 0,0 25,25-25,-50 0,25 25,-25-25,49 0,-49 25,25-25,-25 0,50 24,-50-24,24 25,-24-25,50 25,-25-25,0 0,-1 0,-24 0,25 25,0-25,0 0,0 25,-1-25,-24 24,25-24,0 0,0 0,24 0,-24 0,-25 0,25 0,0 0,0 0,-1 0,1 0,0 50,25-50,-50 0,49 0,-24 0,-25 0,50 0,-1 0,-49 0,25 0,0 0,0 25,-25-25,24 0,1 0,25 25,-50-25,50 0,-50 0,24 0,-24 0,25 0,0 0,0 0,-25 0</inkml:trace>
  <inkml:trace contextRef="#ctx0" brushRef="#br0" timeOffset="2903.1661">12353 3547,'0'0,"0"0,25 25,-25-25,0 25,0-25,0 24,0 1,25 0,-25 0,24 25,-24-50,0 24,25 26,-25-50,0 50,0-50,0 24,0-24,0 50,0-50,0 25,0-25,0 49,0-49</inkml:trace>
  <inkml:trace contextRef="#ctx0" brushRef="#br0" timeOffset="7015.4013">12378 3621,'0'0,"0"25,0 25,0-25,25 74,-1-49,-24 24,0-24,50 24,-50-24,0 74,0-100,25 26,0 0,0 24,-25-24,24-1,1 1,-25 24,0-74,25 75,-25-51,25 51,0-25,-25-1,0 26,24-51,-24 51,0-50,0 49,0-49,0 24,50 51,-50-76,0 51,0-1,25 1,-25-26,25 26,-25 24,0-74,0 49,0 1,0-51,0 51,0-1,0 25,0-74,0 50,0-1,24 0,1 1,-25-1,25 1,0-26,-25 26,0-1,0-49,0 49,0 1,0-50,0 24,0 1,0-1,0-24,0 0,0 25,0-50,0 49,0-24,0 25,0-1,0-24,0 25,0 74,0-124,49 74,-24-49,-25 24,0-49,0 25,0 25,25-50,-25 25,0 49,50-24,-26-25,-24 49,0-49,0 0,25 49,0-74,-25 25,0 0,0-1,0-24,0 50,0-25,0-25,0 49</inkml:trace>
  <inkml:trace contextRef="#ctx0" brushRef="#br0" timeOffset="12575.7193">13172 8483,'0'0,"124"-49,24 24,101 0,-51 0,0 25,50 0,-74 0,25 0,-75 0,-50 0,0 0,-24 0,24 0,-49 0,50 0,-1 0,25 0,25 0,25 75,0-51,25 1,-50 25,0-25,24 24,1 1,25-1,-25-24,0 50,24-26,1 50,-25-24,74-1,-49 26,49-1,-50-25,-24 1,-25-26,-49-24,49 49,-75-24,-24-50,0 25,25 24,-1 1,75 74,-74-25,-1-24,75 74,-99-75,74 25,-49 0,-25-99,0 100,24-1,-24-50,25 26,-26 49,26-25,-25 25,24-25,-24 25,-25 0,25 0,-25-74,0 49,0-49,0 24,0-24,0-25,0 24,0 1,0 24,0 1,0-26,0 26,0-26,0 1,0 49,0-24,0-1,0-24,-25-26,0 26,25-25,0 0,0 24,-24 1,-26-1,25 26,0-26,-24 1,24 25,-25-26,1 1,49-25,0-1,-50 1,50 0,-25 0,1 0,-26-1,25 26,0-25,1 0,-26 24,50-49,-25 25,25 0,-49 24,49-49,-50 50,25-25,-24 24,24-24,-25 25,25-25,-49 49,49-49,0 0,25-1,-49 26,24-25,0-25,0 25,25-1,-25 1,1 50,-1-75,0 25,-25-1,26 1,-1-25,25 25,-50 0,50 0,-25-25,25 24,-49 1,24 0,0-25,-24 25,-26 24,50-24,-24-25,-26 25,51 0,-1-25,0 0,0 25,25-25,-25 24,-24-24,24 0,-49 0,24 0,0 0,1 0,24 0,-25 0,-24 0,24 0,1 0,-1 0,25 0,-24 0,49 0,-50 0,50 0,-25-24,25-1,-25 25,-49-50,74 50,-50-25,26 1,-1-1,0 0,0 0,25 0,-25 25,1-24,-26-26,25 25,0-24,1 24,-1 0,0 0,25 0,0 0,-25 1,25-1,-25 25,0-25,25 25,-24-25,24 25,0 25,0-25,0 25,0 0,0-1,0-24,0 25,0 0,0 0,0-25,0 25,0 0,0-1,0-24,0-24,0-1,0 25,0-25,0 0,0 0,0 25,0-25,0 1,0-1,0 25,0-25,0 0,0 25,0 0,49 0,-24 0,25 0,-25 0,-25 0,24 0,-24 25,50-25,-50 0,25 0</inkml:trace>
  <inkml:trace contextRef="#ctx0" brushRef="#br0" timeOffset="19111.0931">13296 9029,'0'-25,"24"25,1 0,-25 0,50 0,-25 25,-1-25,26 25,-50-25,25 25,-25-25,25 0,-25 24,74 1,-74 0,25 0,0 0,0-1,-25-24,0 25,49 25,-49-50</inkml:trace>
  <inkml:trace contextRef="#ctx0" brushRef="#br0" timeOffset="20119.1508">13693 8905,'0'0,"0"0,0 25,0-1,0 1,-25 25,25-25,0 0,-25-25,25 49,-25-24,0 0,25 0,-24-1,24-24,0 25,-25 0,0 0,25 0,-25-1,0-24,25 25,-25-25,1 25,-1 0,25-25,-50 25</inkml:trace>
  <inkml:trace contextRef="#ctx0" brushRef="#br0" timeOffset="21591.235">13271 8855,'0'0,"0"0,49 0,-49 0,25 0,-25 0,50 0,-50 0,25 0,-25 0,49 0,-24 0,0 0,0 0,-25-25,25 25,-1 0,1-24,0 24,25-25,-50 25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2.6875" units="1/cm"/>
          <inkml:channelProperty channel="Y" name="resolution" value="32" units="1/cm"/>
        </inkml:channelProperties>
      </inkml:inkSource>
      <inkml:timestamp xml:id="ts0" timeString="2016-11-11T03:19:50.7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18827 7491,'0'0,"0"0,0 50,0-26,-50 26,50-50,-49 50,24-26,25-24,-25 50,-24 0,49-26,-25 26,-25 24,1-24,-1 49,0-49,1 0,24-1,0 1,0-1,1 1,-1 0,25-50,0 49,0-24,-25 0,0 49,0-49,25 0,-24 24,24 26,-25-50,25 49,-25 0,25-49,-25 0,25 25,0-50,0 49,-25 1,25-50,0 74,-49-24,49-50,0 25,0 0,0 24,-25-24,25 25,0-50,0 24,0 51,0-75,-25 25,25 24,0-24,0 0,0 49,-25-24,25-50,-24 49,24-49,0 25,0-25,0 25,0 0,0 24,-25 26,-25-50,50 24,0-24,0 0,0 0,-25 0,25-1,-24 26,24-25,0 0,0-1,0 1,-25-25,0 25,25 0,0 0,0-25,0 24,0 1,0 0,-25-25,25 25,0 0,-25-1,25-24,0 25,0 0,0-25,0 25,-25 0,25-25,0 24,0-24,0 25,0 0,-24 25,24-50,0 24,-25-24,25 25,0 0,-25 0,25-25,0 25,0-1,0-24,0 25,-50-25,50-25,-24 1,24 24,-25-50,0 25,25 0,-25 25,25 0,-25-24,1-1,24 0,-25 0,25 0,0 25,0-24,0 24,0-25,0 50,0-1,0-24,0 25,25 25,-25-25,0 24,24-49,-24 25,25 0,-25 0,25-1,-25 1,0 0,0-25,25 25,-25 0,0-25,0 24,0-24,0 25,25-25,-25 25,24 0,-24-25,50 0,-50 0,25 0,24 0,-49 0,50-25,25 0,-51 0,-24 1,25 24,0-25,-25 25,25-25,-25 0,25-24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2.6875" units="1/cm"/>
          <inkml:channelProperty channel="Y" name="resolution" value="32" units="1/cm"/>
        </inkml:channelProperties>
      </inkml:inkSource>
      <inkml:timestamp xml:id="ts0" timeString="2017-03-31T05:50:22.3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14958 9971,'0'0,"0"0,49 0,-24-24,0 24,-25-25,25 0,-25 0,0 0,0 25,49-49,-49 49,0-25,25 0,-25 0,50 1,-50-26,24 50,1-25,0-24,0 24,-25 0,0 25,25-25,-25 0,24-24,-24 49,25-25,-25 25,0-25,25 25,-25-49,25-1,-25 50,25-25,-1-24,-24 24,50-50,-25 51,-25-26,25 25,-1 0,-24 0,25 1,-25-1,0 0,25 0,-25-49,0 74,0-25,0 25,25-50,-25 50,0-24,25-26,-25 50,25-50,-25 26,0-1,0 0,0-25,49 26,-49-26,0 50,0-25,0 25,0-49,25 49,-25-25,0 25,25-50,-25 1,25 24,-25-25,24 25,-24 1,0-1,0 25,0-50,25 0,-25 26,25-26,0 50,0-50,-25 26,0 24,0-25,24-25,1 25,0-24,0 24,0-49,24 24,-24 25,0-49,24 49,-49 0,25 25,0-25,0 25,0 0,-25 0,24 0,1-24,0 24,-25 0,25 0,0 0,-1 0,-24 0,25 0,0 0,0 0,-25 0,25 0,-1 24,51 1,-75 25,25-50,0 25,24-1,-49 1,0 0,50 25,-50-50,49 49,-49-24,25-25,-25 25,25 0,-25-1,50 1,-26 0,-24 0,25 0,-25-25,25 49,0-24,-25 0,0 0,25-1,-25-24,24 25,1 50,0-26,0-24,-25 50,25-75,-1 49,-24-24,0-25,25 50,-25-50,0 24,25 1,-25 0,25 0,-25 0,0-25,0 24,0 1,25 0,-25 0,24 0,1-1,-25-24,0 50,0-50,25 50,-25-26,25 1,-25 0,25-25,-25 25,0 0,0-25,24 24,1-24,-25 25,0 0,0-25,25 25,-25 0,0-1,0-24,25 25,-25 0,25 0,-25-25,24 25,-24-25,0 25,25-1,-25-24,25 25,-25 0,25 0,-25-25,25 25,0 24,-25-49,24 25,-24 0,0 0,25-25,0 49,-25-49,25 25,0 0,-25 0,49 24,-49-24,25-25,-25 25,0-25,25 25,0-25,-25 0,24 24,1-24,0 25,-25-25,25 25,0-25,-1 0,1 0,25 25,-25-25,-25 0,24 0,-24 0,25 0,0 0,0 25</inkml:trace>
  <inkml:trace contextRef="#ctx0" brushRef="#br0" timeOffset="5136.2936">16495 7342,'0'0,"0"25,0 0,0 0,0-1,0 1,0 0,0-25,0 25,0 0,0-25,0 24,0 1,0-25,0 25,0 0,0 0,25-1,-25 1,0-25,0 25,0 0,0 0,0-1,0 1,0 0,0 25,0-50,0 24,0-24,0 50,25-50,-25 25,0 25,0-50,0 24,25 1,-25 0,0 0,0 24,0-24,25-25,-25 25,0 0,0 0,0-1,0 1,0 0,0-25,0 25,0 0,0-1,0-24,24 25,-24 0,0 0,0-25,0 25,0-1,0 1,25-25,-25 50,0-50,0 25,0-25,0 24,25 26,0-50,-25 25,0 0,0-1,0-24,0 25,0 0,0 0,0-25,0 25,0-1,0 1,0-25,0 25,0 0,0 25,25-50,-25 24,0 1,0 0,0-25,0 25,0-25,0 25,0-1,0-24,0 25,0 0,0 0,0-25,0 25,0-1,0 1,0-25,0 50,0-25,0-25,0 24,0 1,0 0,0-25,0 25,0 0,0-1,0-24,0 25,0 0,25 0,-25-25,0 25,24-1,-24 1,25 0,-25-25,25 25,-25 0,0 24,25-24,-25 0,0 0,0-25,0 0,-25 0</inkml:trace>
  <inkml:trace contextRef="#ctx0" brushRef="#br0" timeOffset="7128.4076">14784 9897,'0'0,"25"0,49 0,1 0,-26 0,50 0,1 0,24 0,24 0,26 0,-50 0,-49 0,24 0,0 0,-25 0,-24 0,24 0,26 0,-26 0,0 0,26 0,24 0,-25 0,0-25,25 25,-74 0,49-25,50-24,-124 49,49 0,50-25,-74 25,49 0,-25 0,50 0,-24 0,48 0,1 0,-99 0,24 0,-24 0,-25 0,-1 0,26 0,-25 0,49 0,-24 0,24 0,26-25,-51 25,50-25,-24 25,-1-24,-49 24,0 0,0 0,-1 0,1 0,50 0,49 0,-25 0,0 0,0 0,1 0,24 0,-50 0,-24 0,-1 0,26 0,-51 0,1 0,25 0,-1-25,1 25,24 0,-24 0,24 0,26-25,-1 25,0 0,0 0,1-25,-76 25,76-25,-51 25,1 0,24 0,1 0,24 0,50 0,-50 0,50 0,-50 0,0 0,0 0,1 0,-26 0,25 0,-24 0,-1 0,0 0,26 0,-26 0,50 0,-49 0,24 0,50 0,-75 0,50 0,-25 0,50 0,25 0,-100 0,75 0,-50 0,0 0,1 0,-76 0,51 0,-26 0,-24 0,-25 0</inkml:trace>
  <inkml:trace contextRef="#ctx0" brushRef="#br0" timeOffset="10176.5821">16694 10220,'0'0,"0"0,0 24,0-24,0 25,0-25,25 25,0-25,-25 25,24 0,-24-25,50 24,-50-24,25 0,-25 0,25 0,-1 0,1 0,-25 0,0 0,0-49,0 49,0-25,0 25,0-25,0 25,0 25,0 0,0-25,0 25,0-1,25 1,-25 0,25 0,-25 24,25-49,-25 0,24 0,1 0,25 50,-50-50,0-25,0 25</inkml:trace>
  <inkml:trace contextRef="#ctx0" brushRef="#br0" timeOffset="11111.6356">16768 10393,'-49'0,"49"0,-25 0</inkml:trace>
  <inkml:trace contextRef="#ctx0" brushRef="#br0" timeOffset="12431.7111">17289 10567,'-25'25,"25"-25,0 24,0 1,0 0,0-25,0 25,0 0,0-1,0-24,0 25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2.6875" units="1/cm"/>
          <inkml:channelProperty channel="Y" name="resolution" value="32" units="1/cm"/>
        </inkml:channelProperties>
      </inkml:inkSource>
      <inkml:timestamp xml:id="ts0" timeString="2017-03-31T05:51:42.10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19422 9699,'50'0,"-25"0,24 0,-49 0,25 0,0 0,25 0,-50 0,24 0,1 0,0 0,0-25,0 25,-1-25,1 25,0-25,0 0,0 1,-25-1,0 0,25 0,-1-24,-24-1,25 0,0 26,-25-51,25 1,-25 49,25-25,-1 1,-24 49,0-25,0 0,0 0,0-24,0 49,25-50,-25 25,0-24,0 24,50-25,-50 1,0 24,0 0,0-25,0 50,25-49,-25 24,24 0,-24-24,0 24,0 0,25-25,0 26,-25-1,0 0,0 0,0 25,0-25,25 1,-25-1,25-25,-25 50,24-25,1 1,-25-1,0 0,25 0,-25 0,25 25,0-25,-25 25,24-49,1 24,0 0,-25 25,50-49,-50 49,24-25,1 25,0-25,0 0,-25 25,49-49,-24 49,0-25,-25 25,25-25,0 0,-1 0,-24 25,25 0,0 0,-25 0,25 0,0 0,0 0,24 0,-24 0,25 0,-26 0,-24 0,25 0,25 0,-50 0,25 50,-1 0,51-1,-75-24,49 0,-24 24,0-49,-25 25,25 0,0 0,-25 49,0-74,0 25,24 50,-24-51,50 51,-50-50,25 24,-25-49,0 25,0 0,0 0,0-25,25 24,-25 1,0 0,24 0,-24 49,25-24,0-1,25 51,-26-26,-24-24,25-26,-25 26,25-25,0 0,-25-25,0 24,0 26,25-50,-25 50,24 24,26-49,-50 0,0 24,25 1,-25-25,25-25,-25 25,24-25,1 49,-25-49,25 50,-25-25,25-25,0 0,0 0,-25 0,24 0</inkml:trace>
  <inkml:trace contextRef="#ctx0" brushRef="#br0" timeOffset="2304.1318">20911 7665,'0'0,"0"24,0 26,0 0,0-26,0 26,0 0,0-26,0-24,0 25,0 25,0-25,0 0,0 24,0 1,0-25,0-1,0 1,0 0,0-25,0 25,0 0,0-1,0-24,0 25,0 0,0 0,0 0,0-1,0 1,0 0,0 0,0 0,0-25,0 24,0 1,0 0,0-25,0 25,0 24,0-24,0-25,25 50,-25-25,0 24,0-49,0 25,0-25,0 50,24-26,-24 1,0 25,0-50,0 25,0 0,0-1,0 1,25 50,-25-75,0 49,0-49,0 25,0-25,0 50,0-50,0 24,0 26,0-50,0 25,0 24,0-49,0 25,0 0,0 0,0-25</inkml:trace>
  <inkml:trace contextRef="#ctx0" brushRef="#br0" timeOffset="4296.2456">20960 9872,'0'0,"0"0,0 25,0-25,0 50,0-26,0-24,0 50,0-50,0 50,0-50,25 25,-25-25,25 24,-25-24,25 0,-25 0,25-24,-1-1,1 0,-25 25,0-25,0 0,0 0,0 25,0-24,0-1,0 25,0 0,0 25,0-25,0 24,0-24,0 50,0-50,0 25,0-25,0 50,0-50,0 24,0-24,0 50,0-50</inkml:trace>
  <inkml:trace contextRef="#ctx0" brushRef="#br0" timeOffset="5520.3157">20911 10145,'-25'0,"0"0,0 0</inkml:trace>
  <inkml:trace contextRef="#ctx0" brushRef="#br0" timeOffset="9032.5165">21308 10195,'0'0,"0"25,24-1,1 1,-25 0,25-25,-25 0,0 50,0-26,0 1,0 0,0-25,0 25,-74-25,74 25,0-1,0-24,0 0,24 0,1 0,-25 0,25 0,0 0,0 0,-25 0,24 0,1 0,0 0,-25 0,25 0,0 0</inkml:trace>
  <inkml:trace contextRef="#ctx0" brushRef="#br0" timeOffset="18896.0808">16892 6896,'0'0,"50"0,-25 0,24 0,-49 0,75 0,-75 0,49 0,-24 0,0 0,25 0,-1 0,1 0,-25 25,49-25,-49 0,24 0,-24 0,50 0,-51 0,-24 0,50 0,-25 0,0 0,24 0,-24 0,0 0,0 0,-25 0,49 0,1 0,0 0,-26 0,1 0,25 0,-50 0,25 0,-1 0,1 0,0 0,25 0,-26 0,26 0,0 0,24 0,-74 0,50 0,-26 0,-24 0,50 0,-50 0,25 0,-25 0,49 0,-24 0,25 0,-50 0,74 0,-49 0,0 0,0 0,24 0,1 0,-25 0,49 0,1 0,-26 0,26 0,-26 0,-24 0,0 0,24 0,-24 0,25 0,-1 0,26 0,-50 0,49 0,0 0,1 0,-25 0,24 0,0 0,50 0,-49 0,-26 0,1 0,0 0,-26 0,-24 0,25-25,-25 25,0 0,-25-25,1 25,-1 0,25 0,-25 0,25-50,-25 50,0-25,25 25,-24 0,-1 0,0-49,0 49,0 0,1 0,24 0,0 0,0 0,0 0,24 0,1 0,-25 0,25 0,-25 0,50 25,-50-25,24 0,-24 0,25 0,0 0,-25 24,25-24,-25 25,25 0,24 25,-24-50,0 25,-25-25,0 24,0 1,0-25,0 25,-25-25,0 0,0 50,1-50,-1 0,25 24,-25-24,0 25,25 0,-25-25,1 25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7-04-05T17:42:38.36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17264 9550,'25'0,"0"25,0 24,24-24,-24 25,50-26,-75 1,24 25,1-25,-25 24,50-24,-25 25,-1 49,26-25,-25-49,-25 0,0 0,0-25,25 25,-25-1,0 1,0 50,0-75,0 24,0 26,0 0,0-26,0 26,0 24,0 1,0-50,0-25,0 49,0 1,0-50,0 74,0 50,0 25,0-124,0 0,0 49,0-49,0 0,-25 0,25-25,0 49,0-24,0 0,0 0,0-25,0 49,0 1,0-1,0-24,0 0,0-25,0 50,0-26,0 26,0 0,0-26,0 26,0 0,0-26,0 1,0 0,0-25,0 25,0-25,0 25,0-1,0 1,0-25,0 0,0-25,-25 1,25-1,0 25,0-25,0 0,-25 0,25 25,0-24,0-1,0 25,-25 0,25-25,0 25,-24 0,24-25,0 25,0 25,0 0,0-25,0 25,0-1,0 1,0-25,0 0,0 25,0-25,24 25,-24-25,0 25,0-1,0-24,0 25,25-25,-25 0,25 25,-25-25,25 0,0 0,-25 0,0 0,0 0,25-25,-25 25,0-25,24 25,-24 0,25 0,-25-49,0 49,0 0,0-25,0 25,25 0,-25-25,0 0,0 25,0-24,0 24,0-25</inkml:trace>
  <inkml:trace contextRef="#ctx0" brushRef="#br0" timeOffset="7684.4395">20390 9103,'0'50,"0"49,0-24,0-26,0 1,0 24,0-24,0-25,-25 24,0 1,0-1,1 1,-1 0,25-1,-25 1,0 24,25-24,-25-25,25 0,0-1,-24 1,24 0,-25 0,0 24,25-24,-25 0,0 49,1-24,-1 24,-25 75,1-25,24-25,0-24,0 24,0-49,-24 24,24 50,25-49,-25-26,0 1,25-1,-25-24,25 0,0 25,0-50,-24 24,24-24,-25 50,25-50,0 25,0-25,-25 49,25-49,0 25,0 0,0-25,-25 25,25-50,0 25,0-25,0 25,0-25,0 25,0-24,-25 24,25 0,0 24,0-24,0 0,0-24,0-1,0 25,0-25,0-25,0 50,-24-49,-1-1,25 50,0 0,0 50,25-50,-25 25,0-25,0 24,0 1,0-25,0 25,0-25,0 0,0 25,24-25,-24 0,0 0,0 25,25-25,-25 24,0-24,0 0,0 25,25-25,-25 0,25 0,-25 0,25 0,-25 0,24 0,1 0,-25 0,25 0,-25 0,25 0,-25 0,25 0,-1 0,-24 0,25 0,-25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2.6875" units="1/cm"/>
          <inkml:channelProperty channel="Y" name="resolution" value="32" units="1/cm"/>
        </inkml:channelProperties>
      </inkml:inkSource>
      <inkml:timestamp xml:id="ts0" timeString="2016-11-11T03:19:50.7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18827 7491,'0'0,"0"0,0 50,0-26,-50 26,50-50,-49 50,24-26,25-24,-25 50,-24 0,49-26,-25 26,-25 24,1-24,-1 49,0-49,1 0,24-1,0 1,0-1,1 1,-1 0,25-50,0 49,0-24,-25 0,0 49,0-49,25 0,-24 24,24 26,-25-50,25 49,-25 0,25-49,-25 0,25 25,0-50,0 49,-25 1,25-50,0 74,-49-24,49-50,0 25,0 0,0 24,-25-24,25 25,0-50,0 24,0 51,0-75,-25 25,25 24,0-24,0 0,0 49,-25-24,25-50,-24 49,24-49,0 25,0-25,0 25,0 0,0 24,-25 26,-25-50,50 24,0-24,0 0,0 0,-25 0,25-1,-24 26,24-25,0 0,0-1,0 1,-25-25,0 25,25 0,0 0,0-25,0 24,0 1,0 0,-25-25,25 25,0 0,-25-1,25-24,0 25,0 0,0-25,0 25,-25 0,25-25,0 24,0-24,0 25,0 0,-24 25,24-50,0 24,-25-24,25 25,0 0,-25 0,25-25,0 25,0-1,0-24,0 25,-50-25,50-25,-24 1,24 24,-25-50,0 25,25 0,-25 25,25 0,-25-24,1-1,24 0,-25 0,25 0,0 25,0-24,0 24,0-25,0 50,0-1,0-24,0 25,25 25,-25-25,0 24,24-49,-24 25,25 0,-25 0,25-1,-25 1,0 0,0-25,25 25,-25 0,0-25,0 24,0-24,0 25,25-25,-25 25,24 0,-24-25,50 0,-50 0,25 0,24 0,-49 0,50-25,25 0,-51 0,-24 1,25 24,0-25,-25 25,25-25,-25 0,25-24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6-11-17T18:05:07.12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1F497D"/>
    </inkml:brush>
  </inkml:definitions>
  <inkml:trace contextRef="#ctx0" brushRef="#br0">9054 7962,'-25'0,"25"0,-25 0,1 0,24 0,-25 0,25 0,0 25,0 0,0-25,0 25,0-25,0 25,0-1,0-24,0 25,0-25,0 0,0 25,0-25,0 25,0 0,25-25,-25 0,0 24,24-24,-24 0,25 0,-25 0,25 0,-25 0,25 0,-25 0,25 0,-25 0,0-24,0-1,24 25,-24 0,0 0,0-25,0 25,0-25,0 25,0-25,0 1,0 24,25 0,-25-25,0 25,0-25,0 0,0 25,0-25,0 25,0 0,-25 0</inkml:trace>
  <inkml:trace contextRef="#ctx0" brushRef="#br0" timeOffset="7024.4018">15106 6400,'0'0,"0"0,0 0,-24 0,24 24,0 1,0-25,0 25,0-25,0 0,0 0,0 25,24-25,-24 0,0 0,0 25,25-25,0 24,-25-24,25 0,-25 0,25 0,-1 0,-24 0,25 0,-25 0,0-24,25 24,-25-25,0 25,0 0,0-25,25 25,-25-25,0 0,0 25,0-24,0 24,0-25,0 25,0 0,-25-25,25 25,-25 0,25-25,0 25,-25 0,1 0,24 0,0 0,0 0,-25 0,25 25,0 0,-25-25,25 0,-25 25,25-25,0 0,0 24</inkml:trace>
  <inkml:trace contextRef="#ctx0" brushRef="#br1" timeOffset="20113.1504">8657 5035,'0'0,"0"0,0 0,25 0,-25 25,0-25,0 25,25-25,-25 0,0 25,0 0,0-25,25 0,-25 24,24-24,-24 0,0 0,0 25,25-25,-25 25,0-25,25 0</inkml:trace>
  <inkml:trace contextRef="#ctx0" brushRef="#br1" timeOffset="22123.2654">8905 5035,'0'0,"0"0,-25 0,25 0,-24 0,-1 25,25-25,0 25,-25-25,25 25,-25-25,25 25,0-25,-25 0,25 24,-24-24,24 0,0 0,-25 25,25-25,0 25,0 0,-25-25,25 25,-25-25,25 0,0 0,0 24</inkml:trace>
  <inkml:trace contextRef="#ctx0" brushRef="#br1" timeOffset="24113.3789">8657 5011,'0'0,"0"0,25 0,-25 24,25-24,-25 0,0 25,0 0,25-25,-25 0,0 0,24 25,-24-25,25 25,-25-1,25-24,-25 0,0 25,25-25,0 25,-25-25,24 25,-24 0,25-25,-25 24,0-24,25 0</inkml:trace>
  <inkml:trace contextRef="#ctx0" brushRef="#br1" timeOffset="27512.5736">15206 7268,'0'0,"0"0,24 25,-24-1,25-24,-25 25,0-25,25 0,-25 25,25-25,-25 25,25-25,-25 25,24-25,-24 24,0-24,0 0,25 0,-25 25,25-25,-25 25,0-25,25 0,-25 0,0 25,25-25,-25 0</inkml:trace>
  <inkml:trace contextRef="#ctx0" brushRef="#br1" timeOffset="29361.6794">15503 7293,'-25'0,"1"0,24 0,0 24,-25-24,25 0,0 0,0 25,-25 0,25-25,-25 0,25 25,-25-25,25 25,-24-25,24 0,0 24,-25 1,25-25,0 0,-25 0,25 25,-25-25,25 25,-25-25,25 25,0-25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6-11-17T18:06:18.85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8930 6896,'0'0,"0"25,0-25,0 24,0-24,0 25,0 0,0-25,0 0,25 0,-25 0,0-25,0 25,0-25,0 25,0-24,0-1,0 25,0 25,-25-25,25 0,-25 0,25 0,0 0,25 0,0 0,-25 0,0 0,25 0,-25 0,24 0,1 0,-25 24,0-24,0 25,0-25,0 0,0 25,0 0,0-25,-25 0,25 0,-24 0,24 0,0 0,0 0,0 0,0 0</inkml:trace>
  <inkml:trace contextRef="#ctx0" brushRef="#br0" timeOffset="5864.3355">15330 6945,'0'0,"-25"0,25-24,0-1,0 25,0 0,0 0,25 0,-25 25,0-25,0 0,0 0,0 0,0 0,0 0,0 0,0 0,0 0,-25 0,25 0,-25 0,25 0,0-25,0 25,0 0,0-25,0 25,25 0,-25 0,25 0,-25 0,0 0,0 0,0 0,0 0,0 0,0 0,0 0,24 0,-24 0,25 0,-25 0,0 25,0 0,0-1,0-24,-25 0,25 0,0 0,0 0,0-24,0-1,0 25,0 0,25 0,-25 0,0 25,0-25,0 0,-25 0,-24 0,24 0,25 0,-25 0,25 0,0 0,0 0,0 0,25 0,0 0,0 0,-1 0,-24 0,0 24,0-24,25 0,-25 0,0 0,0 0,0 0,0 0,0 25,0 0,0-25,-25 0,25 0,-24 0,24 0,0 0,0 0,0 0,0 0,0 0,0 0,0 0,0 0,0-25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2.6875" units="1/cm"/>
          <inkml:channelProperty channel="Y" name="resolution" value="32" units="1/cm"/>
        </inkml:channelProperties>
      </inkml:inkSource>
      <inkml:timestamp xml:id="ts0" timeString="2017-03-31T05:50:22.3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14958 9971,'0'0,"0"0,49 0,-24-24,0 24,-25-25,25 0,-25 0,0 0,0 25,49-49,-49 49,0-25,25 0,-25 0,50 1,-50-26,24 50,1-25,0-24,0 24,-25 0,0 25,25-25,-25 0,24-24,-24 49,25-25,-25 25,0-25,25 25,-25-49,25-1,-25 50,25-25,-1-24,-24 24,50-50,-25 51,-25-26,25 25,-1 0,-24 0,25 1,-25-1,0 0,25 0,-25-49,0 74,0-25,0 25,25-50,-25 50,0-24,25-26,-25 50,25-50,-25 26,0-1,0 0,0-25,49 26,-49-26,0 50,0-25,0 25,0-49,25 49,-25-25,0 25,25-50,-25 1,25 24,-25-25,24 25,-24 1,0-1,0 25,0-50,25 0,-25 26,25-26,0 50,0-50,-25 26,0 24,0-25,24-25,1 25,0-24,0 24,0-49,24 24,-24 25,0-49,24 49,-49 0,25 25,0-25,0 25,0 0,-25 0,24 0,1-24,0 24,-25 0,25 0,0 0,-1 0,-24 0,25 0,0 0,0 0,-25 0,25 0,-1 24,51 1,-75 25,25-50,0 25,24-1,-49 1,0 0,50 25,-50-50,49 49,-49-24,25-25,-25 25,25 0,-25-1,50 1,-26 0,-24 0,25 0,-25-25,25 49,0-24,-25 0,0 0,25-1,-25-24,24 25,1 50,0-26,0-24,-25 50,25-75,-1 49,-24-24,0-25,25 50,-25-50,0 24,25 1,-25 0,25 0,-25 0,0-25,0 24,0 1,25 0,-25 0,24 0,1-1,-25-24,0 50,0-50,25 50,-25-26,25 1,-25 0,25-25,-25 25,0 0,0-25,24 24,1-24,-25 25,0 0,0-25,25 25,-25 0,0-1,0-24,25 25,-25 0,25 0,-25-25,24 25,-24-25,0 25,25-1,-25-24,25 25,-25 0,25 0,-25-25,25 25,0 24,-25-49,24 25,-24 0,0 0,25-25,0 49,-25-49,25 25,0 0,-25 0,49 24,-49-24,25-25,-25 25,0-25,25 25,0-25,-25 0,24 24,1-24,0 25,-25-25,25 25,0-25,-1 0,1 0,25 25,-25-25,-25 0,24 0,-24 0,25 0,0 0,0 25</inkml:trace>
  <inkml:trace contextRef="#ctx0" brushRef="#br0" timeOffset="5136.2936">16495 7342,'0'0,"0"25,0 0,0 0,0-1,0 1,0 0,0-25,0 25,0 0,0-25,0 24,0 1,0-25,0 25,0 0,0 0,25-1,-25 1,0-25,0 25,0 0,0 0,0-1,0 1,0 0,0 25,0-50,0 24,0-24,0 50,25-50,-25 25,0 25,0-50,0 24,25 1,-25 0,0 0,0 24,0-24,25-25,-25 25,0 0,0 0,0-1,0 1,0 0,0-25,0 25,0 0,0-1,0-24,24 25,-24 0,0 0,0-25,0 25,0-1,0 1,25-25,-25 50,0-50,0 25,0-25,0 24,25 26,0-50,-25 25,0 0,0-1,0-24,0 25,0 0,0 0,0-25,0 25,0-1,0 1,0-25,0 25,0 0,0 25,25-50,-25 24,0 1,0 0,0-25,0 25,0-25,0 25,0-1,0-24,0 25,0 0,0 0,0-25,0 25,0-1,0 1,0-25,0 50,0-25,0-25,0 24,0 1,0 0,0-25,0 25,0 0,0-1,0-24,0 25,0 0,25 0,-25-25,0 25,24-1,-24 1,25 0,-25-25,25 25,-25 0,0 24,25-24,-25 0,0 0,0-25,0 0,-25 0</inkml:trace>
  <inkml:trace contextRef="#ctx0" brushRef="#br0" timeOffset="7128.4076">14784 9897,'0'0,"25"0,49 0,1 0,-26 0,50 0,1 0,24 0,24 0,26 0,-50 0,-49 0,24 0,0 0,-25 0,-24 0,24 0,26 0,-26 0,0 0,26 0,24 0,-25 0,0-25,25 25,-74 0,49-25,50-24,-124 49,49 0,50-25,-74 25,49 0,-25 0,50 0,-24 0,48 0,1 0,-99 0,24 0,-24 0,-25 0,-1 0,26 0,-25 0,49 0,-24 0,24 0,26-25,-51 25,50-25,-24 25,-1-24,-49 24,0 0,0 0,-1 0,1 0,50 0,49 0,-25 0,0 0,0 0,1 0,24 0,-50 0,-24 0,-1 0,26 0,-51 0,1 0,25 0,-1-25,1 25,24 0,-24 0,24 0,26-25,-1 25,0 0,0 0,1-25,-76 25,76-25,-51 25,1 0,24 0,1 0,24 0,50 0,-50 0,50 0,-50 0,0 0,0 0,1 0,-26 0,25 0,-24 0,-1 0,0 0,26 0,-26 0,50 0,-49 0,24 0,50 0,-75 0,50 0,-25 0,50 0,25 0,-100 0,75 0,-50 0,0 0,1 0,-76 0,51 0,-26 0,-24 0,-25 0</inkml:trace>
  <inkml:trace contextRef="#ctx0" brushRef="#br0" timeOffset="10176.5821">16694 10220,'0'0,"0"0,0 24,0-24,0 25,0-25,25 25,0-25,-25 25,24 0,-24-25,50 24,-50-24,25 0,-25 0,25 0,-1 0,1 0,-25 0,0 0,0-49,0 49,0-25,0 25,0-25,0 25,0 25,0 0,0-25,0 25,0-1,25 1,-25 0,25 0,-25 24,25-49,-25 0,24 0,1 0,25 50,-50-50,0-25,0 25</inkml:trace>
  <inkml:trace contextRef="#ctx0" brushRef="#br0" timeOffset="11111.6356">16768 10393,'-49'0,"49"0,-25 0</inkml:trace>
  <inkml:trace contextRef="#ctx0" brushRef="#br0" timeOffset="12431.7111">17289 10567,'-25'25,"25"-25,0 24,0 1,0 0,0-25,0 25,0 0,0-1,0-24,0 25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2.6875" units="1/cm"/>
          <inkml:channelProperty channel="Y" name="resolution" value="32" units="1/cm"/>
        </inkml:channelProperties>
      </inkml:inkSource>
      <inkml:timestamp xml:id="ts0" timeString="2017-03-31T05:51:42.10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19422 9699,'50'0,"-25"0,24 0,-49 0,25 0,0 0,25 0,-50 0,24 0,1 0,0 0,0-25,0 25,-1-25,1 25,0-25,0 0,0 1,-25-1,0 0,25 0,-1-24,-24-1,25 0,0 26,-25-51,25 1,-25 49,25-25,-1 1,-24 49,0-25,0 0,0 0,0-24,0 49,25-50,-25 25,0-24,0 24,50-25,-50 1,0 24,0 0,0-25,0 50,25-49,-25 24,24 0,-24-24,0 24,0 0,25-25,0 26,-25-1,0 0,0 0,0 25,0-25,25 1,-25-1,25-25,-25 50,24-25,1 1,-25-1,0 0,25 0,-25 0,25 25,0-25,-25 25,24-49,1 24,0 0,-25 25,50-49,-50 49,24-25,1 25,0-25,0 0,-25 25,49-49,-24 49,0-25,-25 25,25-25,0 0,-1 0,-24 25,25 0,0 0,-25 0,25 0,0 0,0 0,24 0,-24 0,25 0,-26 0,-24 0,25 0,25 0,-50 0,25 50,-1 0,51-1,-75-24,49 0,-24 24,0-49,-25 25,25 0,0 0,-25 49,0-74,0 25,24 50,-24-51,50 51,-50-50,25 24,-25-49,0 25,0 0,0 0,0-25,25 24,-25 1,0 0,24 0,-24 49,25-24,0-1,25 51,-26-26,-24-24,25-26,-25 26,25-25,0 0,-25-25,0 24,0 26,25-50,-25 50,24 24,26-49,-50 0,0 24,25 1,-25-25,25-25,-25 25,24-25,1 49,-25-49,25 50,-25-25,25-25,0 0,0 0,-25 0,24 0</inkml:trace>
  <inkml:trace contextRef="#ctx0" brushRef="#br0" timeOffset="2304.1318">20911 7665,'0'0,"0"24,0 26,0 0,0-26,0 26,0 0,0-26,0-24,0 25,0 25,0-25,0 0,0 24,0 1,0-25,0-1,0 1,0 0,0-25,0 25,0 0,0-1,0-24,0 25,0 0,0 0,0 0,0-1,0 1,0 0,0 0,0 0,0-25,0 24,0 1,0 0,0-25,0 25,0 24,0-24,0-25,25 50,-25-25,0 24,0-49,0 25,0-25,0 50,24-26,-24 1,0 25,0-50,0 25,0 0,0-1,0 1,25 50,-25-75,0 49,0-49,0 25,0-25,0 50,0-50,0 24,0 26,0-50,0 25,0 24,0-49,0 25,0 0,0 0,0-25</inkml:trace>
  <inkml:trace contextRef="#ctx0" brushRef="#br0" timeOffset="4296.2456">20960 9872,'0'0,"0"0,0 25,0-25,0 50,0-26,0-24,0 50,0-50,0 50,0-50,25 25,-25-25,25 24,-25-24,25 0,-25 0,25-24,-1-1,1 0,-25 25,0-25,0 0,0 0,0 25,0-24,0-1,0 25,0 0,0 25,0-25,0 24,0-24,0 50,0-50,0 25,0-25,0 50,0-50,0 24,0-24,0 50,0-50</inkml:trace>
  <inkml:trace contextRef="#ctx0" brushRef="#br0" timeOffset="5520.3157">20911 10145,'-25'0,"0"0,0 0</inkml:trace>
  <inkml:trace contextRef="#ctx0" brushRef="#br0" timeOffset="9032.5165">21308 10195,'0'0,"0"25,24-1,1 1,-25 0,25-25,-25 0,0 50,0-26,0 1,0 0,0-25,0 25,-74-25,74 25,0-1,0-24,0 0,24 0,1 0,-25 0,25 0,0 0,0 0,-25 0,24 0,1 0,0 0,-25 0,25 0,0 0</inkml:trace>
  <inkml:trace contextRef="#ctx0" brushRef="#br0" timeOffset="18896.0808">16892 6896,'0'0,"50"0,-25 0,24 0,-49 0,75 0,-75 0,49 0,-24 0,0 0,25 0,-1 0,1 0,-25 25,49-25,-49 0,24 0,-24 0,50 0,-51 0,-24 0,50 0,-25 0,0 0,24 0,-24 0,0 0,0 0,-25 0,49 0,1 0,0 0,-26 0,1 0,25 0,-50 0,25 0,-1 0,1 0,0 0,25 0,-26 0,26 0,0 0,24 0,-74 0,50 0,-26 0,-24 0,50 0,-50 0,25 0,-25 0,49 0,-24 0,25 0,-50 0,74 0,-49 0,0 0,0 0,24 0,1 0,-25 0,49 0,1 0,-26 0,26 0,-26 0,-24 0,0 0,24 0,-24 0,25 0,-1 0,26 0,-50 0,49 0,0 0,1 0,-25 0,24 0,0 0,50 0,-49 0,-26 0,1 0,0 0,-26 0,-24 0,25-25,-25 25,0 0,-25-25,1 25,-1 0,25 0,-25 0,25-50,-25 50,0-25,25 25,-24 0,-1 0,0-49,0 49,0 0,1 0,24 0,0 0,0 0,0 0,24 0,1 0,-25 0,25 0,-25 0,50 25,-50-25,24 0,-24 0,25 0,0 0,-25 24,25-24,-25 25,25 0,24 25,-24-50,0 25,-25-25,0 24,0 1,0-25,0 25,-25-25,0 0,0 50,1-50,-1 0,25 24,-25-24,0 25,25 0,-25-25,1 25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2.6875" units="1/cm"/>
          <inkml:channelProperty channel="Y" name="resolution" value="32" units="1/cm"/>
        </inkml:channelProperties>
      </inkml:inkSource>
      <inkml:timestamp xml:id="ts0" timeString="2016-11-10T11:57:13.84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</inkml:brush>
  </inkml:definitions>
  <inkml:trace contextRef="#ctx0" brushRef="#br0">3523 11559,'0'0,"74"0,0 0,1 0,-1 0,-49 0,74 0,-49 0,24 0,-24 0,24 0,-49 0,25 0,-25 0,-25 0,49 0,-24 0,25 0,-26 0,-24 0,25 0,25 25,-50-25,25 0,-1 0,1 0,-25 0,25 0,0 0,24 0,-49 0,25 0,50 49,-51-49,26 0,0 0,-26 0,51 0,-1 25,-24-25,24 0,26 25,-26-25,0 0,26 50,-26-50,25 0,0 0,75 0,-75 0,50 0,-50 0,25 0,0 0,-49 0,24 0,-25 0,-24 0,49 0,0 0,26 0,-1 0,24 0,-24 0,25 0,-25 0,0 0,-25 0,1 0,-1 0,0 0,50 0,25 0,-75 0,50 0,-25 0,-25 0,25 0,-50 0,26 0,-26 0,25 0,0 0,1 0,48 0,-73 0,49 0,-50 0,50 0,0 0,-24 0,-1 0,50 0,24 0,-49 0,50 0,24 0,-49 0,25 0,-1 0,-49 0,25 0,25 0,-50 0,50 0,-1 0,1 0,24 0,1 0,-26 0,-24 0,-25 0,25 0,-50 0,0 0,1 0,24 0,-25 0,25 0,25 0,0 0,-50 0,74 0,-49 0,50 0,-75 0,50 0,-25 0,0 0,50 0,-50 0,25 0,49 0,-24 0,49 0,25 0,-50 0,1 0,49 0,-50 0,50 0,25 0,-49 0,73 0,1 0,-25 0,0 0,-1 0,-24 0,25 0,-49 0,-76 0,-24 0,-24 0,-51 0,-49 0</inkml:trace>
  <inkml:trace contextRef="#ctx0" brushRef="#br0" timeOffset="3776.216">5631 11782,'0'-25,"0"-24,0 49,25 0,74-50,0 1,-49 24,-25 25,49-25,-24-25,-26 50,1 0,0-24,-25 24,50-25,-1 0,-24 0,25 0,-25 1,24-26,1 25,-1 0,-24-24,50 24,-75 25,24-25,-24 0,75-24,-75 24,25 25,-25-25,24 25,-24-50,25 50,0-74,0 24,0 50,-25-24,0-1,24-25,1 25,-25 25,25-24,0-26,0 25,-25-24,49 24,-49-25,0 25,50 1,-50-26,25 50,-25-25,49-49,-49 74,25-25,0-25,0 26,0-26,-1 50,-24-25,25 0,25-24,-1-1,-24 25,-25 25,25-25,25-24,-26 49,26-25,-25 0,0 25,-1 0,1-25,25 25,-50 0,25 0,24 0,-24 0,0 0,0 0,-25 0,24 0,1 0,25 0,-50 0,25 0,-1 0,1 0,25 0,-50 0,49 25,-49 0,25 0,-25-25,50 25,-50-1,25 1,0 0,-25 0,24 0,1 0,-25-1,0 1,0 0,25-25,0 25,-25 0,0-25,0 24,25 26,-25-50,0 50,0-50,0 24,49 26,-49-50,0 50,25-26,-25 1,25 0,-25 0,25 0,-25-1,24 1,1 25,0-25,0-1,-25-24,0 25,0 0,25-25,-1 50,-24-26,25-24,-25 50,25-50,0 25,0 24,-25-49,24 25,-24 0,0 0,25 0,-25-1,25-24,0 50,-25-50,25 25,-25-25,49 50,-49-50,25 24,-25-24,50 50,-50-50,24 50,1-50,-25 24,25-24,-25 25,25 0,-25-25,25 25,-1 0,-24-1,0-24,25 25,-25-25,25 25,0-25,-25 25,0 0,25-25,-1 0,1 24,-25-24,25 0,-25 0,25 25,0 0,-25-25,25 0,-25 0,24 0,-24 25,50-25,-50 0</inkml:trace>
  <inkml:trace contextRef="#ctx0" brushRef="#br0" timeOffset="11311.647">7789 9847,'0'0,"0"25,0-25,0 50,0-50,0 25,0-25,0 49,0-49,0 25,-25-25,25 50,0-50,0 25,0-25,0 49,0-49,0 25,0-25,0 50,0-50,0 24,0-24,0 50,0-50,0 25,0-25,0 49,0-24,0 0,0 0,0 0,0-1,0 1,25 0,-25 0,0 24,0-49,0 25,0 0,0 25,0-50,0 24,0 1,0 0,0-25,0 50,0-26,0-24,0 25,0 0,0 0,0-25,0 25,0-1,0 1,0-25,0 25,0 0,0 0,0-25,0 24,0 1,0 0,0-25,0 25,25 0,-25 0,0-25,0 24,0 1,0 0,0-25,0 25,25 24,-25-49,0 50,0-50,0 25,0-25,0 49,0-49,0 25,0-25,0 50,0-50,0 25,0-25,0 49,0-49,0 25</inkml:trace>
  <inkml:trace contextRef="#ctx0" brushRef="#br0" timeOffset="14791.8461">7690 12229,'0'-25,"0"0,0 0,25 25,-25 0,24 0,1 0,-25 0,25 0,0 0,0 0,-25 0,49 0,-49 25,25-25,0 25,-25-25,0 50,-25-50,25 24,-50 1,50 0,-24 0,24-25,0 0,0 0,24 0,1 0,25 0,-50-25,25 25,-25-25,24 25,-24-25,25 1,0 24,-25-50,25 25,0 25,-25 0,-25 25,25-25,0 25,0 0,0-25,0 24,0 1,0 0,25 0,-25-25,24 0,1 25,-25-25</inkml:trace>
  <inkml:trace contextRef="#ctx0" brushRef="#br0" timeOffset="16359.9358">8260 12502,'0'0,"0"0,0 0,0 24,0 1,0 0,0-25,0 25,0 0</inkml:trace>
  <inkml:trace contextRef="#ctx0" brushRef="#br0" timeOffset="17792.0177">7690 12055,'0'0,"25"0,-1 0,-24 0,25 0,0 0,0 0,-25 0,25 0,-1 0,1 0,-25 0,25 0,0 0,0 0,-25 0,24 0,1 0,0 0,-25 0,25 0,0 0,-1 0,-24 0</inkml:trace>
  <inkml:trace contextRef="#ctx0" brushRef="#br1" timeOffset="36200.0706">8459 11807,'0'0,"0"-25,49 25,-24-25,25 1,-25-1,-1 25,1 0,-25 0,25-25,0 25,0-25,-1 0,1 1,50-26,-75 50,49-25,-24 0,25-24,-26 49,1-25,0 0,0 0,-25 1,74-1,-49 0,0 0,0 0,-25 1,24-26,26 25,-50 0,50 0,-50-24,25 49,-25-25,0 0,49-24,-24 49,-25-50,25 25,-25 0,49 1,-49-1,25-25,25 25,-50 1,25-1,-25 25,49-50,-49 50,25-25,-25 1,50-26,-26 25,1 0,-25 1,25 24,0-25,-25 25,25-25,-25 0,24 25,1-49,-25 49,25-25,0 0,0 0,-25 25,24-25,1 1,0-1,-25 0,50 0,-26 0,1 1,-25 24,25 0,0-50,0 50,-25-25,24 25,1-25,0 0,-25 1,25 24,0-25,24-25,-24 50,0 0,-25-25,50 25,-50 0,24 0,1-24,0-1,-25 25,25 0,-25 0,49 0,-49 0,25 0,25 0,-25-25,-1 25,1 0,0 0,0 0,24 0,-49 0,50 0,0 0,-50 0,49 0,1 0,-1 0,-49-25,50 25,-25 0,-25 0,25 0,-1 0,1 0,-25 0,50 0,-50 0,50 0,-26 50,1-50,-25 0,25 0,-25 25,50-25,-26 0,1 24,0 1,0 0,0 0,24-25,-49 25,25-25,0 24,0 1,-25 0,49 0,-49 0,50 0,-50-1,25-24,-1 25,-24 0,25 0,-25-25,25 25,0-1,0 1,-25-25,24 25,-24 0,25 0,0-1,-25-24,25 25,0 0,-1 0,1 0,-25-25,25 49,0-49,0 50,-25-50,24 25,-24-25,50 49,-50-49,25 25,0-25,-1 25,-24 0,25-25,0 24,-25-24,25 25,-25 0,25-25,-25 25,25-25,-1 25,-24-25,25 24,-25 1,25-25,0 50,0-50,-1 0,1 25,-25-25,50 24,-50 1,25-25,24 25,-49-25,50 50,-50-50,25 24,-1 1,1-25,0 0,-25 25,25-25,0 25,-1-25,1 0,-25 25,25 0,0-25,0 24,-1 1,-24-25,25 0,0 0,-25 25,25-25,-25 50,25-50,-1 24,26 1,-50-25,25 0,-25 0,49 0,-24 25,0 0,0-25,0 0,-25 0,25 25,-1-25,1 0,-25 0,25 0,0 0,0 0,-25 0,24 0,1 0,0 24,0-24,24 0,-24 50,25-50,-50 0,25 0,-1 0,-24 0,25 0,0 0,0 0,0 0,-25 0,24 0,1 25,0-25,-25 0,25 0,0 0,-1 0,-24 0,25 0,-25 0,50 0,-50 0,25 0,-25 0,49 0</inkml:trace>
  <inkml:trace contextRef="#ctx0" brushRef="#br1" timeOffset="39472.2576">11187 9847,'0'-24,"0"24,25 24,0 1,-25 25,0-25,0-25,0 24,0 26,25-50,-25 25,0 0,24 0,-24-25,0 24,25-24,-25 25,0 0,0-25,0 25,0 0,0-1,0-24,0 25,0 0,0 0,0-25,0 25,25-1,-25 1,0-25,0 25,0 0,25 0,-25-1,0 1,0 0,25-25,-25 25,0 0,0 24,0-49,0 25,0 0,0 0,0-25,0 24,0 1,49 25,-49-25,0-1,0 1,0 0,0-25,0 25,0 0,0-1,0-24,0 25,0 25,0-50,25 25,-25-1,0 1,0-25,0 25,0 0,0 0,0-25,0 25,25-1,-25 1,0 0,0 0,25 24,0-49,-25 25,0 25,24-50,-24 25,0-1,0 1,0-25,0 25,0 0,0 0,0-25,0 24,0 1,0-25,0 25,0-25,0 25,0 0,0-1,0-24,0 25,0 0,0 0,0-25,0 0</inkml:trace>
  <inkml:trace contextRef="#ctx0" brushRef="#br1" timeOffset="43231.4727">11212 12204,'0'0,"25"-25,24 25,-49 0,25 0,-25 0,50 0,-50 0,25 0,0 0,-1 25,1 0,-25 0,0-1,0-24,0 25,0 0,0-25,0 25,0 0,0-25,0 24,0-24,-25 25,25 0,0-25,0 0,50-25,-50 0,25 1,0 24,-25-25,0 25,24-25,-24 0,25 0,0 1,0 24,0-25,24 0,-74 25,25 0,-24 25,24-25,0 25,0-25,-25 24,0-24,25 25,0 0,0-25,0 25,0 0,0-1,0-24,0 25,0-25,0 0,25 25,0 0,-25-25,24 0,1 0,-25 25,25-25,25 0</inkml:trace>
  <inkml:trace contextRef="#ctx0" brushRef="#br1" timeOffset="45471.6009">11832 12502,'25'0,"25"0,-50 0,24 0,-24 0,50 0,-50 0,25 0,-25 0,0 24,0 1,0-25,0 25,0-25,0 25,0-25,0 25,0-1,0-24,-50 25,50 0,-25 0,25-25,-49 49,49-49,0 0,0 0,25 0,-1 0,-24 0,25 0,0 0,0 0,-25 0,25 0,-1 0,1 0,-25 0,25 0,0 0,0 0,-25 0,24 0</inkml:trace>
  <inkml:trace contextRef="#ctx0" brushRef="#br1" timeOffset="47727.7288">11336 12055,'0'0,"0"0,25 0,-25 0,25 0,0 0,-1 0,-24 0,25 0,0 0,0 0,-25 0,25 0,-1 0,1 0,-25 0,25 0,0 0,0 0,-25 0,24 0,1 0,0 0,-25 0,25 0,0 0</inkml:trace>
  <inkml:trace contextRef="#ctx0" brushRef="#br2" timeOffset="73480.2027">14809 11857,'25'0,"-1"0,1-25,-25 25,50 0,-1 0,-24-25,0 0,0 25,0-25,49 1,-49 24,-25-50,0 50,0-25,25 0,-1 1,1-26,-25 50,25-50,25-24,-50 74,24-50,51 1,-50-1,24 1,-24 24,-25-25,25 25,0-24,-1 24,1-25,-25 25,50-24,-25 24,-25-25,25 26,-25-1,24-25,26 1,-25-1,-25 25,25 0,-1 1,-24-1,0 25,25-50,-25 25,25-24,0 24,-25-25,0 50,25-24,-1-26,-24 50,0-25,25 0,0-24,-25-1,50-24,-26 49,-24-25,0 25,0-24,25 49,-25-25,0-25,0 50,25-24,-25 24,25-50,-25 25,0 0,0 1,0-1,25-25,-25 50,24-25,1 1,-25-1,25 0,-25 0,0 0,0 25,25-24,-25 24,49-25,-49 0,0 25,50-50,-50 50,50-49,-26 49,-24-25,25 25,0 0,-25 0,25-25,-25 25,25 0,24-25,-49 25,25 0,0 0,0 0,-25 0,49 0,1 0,0 0,-26 25,1-25,0 25,0 0,-25-25,25 25,24-25,-24 24,-25 1,25-25,-25 25,25-25,-1 25,-24 0,25-25,-25 24,25 51,0-75,-25 25,0-25,0 24,0 1,25 25,-25-50,24 25,-24-1,25 1,0 0,-25 0,0 0,0-25,25 49,-25-49,0 25,25 0,-25 0,24-1,-24 1,0-25,0 25,0 0,50 0,-50 24,0-49,25 25,-25-25,0 50,25-25,-1 24,-24-49,0 25,0 0,50 24,-50 1,0-25,0-25,0 25,0-1,0 1,0 0,0 0,25 24,0-49,-25 25,0 0,0-25,0 25,24-25,-24 25,0-1,0 1,0-25,25 0,-25 25,25-25,0 0,-25 25,0 0,50-1,-50 1,0-25,24 25,-24 0,50 0,-50-1,0-24,0 25,25 0,-25-25,49 50,-49-50,0 24,25 1,-25 0,0-25,50 75,-50-51,25-24,-1 25,-24 0,0 0,25-25,-25 25,0-25,25 24,0-24,-25 50,0-50,25 25,-25-25,24 0,1 25,0-1,-25-24,25 25,0 0,-1-25,-24 0,25 0,25 0,-25 0,-25 25,24 0,-24-1,25-24,0 0,-25 0,25 0,24 50,-49-50,50 0,-50 0,25 0,-25 0,49 0,-49 0,25 0,25 25,-50-25,25 0,-1 0,1 0</inkml:trace>
  <inkml:trace contextRef="#ctx0" brushRef="#br2" timeOffset="77647.4411">16719 9302,'0'0,"0"0,0 25,0 24,0-49,0 25,0 25,25-26,-25 1,0 0,24 0,-24 0,0-1,0 26,0-50,0 25,0 24,25-24,0 0,-25 0,0 0,0 24,0-49,0 25,0 0,0 0,0-25,0 49,0-24,0-25,25 50,-25-50,0 25,0-1,0 1,0 0,0 0,0-25,0 49,0-24,25 0,-25 0,0 0,0-25,0 49,0-49,0 25,0 0,24 0,-24-1,0 26,0-25,0-25,25 25,-25-1,0 1,0 0,0 0,0 0,0-1,0 1,0 0,0 0,0 0,0-1,0 1,0 25,0-25,0-25,0 49,0-49,0 25,0-25,0 50,0-50,0 24,0-24,0 50,0-50,0 25,0-25,0 50,0-50,0 24,-25 1,25 0,0-25,0 25,0-25,0 49,0-24,0 0,0 0,0-25,0 25,0-1,0 1,0-25,0 25,0 0,25-25,-25 25,0-25,0 24,0-24,0 50</inkml:trace>
  <inkml:trace contextRef="#ctx0" brushRef="#br2" timeOffset="80983.632">16818 12328,'0'-25,"0"0,0 25,50 0,-50-24,49 24,-49 0,25 0,0 0,0 0,-25 24,0 1,24 0,-24-25,0 50,0-50,0 24,0-24,0 25,0 0,0-25,-24 25,24-25,0 0,24 0,-24-25,25 0,0 25,0 0,-25-25,0 25,25-24,-1 24,-24 0,25-25,-25 25,25-25,0 0,-25 25,0 0,0 0,-25 25,25 25,0-50,0 24,0-24,0 50,25-50,-25 25,25-25,-25 25,0-1,24-24,1 25,-25-25,25 0,-25 0,50 0,-50 0,0 0</inkml:trace>
  <inkml:trace contextRef="#ctx0" brushRef="#br2" timeOffset="83639.784">17388 12551,'0'0,"0"0,50 0,-50 25,25 0,-25 0,0-25,0 49,0-49,0 25,0-25,0 25,0 0,0-25,-25 0,0 0,0 24,25-24,0 0,50 0,-50 0,25 0,-25 0,25 0,-1 25,-24 0,0-25,-24 25,24-25,-25 0,25 0,-25 0,0 0,0 0,25 0,-24 0,-1 0,0 0,25 0,-25 0,0 0</inkml:trace>
  <inkml:trace contextRef="#ctx0" brushRef="#br2" timeOffset="85255.8764">16744 12080,'0'0,"24"0,1 0,25 0,24 0,-49 0,25 0,-26 0,26 0,-50 0,25 0,0 0,-1 0,-24 0,25 0,-25 0,50 0,-50 0,25 0,-25 0,49 0,-49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2.6875" units="1/cm"/>
          <inkml:channelProperty channel="Y" name="resolution" value="32" units="1/cm"/>
        </inkml:channelProperties>
      </inkml:inkSource>
      <inkml:timestamp xml:id="ts0" timeString="2016-11-10T11:57:13.84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</inkml:brush>
  </inkml:definitions>
  <inkml:trace contextRef="#ctx0" brushRef="#br0">3523 11559,'0'0,"74"0,0 0,1 0,-1 0,-49 0,74 0,-49 0,24 0,-24 0,24 0,-49 0,25 0,-25 0,-25 0,49 0,-24 0,25 0,-26 0,-24 0,25 0,25 25,-50-25,25 0,-1 0,1 0,-25 0,25 0,0 0,24 0,-49 0,25 0,50 49,-51-49,26 0,0 0,-26 0,51 0,-1 25,-24-25,24 0,26 25,-26-25,0 0,26 50,-26-50,25 0,0 0,75 0,-75 0,50 0,-50 0,25 0,0 0,-49 0,24 0,-25 0,-24 0,49 0,0 0,26 0,-1 0,24 0,-24 0,25 0,-25 0,0 0,-25 0,1 0,-1 0,0 0,50 0,25 0,-75 0,50 0,-25 0,-25 0,25 0,-50 0,26 0,-26 0,25 0,0 0,1 0,48 0,-73 0,49 0,-50 0,50 0,0 0,-24 0,-1 0,50 0,24 0,-49 0,50 0,24 0,-49 0,25 0,-1 0,-49 0,25 0,25 0,-50 0,50 0,-1 0,1 0,24 0,1 0,-26 0,-24 0,-25 0,25 0,-50 0,0 0,1 0,24 0,-25 0,25 0,25 0,0 0,-50 0,74 0,-49 0,50 0,-75 0,50 0,-25 0,0 0,50 0,-50 0,25 0,49 0,-24 0,49 0,25 0,-50 0,1 0,49 0,-50 0,50 0,25 0,-49 0,73 0,1 0,-25 0,0 0,-1 0,-24 0,25 0,-49 0,-76 0,-24 0,-24 0,-51 0,-49 0</inkml:trace>
  <inkml:trace contextRef="#ctx0" brushRef="#br0" timeOffset="3776.216">5631 11782,'0'-25,"0"-24,0 49,25 0,74-50,0 1,-49 24,-25 25,49-25,-24-25,-26 50,1 0,0-24,-25 24,50-25,-1 0,-24 0,25 0,-25 1,24-26,1 25,-1 0,-24-24,50 24,-75 25,24-25,-24 0,75-24,-75 24,25 25,-25-25,24 25,-24-50,25 50,0-74,0 24,0 50,-25-24,0-1,24-25,1 25,-25 25,25-24,0-26,0 25,-25-24,49 24,-49-25,0 25,50 1,-50-26,25 50,-25-25,49-49,-49 74,25-25,0-25,0 26,0-26,-1 50,-24-25,25 0,25-24,-1-1,-24 25,-25 25,25-25,25-24,-26 49,26-25,-25 0,0 25,-1 0,1-25,25 25,-50 0,25 0,24 0,-24 0,0 0,0 0,-25 0,24 0,1 0,25 0,-50 0,25 0,-1 0,1 0,25 0,-50 0,49 25,-49 0,25 0,-25-25,50 25,-50-1,25 1,0 0,-25 0,24 0,1 0,-25-1,0 1,0 0,25-25,0 25,-25 0,0-25,0 24,25 26,-25-50,0 50,0-50,0 24,49 26,-49-50,0 50,25-26,-25 1,25 0,-25 0,25 0,-25-1,24 1,1 25,0-25,0-1,-25-24,0 25,0 0,25-25,-1 50,-24-26,25-24,-25 50,25-50,0 25,0 24,-25-49,24 25,-24 0,0 0,25 0,-25-1,25-24,0 50,-25-50,25 25,-25-25,49 50,-49-50,25 24,-25-24,50 50,-50-50,24 50,1-50,-25 24,25-24,-25 25,25 0,-25-25,25 25,-1 0,-24-1,0-24,25 25,-25-25,25 25,0-25,-25 25,0 0,25-25,-1 0,1 24,-25-24,25 0,-25 0,25 25,0 0,-25-25,25 0,-25 0,24 0,-24 25,50-25,-50 0</inkml:trace>
  <inkml:trace contextRef="#ctx0" brushRef="#br0" timeOffset="11311.647">7789 9847,'0'0,"0"25,0-25,0 50,0-50,0 25,0-25,0 49,0-49,0 25,-25-25,25 50,0-50,0 25,0-25,0 49,0-49,0 25,0-25,0 50,0-50,0 24,0-24,0 50,0-50,0 25,0-25,0 49,0-24,0 0,0 0,0 0,0-1,0 1,25 0,-25 0,0 24,0-49,0 25,0 0,0 25,0-50,0 24,0 1,0 0,0-25,0 50,0-26,0-24,0 25,0 0,0 0,0-25,0 25,0-1,0 1,0-25,0 25,0 0,0 0,0-25,0 24,0 1,0 0,0-25,0 25,25 0,-25 0,0-25,0 24,0 1,0 0,0-25,0 25,25 24,-25-49,0 50,0-50,0 25,0-25,0 49,0-49,0 25,0-25,0 50,0-50,0 25,0-25,0 49,0-49,0 25</inkml:trace>
  <inkml:trace contextRef="#ctx0" brushRef="#br0" timeOffset="14791.8461">7690 12229,'0'-25,"0"0,0 0,25 25,-25 0,24 0,1 0,-25 0,25 0,0 0,0 0,-25 0,49 0,-49 25,25-25,0 25,-25-25,0 50,-25-50,25 24,-50 1,50 0,-24 0,24-25,0 0,0 0,24 0,1 0,25 0,-50-25,25 25,-25-25,24 25,-24-25,25 1,0 24,-25-50,25 25,0 25,-25 0,-25 25,25-25,0 25,0 0,0-25,0 24,0 1,0 0,25 0,-25-25,24 0,1 25,-25-25</inkml:trace>
  <inkml:trace contextRef="#ctx0" brushRef="#br0" timeOffset="16359.9358">8260 12502,'0'0,"0"0,0 0,0 24,0 1,0 0,0-25,0 25,0 0</inkml:trace>
  <inkml:trace contextRef="#ctx0" brushRef="#br0" timeOffset="17792.0177">7690 12055,'0'0,"25"0,-1 0,-24 0,25 0,0 0,0 0,-25 0,25 0,-1 0,1 0,-25 0,25 0,0 0,0 0,-25 0,24 0,1 0,0 0,-25 0,25 0,0 0,-1 0,-24 0</inkml:trace>
  <inkml:trace contextRef="#ctx0" brushRef="#br1" timeOffset="36200.0706">8459 11807,'0'0,"0"-25,49 25,-24-25,25 1,-25-1,-1 25,1 0,-25 0,25-25,0 25,0-25,-1 0,1 1,50-26,-75 50,49-25,-24 0,25-24,-26 49,1-25,0 0,0 0,-25 1,74-1,-49 0,0 0,0 0,-25 1,24-26,26 25,-50 0,50 0,-50-24,25 49,-25-25,0 0,49-24,-24 49,-25-50,25 25,-25 0,49 1,-49-1,25-25,25 25,-50 1,25-1,-25 25,49-50,-49 50,25-25,-25 1,50-26,-26 25,1 0,-25 1,25 24,0-25,-25 25,25-25,-25 0,24 25,1-49,-25 49,25-25,0 0,0 0,-25 25,24-25,1 1,0-1,-25 0,50 0,-26 0,1 1,-25 24,25 0,0-50,0 50,-25-25,24 25,1-25,0 0,-25 1,25 24,0-25,24-25,-24 50,0 0,-25-25,50 25,-50 0,24 0,1-24,0-1,-25 25,25 0,-25 0,49 0,-49 0,25 0,25 0,-25-25,-1 25,1 0,0 0,0 0,24 0,-49 0,50 0,0 0,-50 0,49 0,1 0,-1 0,-49-25,50 25,-25 0,-25 0,25 0,-1 0,1 0,-25 0,50 0,-50 0,50 0,-26 50,1-50,-25 0,25 0,-25 25,50-25,-26 0,1 24,0 1,0 0,0 0,24-25,-49 25,25-25,0 24,0 1,-25 0,49 0,-49 0,50 0,-50-1,25-24,-1 25,-24 0,25 0,-25-25,25 25,0-1,0 1,-25-25,24 25,-24 0,25 0,0-1,-25-24,25 25,0 0,-1 0,1 0,-25-25,25 49,0-49,0 50,-25-50,24 25,-24-25,50 49,-50-49,25 25,0-25,-1 25,-24 0,25-25,0 24,-25-24,25 25,-25 0,25-25,-25 25,25-25,-1 25,-24-25,25 24,-25 1,25-25,0 50,0-50,-1 0,1 25,-25-25,50 24,-50 1,25-25,24 25,-49-25,50 50,-50-50,25 24,-1 1,1-25,0 0,-25 25,25-25,0 25,-1-25,1 0,-25 25,25 0,0-25,0 24,-1 1,-24-25,25 0,0 0,-25 25,25-25,-25 50,25-50,-1 24,26 1,-50-25,25 0,-25 0,49 0,-24 25,0 0,0-25,0 0,-25 0,25 25,-1-25,1 0,-25 0,25 0,0 0,0 0,-25 0,24 0,1 0,0 24,0-24,24 0,-24 50,25-50,-50 0,25 0,-1 0,-24 0,25 0,0 0,0 0,0 0,-25 0,24 0,1 25,0-25,-25 0,25 0,0 0,-1 0,-24 0,25 0,-25 0,50 0,-50 0,25 0,-25 0,49 0</inkml:trace>
  <inkml:trace contextRef="#ctx0" brushRef="#br1" timeOffset="39472.2576">11187 9847,'0'-24,"0"24,25 24,0 1,-25 25,0-25,0-25,0 24,0 26,25-50,-25 25,0 0,24 0,-24-25,0 24,25-24,-25 25,0 0,0-25,0 25,0 0,0-1,0-24,0 25,0 0,0 0,0-25,0 25,25-1,-25 1,0-25,0 25,0 0,25 0,-25-1,0 1,0 0,25-25,-25 25,0 0,0 24,0-49,0 25,0 0,0 0,0-25,0 24,0 1,49 25,-49-25,0-1,0 1,0 0,0-25,0 25,0 0,0-1,0-24,0 25,0 25,0-50,25 25,-25-1,0 1,0-25,0 25,0 0,0 0,0-25,0 25,25-1,-25 1,0 0,0 0,25 24,0-49,-25 25,0 25,24-50,-24 25,0-1,0 1,0-25,0 25,0 0,0 0,0-25,0 24,0 1,0-25,0 25,0-25,0 25,0 0,0-1,0-24,0 25,0 0,0 0,0-25,0 0</inkml:trace>
  <inkml:trace contextRef="#ctx0" brushRef="#br1" timeOffset="43231.4727">11212 12204,'0'0,"25"-25,24 25,-49 0,25 0,-25 0,50 0,-50 0,25 0,0 0,-1 25,1 0,-25 0,0-1,0-24,0 25,0 0,0-25,0 25,0 0,0-25,0 24,0-24,-25 25,25 0,0-25,0 0,50-25,-50 0,25 1,0 24,-25-25,0 25,24-25,-24 0,25 0,0 1,0 24,0-25,24 0,-74 25,25 0,-24 25,24-25,0 25,0-25,-25 24,0-24,25 25,0 0,0-25,0 25,0 0,0-1,0-24,0 25,0-25,0 0,25 25,0 0,-25-25,24 0,1 0,-25 25,25-25,25 0</inkml:trace>
  <inkml:trace contextRef="#ctx0" brushRef="#br1" timeOffset="45471.6009">11832 12502,'25'0,"25"0,-50 0,24 0,-24 0,50 0,-50 0,25 0,-25 0,0 24,0 1,0-25,0 25,0-25,0 25,0-25,0 25,0-1,0-24,-50 25,50 0,-25 0,25-25,-49 49,49-49,0 0,0 0,25 0,-1 0,-24 0,25 0,0 0,0 0,-25 0,25 0,-1 0,1 0,-25 0,25 0,0 0,0 0,-25 0,24 0</inkml:trace>
  <inkml:trace contextRef="#ctx0" brushRef="#br1" timeOffset="47727.7288">11336 12055,'0'0,"0"0,25 0,-25 0,25 0,0 0,-1 0,-24 0,25 0,0 0,0 0,-25 0,25 0,-1 0,1 0,-25 0,25 0,0 0,0 0,-25 0,24 0,1 0,0 0,-25 0,25 0,0 0</inkml:trace>
  <inkml:trace contextRef="#ctx0" brushRef="#br2" timeOffset="73480.2027">14809 11857,'25'0,"-1"0,1-25,-25 25,50 0,-1 0,-24-25,0 0,0 25,0-25,49 1,-49 24,-25-50,0 50,0-25,25 0,-1 1,1-26,-25 50,25-50,25-24,-50 74,24-50,51 1,-50-1,24 1,-24 24,-25-25,25 25,0-24,-1 24,1-25,-25 25,50-24,-25 24,-25-25,25 26,-25-1,24-25,26 1,-25-1,-25 25,25 0,-1 1,-24-1,0 25,25-50,-25 25,25-24,0 24,-25-25,0 50,25-24,-1-26,-24 50,0-25,25 0,0-24,-25-1,50-24,-26 49,-24-25,0 25,0-24,25 49,-25-25,0-25,0 50,25-24,-25 24,25-50,-25 25,0 0,0 1,0-1,25-25,-25 50,24-25,1 1,-25-1,25 0,-25 0,0 0,0 25,25-24,-25 24,49-25,-49 0,0 25,50-50,-50 50,50-49,-26 49,-24-25,25 25,0 0,-25 0,25-25,-25 25,25 0,24-25,-49 25,25 0,0 0,0 0,-25 0,49 0,1 0,0 0,-26 25,1-25,0 25,0 0,-25-25,25 25,24-25,-24 24,-25 1,25-25,-25 25,25-25,-1 25,-24 0,25-25,-25 24,25 51,0-75,-25 25,0-25,0 24,0 1,25 25,-25-50,24 25,-24-1,25 1,0 0,-25 0,0 0,0-25,25 49,-25-49,0 25,25 0,-25 0,24-1,-24 1,0-25,0 25,0 0,50 0,-50 24,0-49,25 25,-25-25,0 50,25-25,-1 24,-24-49,0 25,0 0,50 24,-50 1,0-25,0-25,0 25,0-1,0 1,0 0,0 0,25 24,0-49,-25 25,0 0,0-25,0 25,24-25,-24 25,0-1,0 1,0-25,25 0,-25 25,25-25,0 0,-25 25,0 0,50-1,-50 1,0-25,24 25,-24 0,50 0,-50-1,0-24,0 25,25 0,-25-25,49 50,-49-50,0 24,25 1,-25 0,0-25,50 75,-50-51,25-24,-1 25,-24 0,0 0,25-25,-25 25,0-25,25 24,0-24,-25 50,0-50,25 25,-25-25,24 0,1 25,0-1,-25-24,25 25,0 0,-1-25,-24 0,25 0,25 0,-25 0,-25 25,24 0,-24-1,25-24,0 0,-25 0,25 0,24 50,-49-50,50 0,-50 0,25 0,-25 0,49 0,-49 0,25 0,25 25,-50-25,25 0,-1 0,1 0</inkml:trace>
  <inkml:trace contextRef="#ctx0" brushRef="#br2" timeOffset="77647.4411">16719 9302,'0'0,"0"0,0 25,0 24,0-49,0 25,0 25,25-26,-25 1,0 0,24 0,-24 0,0-1,0 26,0-50,0 25,0 24,25-24,0 0,-25 0,0 0,0 24,0-49,0 25,0 0,0 0,0-25,0 49,0-24,0-25,25 50,-25-50,0 25,0-1,0 1,0 0,0 0,0-25,0 49,0-24,25 0,-25 0,0 0,0-25,0 49,0-49,0 25,0 0,24 0,-24-1,0 26,0-25,0-25,25 25,-25-1,0 1,0 0,0 0,0 0,0-1,0 1,0 0,0 0,0 0,0-1,0 1,0 25,0-25,0-25,0 49,0-49,0 25,0-25,0 50,0-50,0 24,0-24,0 50,0-50,0 25,0-25,0 50,0-50,0 24,-25 1,25 0,0-25,0 25,0-25,0 49,0-24,0 0,0 0,0-25,0 25,0-1,0 1,0-25,0 25,0 0,25-25,-25 25,0-25,0 24,0-24,0 50</inkml:trace>
  <inkml:trace contextRef="#ctx0" brushRef="#br2" timeOffset="80983.632">16818 12328,'0'-25,"0"0,0 25,50 0,-50-24,49 24,-49 0,25 0,0 0,0 0,-25 24,0 1,24 0,-24-25,0 50,0-50,0 24,0-24,0 25,0 0,0-25,-24 25,24-25,0 0,24 0,-24-25,25 0,0 25,0 0,-25-25,0 25,25-24,-1 24,-24 0,25-25,-25 25,25-25,0 0,-25 25,0 0,0 0,-25 25,25 25,0-50,0 24,0-24,0 50,25-50,-25 25,25-25,-25 25,0-1,24-24,1 25,-25-25,25 0,-25 0,50 0,-50 0,0 0</inkml:trace>
  <inkml:trace contextRef="#ctx0" brushRef="#br2" timeOffset="83639.784">17388 12551,'0'0,"0"0,50 0,-50 25,25 0,-25 0,0-25,0 49,0-49,0 25,0-25,0 25,0 0,0-25,-25 0,0 0,0 24,25-24,0 0,50 0,-50 0,25 0,-25 0,25 0,-1 25,-24 0,0-25,-24 25,24-25,-25 0,25 0,-25 0,0 0,0 0,25 0,-24 0,-1 0,0 0,25 0,-25 0,0 0</inkml:trace>
  <inkml:trace contextRef="#ctx0" brushRef="#br2" timeOffset="85255.8764">16744 12080,'0'0,"24"0,1 0,25 0,24 0,-49 0,25 0,-26 0,26 0,-50 0,25 0,0 0,-1 0,-24 0,25 0,-25 0,50 0,-50 0,25 0,-25 0,49 0,-49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2.6875" units="1/cm"/>
          <inkml:channelProperty channel="Y" name="resolution" value="32" units="1/cm"/>
        </inkml:channelProperties>
      </inkml:inkSource>
      <inkml:timestamp xml:id="ts0" timeString="2016-11-10T13:03:33.6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6177 15056,'-25'-24,"0"24,0 0,0 0,-24 0,24 0,-25 0,26 0,24 0,-50 0,50 0,-25 0,25 0,-49 0,49 0,-25 0,25 0,-50-25,50 25,-25 0,-24 0,49 0,-25 0,0-25,-24 25,24 0,0 0,0 0,0-25,-24 25,24 0,25 0,-50 0,26 0,-1 0,0 0,25 0,-25 0,0 0,1 0,24 0,-25 0,-25 0,25 0,25 0,-24 0,-1 0,0 0,25 0,-25 0,-25 0,26 0,-1 0,0 0,0 0,25 0,-25 25,1-25,-1 25,0 0,0-1,25-24,-25 25,25-25,-24 25,24 0,-25 24,25-49,-25 50,25-25,-25 0,25-1,0 26,0-50,0 50,0-25,0-25,0 49,0-24,0 0,0 24,0-49,0 25,0 0,0 0,0-25,0 25,0-1,0 1,0-25,25 25,-25 25,25-50,0 24,-1 1,1 25,0-50,-25 25,74-1,-74 1,25-25,-25 0,25 25,0 0,0-25,-1 25,26-1,-25-24,0 0,0 0,49 75,-49-75,0 0,-1 0,26 0,-25 25,24-25,-24 24,0-24,25 25,-26 0,51-25,-1 25,-74-25,25 0,-25 0,50 0,-50 0,24 0,26 0,-25 0,0 0,24 0,1 25,-25-25,-1 0,26 24,-25-24,24 0,1 0,25 0,-51 0,26 0,-25 0,49 0,-49 0,49 0,1 0,-1 0,-24 0,24 0,-49 0,0 0,0 0,-25 0,24 0,26 0,-25 0,49-24,-74 24,25 0,0-25,24 0,-49 0,25 0,0 25,0-49,25 49,-26-50,1 50,0-25,25 1,-50-1,74 0,-49 0,0 0,-25 25,49-49,-49 49,50-25,-50 0,25 0,-25 25,0-49,0 49,0-25,0 25,0-25,0-24,0 24,0 0,0 0,0 0,-25 1,0 24,25-25,-25 0,25 25,-25-25,1 25,24-49,-25 49,25-25,-25 25,0-25,25 0,-25 25,25-25,-24 25,-1-25,0 25,0-24,0 24,25 0,-24 0,24 0,-25 0,0-25,-25 0,25 25,1-25,-1 25,25 0,-25 0,0 0,0 0,25 0,-49 0,24 0,0 0,-24-25,49 25,-25 0,-25 0,1-49,24 49,0 0,25 0,-25 0,0 0,-24 0,49 0,-50-25,25 25,25 0,-49-25,-1 25,50-25,-25 25,1 0,24 0,-25-24,0 24,0 0,0 0,1 0,-1 0,25 0,-25 0,0 0,0 0</inkml:trace>
  <inkml:trace contextRef="#ctx0" brushRef="#br0" timeOffset="6855.3921">4664 15503,'-25'25,"0"-25,0 0,-24 0,-1 0,0 0,-24 0,49 0,-74 0,-25 0,25 0,-25 0,0 0,24 0,26 0,0 0,-1 0,26 0,-1 0,-49 0,49 0,-49-50,49 25,1 25,-1 0,25-24,-49 24,24-50,1 25,-75-49,49 49,1 0,-25-49,-75-50,124 99,-24-25,24 25,1-24,-1-1,1-24,24-25,-25 49,25 0,0-24,1-25,-1 74,25 0,0-49,0-26,0 26,0 24,0-24,0 0,0-1,0 26,0-1,0-24,0 24,0 25,25-24,-25-26,74 1,-24 24,-1-24,51-1,-100 1,49 49,-24-25,99-49,-124 74,50 1,-1-1,-49 0,50 25,-50-25,25 25,-25 0,74-49,0 49,-74-25,50 0,0 25,-26-25,26 0,24 25,-49-24,25-1,-50 25,49 0,-49 0,50-25,-25 25,25-25,-26 25,1 0,0 0,-25 0,25 0,0 0,-1 0,-24 0,50 0,-25 0,24 0,26-25,-26-24,1 49,49 0,-24 0,-51 0,51 0,-50 0,24 0,-24 0,49 0,-49 0,25 0,0 0,-26 0,-24-25,50 25,-25 0,0 0,-25 0,24 0,1 0,0 0,25 0,-1 0,-49 0,50-25,-1 25,1 0,-25 0,49 0,-24-25,-25 25,-1 0,26 0,-50 0,25 0,24 0,-24 0,50-24,-51 24,51 0,-25-50,-26 50,-24 0,25 0,25 0,-50 0,25 0,24 0,-49 0,50 0,-25 0,-25 0,24 0,1 0,0 0,-25 0,50 0,-26-25,1 25,-25 0,50 0,-25-25,-25 25,24 0,1-24,0 24,-25-25,50 0,-26 25,1 0,-25-25,25 25,-25 0,25-25,0 0,-25 25,24-24,-24 24,25-25,-25 25,0 0,-49 0,49 0,-25 0,0 0,0 0,25 25,-25-25,25 0,-49 0,49 24,0-24,0 0,25 0,-1 0,-24 0,25 0,0 0,0 0,-25 0,25 0,-1 0,-24 0,25 0,-25 0,25 0,-25 0,0 25,0-25,0 25,0-25,0 50,0-50,0 25,0-25,0 49,0-49,0 25,0-25,0 25,0 0,0-25,0 0,0-25,0 0,0 25,0-25,0 0,0 1,0 24,0-25,0 0,0 0,0 25,0-25,0 25,0-25,0 1,0 24,-25-25,0 25,1 0,24 0,-25 0,0 0,25 0,-25 0,25 0,-25 0,25 0,-24 0,-1 0,25 0,-25 0,25 0,-25 0,0 0,25 0,-24 0,24 0,-25 0</inkml:trace>
  <inkml:trace contextRef="#ctx0" brushRef="#br0" timeOffset="14846.8492">2580 13345,'0'-25,"0"0,50-24,-50 24,0 25,0-25,0 0,0 0,24 25,1 0,0 0,-25 0,25 0,0 0,-1 0,-24 0,25 0,25 25,-50-25,49 0,-49 0,50 25,-50-25,25 0,25 25,-50-25,49 25,-24-25,0 0,0 25,-25-25,49 0,-24 0,0 0,0 0,24 0,-49 0,25 0,0 0,0 0,-25 0,24 0,1 0,0 0,-25 0,50 0,-26 0,1 0</inkml:trace>
  <inkml:trace contextRef="#ctx0" brushRef="#br0" timeOffset="16398.938">2729 13543,'0'25,"0"-25,25 0,-1 0,-24-25,50 25,-50 0,25-24,-25 24,25 0,-1 0,1 0,-25-25,25 25,0 0,-25-25,25 25,-25 0,25 0,-1 0,1 0,-25 0,25 0,-25 0,50 0,-50 0,49 25,1 0,-50-25,25 0,-1 0,26 24,-50-24,50 0,-50 0,24 0,26 0,0 0,-1 25,-24 0,-25-25,50 0,-26 0,-24 0,50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2.6875" units="1/cm"/>
          <inkml:channelProperty channel="Y" name="resolution" value="32" units="1/cm"/>
        </inkml:channelProperties>
      </inkml:inkSource>
      <inkml:timestamp xml:id="ts0" timeString="2016-11-10T13:12:29.98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7293 16197,'50'0,"-1"25,75 25,-49-25,24 24,-25-24,25 0,-49 0,24 0,1-1,-1-24,1 25,49 0,-75 0,26 0,24-1,25 1,-50-25,75 25,-74-25,24 0,0 0,0 50,1-1,48-49,-24 25,25 0,-50-25,50 0,-74 0,24 0,0 0,25 0,-49 0,-1 0,0 0,26 0,-26 0,50 25,-25-25,25 0,-25 0,1 0,-51 0,26 0,-1 0,-24 0,-1 0,1 24,0-24,-26 0,26 0,49 0,-24 0,-26 0,50 0,75 0,-25 0,-50 0,0 0,25 25,-49-25,-26 0,1 25,24-25,-24 25,24-25,-49 0,50 25,-1-25,-49 24,24-24,-24 0,50 0,-26 25,-24-25,25 0,24 0,-49 0,49 0,-24 50,0-50,-1 0,-24 0,0 0,24 0,-24 0,25 0,-1 0,1 0,-25 0,24 25,-24-25,-25 0,50 0,-25 0,-1 0,1 0,-25 0,25 0,0 0,0 0,-25 0,25 0,-1 0,1 0,-25 0,50 0,-25 0,-25 0,24 0,1 0,0 0,0 0,0 0,-1 0,1 0,-25 0,25 0,25 0,-50 0,24 0,26 0,-50 0,50 0,-26 0,1 0,-25 0,25 0,0 0,0 0,24 0,-49 0,25 24,-50-24,-24 0,24 0,-25-24,25-1,1 0,24 25,0-25,-25 25,0-25,0 25,25 0,-25-24,25 24,-24-25,-1 25,25-25,-25 25,25 0,-50-25,75 25,0 25,0 0,-25-25,25 0,-1 25,26-1,-50-24,25 25,0-25,-1 0,-24 0,25 25,-25 0,25-25,0 25,-25-25,25 0,-25 24,24-24,-24 25,0 0,-24-25,24 0,-25 0,0 0,25 25,-25 0,25-25,-25 24,1-24,-1 0,25 0,-25 0,0 0,0 0,25 25,0-25,0 0,50 0,-50 0,25-25,0 25,-25 0,24 0,-24 0,25 0,0-24,0 24,-25 0,49-25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2.6875" units="1/cm"/>
          <inkml:channelProperty channel="Y" name="resolution" value="32" units="1/cm"/>
        </inkml:channelProperties>
      </inkml:inkSource>
      <inkml:timestamp xml:id="ts0" timeString="2016-11-10T13:13:52.18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6102 14114,'0'0,"100"0,-51-25,50-25,25 1,-49 24,-1 0,1-24,-1 24,0 0,26-25,-51 50,1-24,-1 24,26 0,-25-25,-26 25,100-75,-24 51,-1-1,50-25,-25 50,49-49,-49-1,-74 25,24 25,1-25,49 1,-99-1,49 25,0 0,1-25,-26 25,51-25,-26 25,0 0,26-25,24 1,-25 24,-49-25,74 25,-50-25,50 25,-50-25,26 25,-26 0,25 0,-49 0,24 0,1 0,74 0,-1 0,-24 0,0 0,25-25,-50 0,25 1,-24 24,24 0,-25 0,-25 0,1 0,-50 0,49 0,-24 0,24 0,0 0,-49 0,74 0,25-25,-49 25,-1 0,1 0,-26 0,51 0,-51 0,1 0,24 0,-24 0,-1 0,26 0,24 0,-25 0,1 0,-26 0,26 0,-50 0,24 0,-24 0,25 0,-26 0,26 0,-25 0,49 0,-74 0,25 0,50 0,-75 0,24 0,1 0,0 0,-25 0,25 0,0 0,-1 0,51 0,-50 0,24 0,1-25,-1 0,-24 25,25 0,-25 0,-1 0,1 0,25 0,-50 0,74 0,-74 0,50 0,-25 0,-1 0,26 0,-50 0,25 0,0 0,0 0,-25 0,24 0,26 0,-50 0,25 0,0 0,-1 0,-24 0,25 0,25 0,-50 0,25 0,-1 0,1 0,0 0,25 0,-1 0,1 0,-50 0,25 0,-1 0,1 0,-25 0,25 0,-25 0,50 0,-26 0,1 0,25 0,-50 0,0 0,-25 0,0-25,0 1,25 24,0-25,-24 25,-1-25,0 25,25 0,-25-25,0 0,25 25,-49-24,24-1,25 25,-50 0,50-25,0 25,0 0,25 25,0 0,0-1,-25-24,25 25,-1-25,1 25,-25-25,25 25,0-25,0 25,-25-25,24 24,1-24,-25 25,25-25,-25 0,25 25,-25-25,0 25,0 0,-25-25,25 24,0-24,-25 25,0 0,25-25,-24 25,24-25,-25 25,25-25,-50 25,50-1,-49-24,49 25,-25 0,25-25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2.6875" units="1/cm"/>
          <inkml:channelProperty channel="Y" name="resolution" value="32" units="1/cm"/>
        </inkml:channelProperties>
      </inkml:inkSource>
      <inkml:timestamp xml:id="ts0" timeString="2016-11-11T03:05:18.27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</inkml:brush>
  </inkml:definitions>
  <inkml:trace contextRef="#ctx0" brushRef="#br0">3523 11559,'0'0,"74"0,0 0,1 0,-1 0,-49 0,74 0,-49 0,24 0,-24 0,24 0,-49 0,25 0,-25 0,-25 0,49 0,-24 0,25 0,-26 0,-24 0,25 0,25 25,-50-25,25 0,-1 0,1 0,-25 0,25 0,0 0,24 0,-49 0,25 0,50 49,-51-49,26 0,0 0,-26 0,51 0,-1 25,-24-25,24 0,26 25,-26-25,0 0,26 50,-26-50,25 0,0 0,75 0,-75 0,50 0,-50 0,25 0,0 0,-49 0,24 0,-25 0,-24 0,49 0,0 0,26 0,-1 0,24 0,-24 0,25 0,-25 0,0 0,-25 0,1 0,-1 0,0 0,50 0,25 0,-75 0,50 0,-25 0,-25 0,25 0,-50 0,26 0,-26 0,25 0,0 0,1 0,48 0,-73 0,49 0,-50 0,50 0,0 0,-24 0,-1 0,50 0,24 0,-49 0,50 0,24 0,-49 0,25 0,-1 0,-49 0,25 0,25 0,-50 0,50 0,-1 0,1 0,24 0,1 0,-26 0,-24 0,-25 0,25 0,-50 0,0 0,1 0,24 0,-25 0,25 0,25 0,0 0,-50 0,74 0,-49 0,50 0,-75 0,50 0,-25 0,0 0,50 0,-50 0,25 0,49 0,-24 0,49 0,25 0,-50 0,1 0,49 0,-50 0,50 0,25 0,-49 0,73 0,1 0,-25 0,0 0,-1 0,-24 0,25 0,-49 0,-76 0,-24 0,-24 0,-51 0,-49 0</inkml:trace>
  <inkml:trace contextRef="#ctx0" brushRef="#br0" timeOffset="1">5631 11782,'0'-25,"0"-24,0 49,25 0,74-50,0 1,-49 24,-25 25,49-25,-24-25,-26 50,1 0,0-24,-25 24,50-25,-1 0,-24 0,25 0,-25 1,24-26,1 25,-1 0,-24-24,50 24,-75 25,24-25,-24 0,75-24,-75 24,25 25,-25-25,24 25,-24-50,25 50,0-74,0 24,0 50,-25-24,0-1,24-25,1 25,-25 25,25-24,0-26,0 25,-25-24,49 24,-49-25,0 25,50 1,-50-26,25 50,-25-25,49-49,-49 74,25-25,0-25,0 26,0-26,-1 50,-24-25,25 0,25-24,-1-1,-24 25,-25 25,25-25,25-24,-26 49,26-25,-25 0,0 25,-1 0,1-25,25 25,-50 0,25 0,24 0,-24 0,0 0,0 0,-25 0,24 0,1 0,25 0,-50 0,25 0,-1 0,1 0,25 0,-50 0,49 25,-49 0,25 0,-25-25,50 25,-50-1,25 1,0 0,-25 0,24 0,1 0,-25-1,0 1,0 0,25-25,0 25,-25 0,0-25,0 24,25 26,-25-50,0 50,0-50,0 24,49 26,-49-50,0 50,25-26,-25 1,25 0,-25 0,25 0,-25-1,24 1,1 25,0-25,0-1,-25-24,0 25,0 0,25-25,-1 50,-24-26,25-24,-25 50,25-50,0 25,0 24,-25-49,24 25,-24 0,0 0,25 0,-25-1,25-24,0 50,-25-50,25 25,-25-25,49 50,-49-50,25 24,-25-24,50 50,-50-50,24 50,1-50,-25 24,25-24,-25 25,25 0,-25-25,25 25,-1 0,-24-1,0-24,25 25,-25-25,25 25,0-25,-25 25,0 0,25-25,-1 0,1 24,-25-24,25 0,-25 0,25 25,0 0,-25-25,25 0,-25 0,24 0,-24 25,50-25,-50 0</inkml:trace>
  <inkml:trace contextRef="#ctx0" brushRef="#br0" timeOffset="2">7789 9847,'0'0,"0"25,0-25,0 50,0-50,0 25,0-25,0 49,0-49,0 25,-25-25,25 50,0-50,0 25,0-25,0 49,0-49,0 25,0-25,0 50,0-50,0 24,0-24,0 50,0-50,0 25,0-25,0 49,0-24,0 0,0 0,0 0,0-1,0 1,25 0,-25 0,0 24,0-49,0 25,0 0,0 25,0-50,0 24,0 1,0 0,0-25,0 50,0-26,0-24,0 25,0 0,0 0,0-25,0 25,0-1,0 1,0-25,0 25,0 0,0 0,0-25,0 24,0 1,0 0,0-25,0 25,25 0,-25 0,0-25,0 24,0 1,0 0,0-25,0 25,25 24,-25-49,0 50,0-50,0 25,0-25,0 49,0-49,0 25,0-25,0 50,0-50,0 25,0-25,0 49,0-49,0 25</inkml:trace>
  <inkml:trace contextRef="#ctx0" brushRef="#br0" timeOffset="3">7690 12229,'0'-25,"0"0,0 0,25 25,-25 0,24 0,1 0,-25 0,25 0,0 0,0 0,-25 0,49 0,-49 25,25-25,0 25,-25-25,0 50,-25-50,25 24,-50 1,50 0,-24 0,24-25,0 0,0 0,24 0,1 0,25 0,-50-25,25 25,-25-25,24 25,-24-25,25 1,0 24,-25-50,25 25,0 25,-25 0,-25 25,25-25,0 25,0 0,0-25,0 24,0 1,0 0,25 0,-25-25,24 0,1 25,-25-25</inkml:trace>
  <inkml:trace contextRef="#ctx0" brushRef="#br0" timeOffset="4">8260 12502,'0'0,"0"0,0 0,0 24,0 1,0 0,0-25,0 25,0 0</inkml:trace>
  <inkml:trace contextRef="#ctx0" brushRef="#br0" timeOffset="5">7690 12055,'0'0,"25"0,-1 0,-24 0,25 0,0 0,0 0,-25 0,25 0,-1 0,1 0,-25 0,25 0,0 0,0 0,-25 0,24 0,1 0,0 0,-25 0,25 0,0 0,-1 0,-24 0</inkml:trace>
  <inkml:trace contextRef="#ctx0" brushRef="#br1" timeOffset="6">8459 11807,'0'0,"0"-25,49 25,-24-25,25 1,-25-1,-1 25,1 0,-25 0,25-25,0 25,0-25,-1 0,1 1,50-26,-75 50,49-25,-24 0,25-24,-26 49,1-25,0 0,0 0,-25 1,74-1,-49 0,0 0,0 0,-25 1,24-26,26 25,-50 0,50 0,-50-24,25 49,-25-25,0 0,49-24,-24 49,-25-50,25 25,-25 0,49 1,-49-1,25-25,25 25,-50 1,25-1,-25 25,49-50,-49 50,25-25,-25 1,50-26,-26 25,1 0,-25 1,25 24,0-25,-25 25,25-25,-25 0,24 25,1-49,-25 49,25-25,0 0,0 0,-25 25,24-25,1 1,0-1,-25 0,50 0,-26 0,1 1,-25 24,25 0,0-50,0 50,-25-25,24 25,1-25,0 0,-25 1,25 24,0-25,24-25,-24 50,0 0,-25-25,50 25,-50 0,24 0,1-24,0-1,-25 25,25 0,-25 0,49 0,-49 0,25 0,25 0,-25-25,-1 25,1 0,0 0,0 0,24 0,-49 0,50 0,0 0,-50 0,49 0,1 0,-1 0,-49-25,50 25,-25 0,-25 0,25 0,-1 0,1 0,-25 0,50 0,-50 0,50 0,-26 50,1-50,-25 0,25 0,-25 25,50-25,-26 0,1 24,0 1,0 0,0 0,24-25,-49 25,25-25,0 24,0 1,-25 0,49 0,-49 0,50 0,-50-1,25-24,-1 25,-24 0,25 0,-25-25,25 25,0-1,0 1,-25-25,24 25,-24 0,25 0,0-1,-25-24,25 25,0 0,-1 0,1 0,-25-25,25 49,0-49,0 50,-25-50,24 25,-24-25,50 49,-50-49,25 25,0-25,-1 25,-24 0,25-25,0 24,-25-24,25 25,-25 0,25-25,-25 25,25-25,-1 25,-24-25,25 24,-25 1,25-25,0 50,0-50,-1 0,1 25,-25-25,50 24,-50 1,25-25,24 25,-49-25,50 50,-50-50,25 24,-1 1,1-25,0 0,-25 25,25-25,0 25,-1-25,1 0,-25 25,25 0,0-25,0 24,-1 1,-24-25,25 0,0 0,-25 25,25-25,-25 50,25-50,-1 24,26 1,-50-25,25 0,-25 0,49 0,-24 25,0 0,0-25,0 0,-25 0,25 25,-1-25,1 0,-25 0,25 0,0 0,0 0,-25 0,24 0,1 0,0 24,0-24,24 0,-24 50,25-50,-50 0,25 0,-1 0,-24 0,25 0,0 0,0 0,0 0,-25 0,24 0,1 25,0-25,-25 0,25 0,0 0,-1 0,-24 0,25 0,-25 0,50 0,-50 0,25 0,-25 0,49 0</inkml:trace>
  <inkml:trace contextRef="#ctx0" brushRef="#br1" timeOffset="7">11187 9847,'0'-24,"0"24,25 24,0 1,-25 25,0-25,0-25,0 24,0 26,25-50,-25 25,0 0,24 0,-24-25,0 24,25-24,-25 25,0 0,0-25,0 25,0 0,0-1,0-24,0 25,0 0,0 0,0-25,0 25,25-1,-25 1,0-25,0 25,0 0,25 0,-25-1,0 1,0 0,25-25,-25 25,0 0,0 24,0-49,0 25,0 0,0 0,0-25,0 24,0 1,49 25,-49-25,0-1,0 1,0 0,0-25,0 25,0 0,0-1,0-24,0 25,0 25,0-50,25 25,-25-1,0 1,0-25,0 25,0 0,0 0,0-25,0 25,25-1,-25 1,0 0,0 0,25 24,0-49,-25 25,0 25,24-50,-24 25,0-1,0 1,0-25,0 25,0 0,0 0,0-25,0 24,0 1,0-25,0 25,0-25,0 25,0 0,0-1,0-24,0 25,0 0,0 0,0-25,0 0</inkml:trace>
  <inkml:trace contextRef="#ctx0" brushRef="#br1" timeOffset="8">11212 12204,'0'0,"25"-25,24 25,-49 0,25 0,-25 0,50 0,-50 0,25 0,0 0,-1 25,1 0,-25 0,0-1,0-24,0 25,0 0,0-25,0 25,0 0,0-25,0 24,0-24,-25 25,25 0,0-25,0 0,50-25,-50 0,25 1,0 24,-25-25,0 25,24-25,-24 0,25 0,0 1,0 24,0-25,24 0,-74 25,25 0,-24 25,24-25,0 25,0-25,-25 24,0-24,25 25,0 0,0-25,0 25,0 0,0-1,0-24,0 25,0-25,0 0,25 25,0 0,-25-25,24 0,1 0,-25 25,25-25,25 0</inkml:trace>
  <inkml:trace contextRef="#ctx0" brushRef="#br1" timeOffset="9">11832 12502,'25'0,"25"0,-50 0,24 0,-24 0,50 0,-50 0,25 0,-25 0,0 24,0 1,0-25,0 25,0-25,0 25,0-25,0 25,0-1,0-24,-50 25,50 0,-25 0,25-25,-49 49,49-49,0 0,0 0,25 0,-1 0,-24 0,25 0,0 0,0 0,-25 0,25 0,-1 0,1 0,-25 0,25 0,0 0,0 0,-25 0,24 0</inkml:trace>
  <inkml:trace contextRef="#ctx0" brushRef="#br1" timeOffset="10">11336 12055,'0'0,"0"0,25 0,-25 0,25 0,0 0,-1 0,-24 0,25 0,0 0,0 0,-25 0,25 0,-1 0,1 0,-25 0,25 0,0 0,0 0,-25 0,24 0,1 0,0 0,-25 0,25 0,0 0</inkml:trace>
  <inkml:trace contextRef="#ctx0" brushRef="#br2" timeOffset="11">14809 11857,'25'0,"-1"0,1-25,-25 25,50 0,-1 0,-24-25,0 0,0 25,0-25,49 1,-49 24,-25-50,0 50,0-25,25 0,-1 1,1-26,-25 50,25-50,25-24,-50 74,24-50,51 1,-50-1,24 1,-24 24,-25-25,25 25,0-24,-1 24,1-25,-25 25,50-24,-25 24,-25-25,25 26,-25-1,24-25,26 1,-25-1,-25 25,25 0,-1 1,-24-1,0 25,25-50,-25 25,25-24,0 24,-25-25,0 50,25-24,-1-26,-24 50,0-25,25 0,0-24,-25-1,50-24,-26 49,-24-25,0 25,0-24,25 49,-25-25,0-25,0 50,25-24,-25 24,25-50,-25 25,0 0,0 1,0-1,25-25,-25 50,24-25,1 1,-25-1,25 0,-25 0,0 0,0 25,25-24,-25 24,49-25,-49 0,0 25,50-50,-50 50,50-49,-26 49,-24-25,25 25,0 0,-25 0,25-25,-25 25,25 0,24-25,-49 25,25 0,0 0,0 0,-25 0,49 0,1 0,0 0,-26 25,1-25,0 25,0 0,-25-25,25 25,24-25,-24 24,-25 1,25-25,-25 25,25-25,-1 25,-24 0,25-25,-25 24,25 51,0-75,-25 25,0-25,0 24,0 1,25 25,-25-50,24 25,-24-1,25 1,0 0,-25 0,0 0,0-25,25 49,-25-49,0 25,25 0,-25 0,24-1,-24 1,0-25,0 25,0 0,50 0,-50 24,0-49,25 25,-25-25,0 50,25-25,-1 24,-24-49,0 25,0 0,50 24,-50 1,0-25,0-25,0 25,0-1,0 1,0 0,0 0,25 24,0-49,-25 25,0 0,0-25,0 25,24-25,-24 25,0-1,0 1,0-25,25 0,-25 25,25-25,0 0,-25 25,0 0,50-1,-50 1,0-25,24 25,-24 0,50 0,-50-1,0-24,0 25,25 0,-25-25,49 50,-49-50,0 24,25 1,-25 0,0-25,50 75,-50-51,25-24,-1 25,-24 0,0 0,25-25,-25 25,0-25,25 24,0-24,-25 50,0-50,25 25,-25-25,24 0,1 25,0-1,-25-24,25 25,0 0,-1-25,-24 0,25 0,25 0,-25 0,-25 25,24 0,-24-1,25-24,0 0,-25 0,25 0,24 50,-49-50,50 0,-50 0,25 0,-25 0,49 0,-49 0,25 0,25 25,-50-25,25 0,-1 0,1 0</inkml:trace>
  <inkml:trace contextRef="#ctx0" brushRef="#br2" timeOffset="12">16719 9302,'0'0,"0"0,0 25,0 24,0-49,0 25,0 25,25-26,-25 1,0 0,24 0,-24 0,0-1,0 26,0-50,0 25,0 24,25-24,0 0,-25 0,0 0,0 24,0-49,0 25,0 0,0 0,0-25,0 49,0-24,0-25,25 50,-25-50,0 25,0-1,0 1,0 0,0 0,0-25,0 49,0-24,25 0,-25 0,0 0,0-25,0 49,0-49,0 25,0 0,24 0,-24-1,0 26,0-25,0-25,25 25,-25-1,0 1,0 0,0 0,0 0,0-1,0 1,0 0,0 0,0 0,0-1,0 1,0 25,0-25,0-25,0 49,0-49,0 25,0-25,0 50,0-50,0 24,0-24,0 50,0-50,0 25,0-25,0 50,0-50,0 24,-25 1,25 0,0-25,0 25,0-25,0 49,0-24,0 0,0 0,0-25,0 25,0-1,0 1,0-25,0 25,0 0,25-25,-25 25,0-25,0 24,0-24,0 50</inkml:trace>
  <inkml:trace contextRef="#ctx0" brushRef="#br2" timeOffset="13">16818 12328,'0'-25,"0"0,0 25,50 0,-50-24,49 24,-49 0,25 0,0 0,0 0,-25 24,0 1,24 0,-24-25,0 50,0-50,0 24,0-24,0 25,0 0,0-25,-24 25,24-25,0 0,24 0,-24-25,25 0,0 25,0 0,-25-25,0 25,25-24,-1 24,-24 0,25-25,-25 25,25-25,0 0,-25 25,0 0,0 0,-25 25,25 25,0-50,0 24,0-24,0 50,25-50,-25 25,25-25,-25 25,0-1,24-24,1 25,-25-25,25 0,-25 0,50 0,-50 0,0 0</inkml:trace>
  <inkml:trace contextRef="#ctx0" brushRef="#br2" timeOffset="14">17388 12551,'0'0,"0"0,50 0,-50 25,25 0,-25 0,0-25,0 49,0-49,0 25,0-25,0 25,0 0,0-25,-25 0,0 0,0 24,25-24,0 0,50 0,-50 0,25 0,-25 0,25 0,-1 25,-24 0,0-25,-24 25,24-25,-25 0,25 0,-25 0,0 0,0 0,25 0,-24 0,-1 0,0 0,25 0,-25 0,0 0</inkml:trace>
  <inkml:trace contextRef="#ctx0" brushRef="#br2" timeOffset="15">16744 12080,'0'0,"24"0,1 0,25 0,24 0,-49 0,25 0,-26 0,26 0,-50 0,25 0,0 0,-1 0,-24 0,25 0,-25 0,50 0,-50 0,25 0,-25 0,49 0,-49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168337-E74B-4B1A-8A60-35B2A2E1499C}" type="datetimeFigureOut">
              <a:rPr lang="en-US" smtClean="0"/>
              <a:t>06/04/2017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F4DE7-337A-49F0-B9F4-59DF932AD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76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eaLnBrk="1" hangingPunct="1"/>
            <a:fld id="{85064E3B-6CEB-4034-B6CE-D65F099F2644}" type="slidenum">
              <a:rPr lang="en-US">
                <a:latin typeface="Arial" pitchFamily="34" charset="0"/>
              </a:rPr>
              <a:pPr eaLnBrk="1" hangingPunct="1"/>
              <a:t>70</a:t>
            </a:fld>
            <a:endParaRPr lang="en-US">
              <a:latin typeface="Arial" pitchFamily="34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0" tIns="44446" rIns="90480" bIns="44446"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08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CF3F-0709-4B25-9A05-F6C09924E728}" type="datetimeFigureOut">
              <a:rPr lang="en-US" smtClean="0"/>
              <a:t>06/04/2017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5214-E28C-421C-B14F-71D15B34F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23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CF3F-0709-4B25-9A05-F6C09924E728}" type="datetimeFigureOut">
              <a:rPr lang="en-US" smtClean="0"/>
              <a:t>06/04/2017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5214-E28C-421C-B14F-71D15B34F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1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CF3F-0709-4B25-9A05-F6C09924E728}" type="datetimeFigureOut">
              <a:rPr lang="en-US" smtClean="0"/>
              <a:t>06/04/2017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5214-E28C-421C-B14F-71D15B34F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59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41763"/>
            <a:ext cx="8229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78563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785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78563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41F2F67B-BACF-4367-A856-C8D765EA0F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3283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B439E6-0087-4851-BCF1-FB8C4DC14A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76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CF3F-0709-4B25-9A05-F6C09924E728}" type="datetimeFigureOut">
              <a:rPr lang="en-US" smtClean="0"/>
              <a:t>06/04/2017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5214-E28C-421C-B14F-71D15B34F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8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CF3F-0709-4B25-9A05-F6C09924E728}" type="datetimeFigureOut">
              <a:rPr lang="en-US" smtClean="0"/>
              <a:t>06/04/2017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5214-E28C-421C-B14F-71D15B34F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09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CF3F-0709-4B25-9A05-F6C09924E728}" type="datetimeFigureOut">
              <a:rPr lang="en-US" smtClean="0"/>
              <a:t>06/04/2017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5214-E28C-421C-B14F-71D15B34F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12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CF3F-0709-4B25-9A05-F6C09924E728}" type="datetimeFigureOut">
              <a:rPr lang="en-US" smtClean="0"/>
              <a:t>06/04/2017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5214-E28C-421C-B14F-71D15B34F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39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CF3F-0709-4B25-9A05-F6C09924E728}" type="datetimeFigureOut">
              <a:rPr lang="en-US" smtClean="0"/>
              <a:t>06/04/2017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5214-E28C-421C-B14F-71D15B34F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8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CF3F-0709-4B25-9A05-F6C09924E728}" type="datetimeFigureOut">
              <a:rPr lang="en-US" smtClean="0"/>
              <a:t>06/04/2017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5214-E28C-421C-B14F-71D15B34F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57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CF3F-0709-4B25-9A05-F6C09924E728}" type="datetimeFigureOut">
              <a:rPr lang="en-US" smtClean="0"/>
              <a:t>06/04/2017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5214-E28C-421C-B14F-71D15B34F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4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CF3F-0709-4B25-9A05-F6C09924E728}" type="datetimeFigureOut">
              <a:rPr lang="en-US" smtClean="0"/>
              <a:t>06/04/2017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5214-E28C-421C-B14F-71D15B34F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98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1CF3F-0709-4B25-9A05-F6C09924E728}" type="datetimeFigureOut">
              <a:rPr lang="en-US" smtClean="0"/>
              <a:t>06/04/2017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F5214-E28C-421C-B14F-71D15B34F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51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0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9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2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5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5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customXml" Target="../ink/ink8.xml"/><Relationship Id="rId3" Type="http://schemas.openxmlformats.org/officeDocument/2006/relationships/customXml" Target="../ink/ink5.xml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1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7.wmf"/><Relationship Id="rId11" Type="http://schemas.openxmlformats.org/officeDocument/2006/relationships/customXml" Target="../ink/ink7.xml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8.emf"/><Relationship Id="rId4" Type="http://schemas.openxmlformats.org/officeDocument/2006/relationships/image" Target="../media/image15.emf"/><Relationship Id="rId9" Type="http://schemas.openxmlformats.org/officeDocument/2006/relationships/customXml" Target="../ink/ink6.xml"/><Relationship Id="rId14" Type="http://schemas.openxmlformats.org/officeDocument/2006/relationships/image" Target="../media/image20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9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oleObject" Target="../embeddings/oleObject19.bin"/><Relationship Id="rId7" Type="http://schemas.openxmlformats.org/officeDocument/2006/relationships/customXml" Target="../ink/ink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1.emf"/><Relationship Id="rId5" Type="http://schemas.openxmlformats.org/officeDocument/2006/relationships/customXml" Target="../ink/ink9.xml"/><Relationship Id="rId4" Type="http://schemas.openxmlformats.org/officeDocument/2006/relationships/image" Target="../media/image20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1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4.emf"/><Relationship Id="rId5" Type="http://schemas.openxmlformats.org/officeDocument/2006/relationships/customXml" Target="../ink/ink11.xml"/><Relationship Id="rId4" Type="http://schemas.openxmlformats.org/officeDocument/2006/relationships/image" Target="../media/image22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3" Type="http://schemas.openxmlformats.org/officeDocument/2006/relationships/image" Target="../media/image3.png"/><Relationship Id="rId7" Type="http://schemas.openxmlformats.org/officeDocument/2006/relationships/image" Target="../media/image5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5" Type="http://schemas.openxmlformats.org/officeDocument/2006/relationships/image" Target="../media/image4.emf"/><Relationship Id="rId4" Type="http://schemas.openxmlformats.org/officeDocument/2006/relationships/customXml" Target="../ink/ink12.xml"/><Relationship Id="rId9" Type="http://schemas.openxmlformats.org/officeDocument/2006/relationships/image" Target="../media/image23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4.png"/><Relationship Id="rId4" Type="http://schemas.openxmlformats.org/officeDocument/2006/relationships/image" Target="../media/image23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4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29.bin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30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1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33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4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36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4.emf"/><Relationship Id="rId5" Type="http://schemas.openxmlformats.org/officeDocument/2006/relationships/customXml" Target="../ink/ink15.xml"/><Relationship Id="rId4" Type="http://schemas.openxmlformats.org/officeDocument/2006/relationships/image" Target="../media/image37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8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40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41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42.w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3.w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46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47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48.w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49.w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50.w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52.w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53.wmf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emf"/><Relationship Id="rId4" Type="http://schemas.openxmlformats.org/officeDocument/2006/relationships/customXml" Target="../ink/ink1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31.wmf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59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58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56.wmf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4.emf"/><Relationship Id="rId4" Type="http://schemas.openxmlformats.org/officeDocument/2006/relationships/customXml" Target="../ink/ink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1470025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Data analysis and visualization (CS306)</a:t>
            </a:r>
            <a:endParaRPr lang="en-US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352800"/>
            <a:ext cx="80772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Instructor: Manish </a:t>
            </a:r>
            <a:r>
              <a:rPr lang="en-US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Narwaria</a:t>
            </a:r>
            <a:endParaRPr lang="en-US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88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homogeneity of variance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r</a:t>
            </a:r>
            <a:r>
              <a:rPr lang="en-US" dirty="0" smtClean="0">
                <a:latin typeface="+mj-lt"/>
              </a:rPr>
              <a:t>equired for both parametric and non-parametric tests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not to be viewed as constraint but a practical requirement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r</a:t>
            </a:r>
            <a:r>
              <a:rPr lang="en-US" dirty="0" smtClean="0">
                <a:latin typeface="+mj-lt"/>
              </a:rPr>
              <a:t>emember: goal is to analyze data NOT just to apply statistical tests (</a:t>
            </a:r>
            <a:r>
              <a:rPr lang="en-US" dirty="0" err="1" smtClean="0">
                <a:latin typeface="+mj-lt"/>
              </a:rPr>
              <a:t>eg</a:t>
            </a:r>
            <a:r>
              <a:rPr lang="en-US" dirty="0" smtClean="0">
                <a:latin typeface="+mj-lt"/>
              </a:rPr>
              <a:t>. using </a:t>
            </a:r>
            <a:r>
              <a:rPr lang="en-US" dirty="0" err="1" smtClean="0">
                <a:latin typeface="+mj-lt"/>
              </a:rPr>
              <a:t>unpooled</a:t>
            </a:r>
            <a:r>
              <a:rPr lang="en-US" dirty="0" smtClean="0">
                <a:latin typeface="+mj-lt"/>
              </a:rPr>
              <a:t> t test)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Nonparametric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85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testing for difference in means (t-test)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c</a:t>
            </a:r>
            <a:r>
              <a:rPr lang="en-US" dirty="0" smtClean="0">
                <a:latin typeface="+mj-lt"/>
              </a:rPr>
              <a:t>ompares means of two samples --&gt; infers about underlying population</a:t>
            </a:r>
          </a:p>
          <a:p>
            <a:pPr marL="0" indent="0">
              <a:buNone/>
            </a:pPr>
            <a:endParaRPr lang="en-US" u="sng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only two means can be compared at a time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what if one wants to compare </a:t>
            </a:r>
            <a:r>
              <a:rPr lang="en-US" dirty="0" err="1" smtClean="0">
                <a:latin typeface="+mj-lt"/>
              </a:rPr>
              <a:t>skewness</a:t>
            </a:r>
            <a:r>
              <a:rPr lang="en-US" dirty="0" smtClean="0">
                <a:latin typeface="+mj-lt"/>
              </a:rPr>
              <a:t>? </a:t>
            </a:r>
          </a:p>
          <a:p>
            <a:pPr marL="0" indent="0">
              <a:buNone/>
            </a:pPr>
            <a:endParaRPr lang="en-US" u="sng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Inference about population means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37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what if we want to compare three or more means?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resultant hemoglobin levels due to different quantities of a drug</a:t>
            </a:r>
          </a:p>
          <a:p>
            <a:pPr marL="400050" lvl="1" indent="0">
              <a:buNone/>
            </a:pPr>
            <a:r>
              <a:rPr lang="en-US" dirty="0" smtClean="0">
                <a:latin typeface="+mj-lt"/>
              </a:rPr>
              <a:t>dependent variable --&gt; </a:t>
            </a:r>
            <a:r>
              <a:rPr lang="en-US" dirty="0"/>
              <a:t>hemoglobin </a:t>
            </a:r>
            <a:r>
              <a:rPr lang="en-US" dirty="0" smtClean="0"/>
              <a:t>level</a:t>
            </a:r>
          </a:p>
          <a:p>
            <a:pPr marL="400050" lvl="1" indent="0">
              <a:buNone/>
            </a:pPr>
            <a:r>
              <a:rPr lang="en-US" dirty="0" smtClean="0">
                <a:latin typeface="+mj-lt"/>
              </a:rPr>
              <a:t>independent variable --&gt; drug quantity</a:t>
            </a:r>
          </a:p>
          <a:p>
            <a:pPr marL="0" indent="0">
              <a:buNone/>
            </a:pPr>
            <a:endParaRPr lang="en-US" u="sng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Inference about population means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220050"/>
              </p:ext>
            </p:extLst>
          </p:nvPr>
        </p:nvGraphicFramePr>
        <p:xfrm>
          <a:off x="609600" y="5715000"/>
          <a:ext cx="22288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4" name="Equation" r:id="rId3" imgW="1028520" imgH="228600" progId="Equation.3">
                  <p:embed/>
                </p:oleObj>
              </mc:Choice>
              <mc:Fallback>
                <p:oleObj name="Equation" r:id="rId3" imgW="102852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5715000"/>
                        <a:ext cx="2228850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275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what if we want to compare three or more means?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/>
              <a:t>student CPI as a function of class attendance </a:t>
            </a:r>
            <a:r>
              <a:rPr lang="en-US" dirty="0" smtClean="0"/>
              <a:t> </a:t>
            </a: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r>
              <a:rPr lang="en-US" dirty="0" smtClean="0">
                <a:latin typeface="+mj-lt"/>
              </a:rPr>
              <a:t>dependent variable --&gt; </a:t>
            </a:r>
            <a:r>
              <a:rPr lang="en-US" dirty="0" smtClean="0"/>
              <a:t>?</a:t>
            </a:r>
          </a:p>
          <a:p>
            <a:pPr marL="400050" lvl="1" indent="0">
              <a:buNone/>
            </a:pPr>
            <a:r>
              <a:rPr lang="en-US" dirty="0" smtClean="0">
                <a:latin typeface="+mj-lt"/>
              </a:rPr>
              <a:t>independent variable --&gt; ?</a:t>
            </a:r>
          </a:p>
          <a:p>
            <a:pPr marL="0" indent="0">
              <a:buNone/>
            </a:pPr>
            <a:endParaRPr lang="en-US" u="sng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Inference about population means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5709514"/>
              </p:ext>
            </p:extLst>
          </p:nvPr>
        </p:nvGraphicFramePr>
        <p:xfrm>
          <a:off x="533400" y="5410200"/>
          <a:ext cx="32194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6" name="Equation" r:id="rId3" imgW="1485720" imgH="228600" progId="Equation.3">
                  <p:embed/>
                </p:oleObj>
              </mc:Choice>
              <mc:Fallback>
                <p:oleObj name="Equation" r:id="rId3" imgW="148572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3400" y="5410200"/>
                        <a:ext cx="3219450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413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what if we want to compare three or more means?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/>
              <a:t>video quality </a:t>
            </a:r>
            <a:r>
              <a:rPr lang="en-US" dirty="0" err="1" smtClean="0"/>
              <a:t>vs</a:t>
            </a:r>
            <a:r>
              <a:rPr lang="en-US" dirty="0" smtClean="0"/>
              <a:t> bit rate</a:t>
            </a: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r>
              <a:rPr lang="en-US" dirty="0" smtClean="0">
                <a:latin typeface="+mj-lt"/>
              </a:rPr>
              <a:t>dependent variable --&gt; </a:t>
            </a:r>
            <a:r>
              <a:rPr lang="en-US" dirty="0" smtClean="0"/>
              <a:t>?</a:t>
            </a:r>
          </a:p>
          <a:p>
            <a:pPr marL="400050" lvl="1" indent="0">
              <a:buNone/>
            </a:pPr>
            <a:r>
              <a:rPr lang="en-US" dirty="0" smtClean="0">
                <a:latin typeface="+mj-lt"/>
              </a:rPr>
              <a:t>independent variable --&gt; ?</a:t>
            </a:r>
          </a:p>
          <a:p>
            <a:pPr marL="0" indent="0">
              <a:buNone/>
            </a:pPr>
            <a:endParaRPr lang="en-US" u="sng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Inference about population means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0805733"/>
              </p:ext>
            </p:extLst>
          </p:nvPr>
        </p:nvGraphicFramePr>
        <p:xfrm>
          <a:off x="752475" y="5410200"/>
          <a:ext cx="277971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6" name="Equation" r:id="rId3" imgW="1282680" imgH="228600" progId="Equation.3">
                  <p:embed/>
                </p:oleObj>
              </mc:Choice>
              <mc:Fallback>
                <p:oleObj name="Equation" r:id="rId3" imgW="12826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2475" y="5410200"/>
                        <a:ext cx="2779713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120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what if we want to compare three or more means?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/>
              <a:t>concentration of impurities in water (mg/L) </a:t>
            </a:r>
            <a:r>
              <a:rPr lang="en-US" dirty="0" err="1" smtClean="0"/>
              <a:t>vs</a:t>
            </a:r>
            <a:r>
              <a:rPr lang="en-US" dirty="0" smtClean="0"/>
              <a:t> amount of chemical (ml) used</a:t>
            </a: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r>
              <a:rPr lang="en-US" dirty="0" smtClean="0">
                <a:latin typeface="+mj-lt"/>
              </a:rPr>
              <a:t>dependent variable --&gt; </a:t>
            </a:r>
            <a:r>
              <a:rPr lang="en-US" dirty="0" smtClean="0"/>
              <a:t>?</a:t>
            </a:r>
          </a:p>
          <a:p>
            <a:pPr marL="400050" lvl="1" indent="0">
              <a:buNone/>
            </a:pPr>
            <a:r>
              <a:rPr lang="en-US" dirty="0" smtClean="0">
                <a:latin typeface="+mj-lt"/>
              </a:rPr>
              <a:t>independent variable --&gt; ?</a:t>
            </a:r>
          </a:p>
          <a:p>
            <a:pPr marL="0" indent="0">
              <a:buNone/>
            </a:pPr>
            <a:endParaRPr lang="en-US" u="sng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Inference about population means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4343187"/>
              </p:ext>
            </p:extLst>
          </p:nvPr>
        </p:nvGraphicFramePr>
        <p:xfrm>
          <a:off x="752475" y="5410200"/>
          <a:ext cx="277971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45" name="Equation" r:id="rId3" imgW="1282680" imgH="228600" progId="Equation.3">
                  <p:embed/>
                </p:oleObj>
              </mc:Choice>
              <mc:Fallback>
                <p:oleObj name="Equation" r:id="rId3" imgW="12826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2475" y="5410200"/>
                        <a:ext cx="2779713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377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what if we want to compare three or more means?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one factor (drug, attendance, bit rate, chemical)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comparing the effects of different treatment levels  --&gt; practically more useful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t-test is a special case (</a:t>
            </a:r>
            <a:r>
              <a:rPr lang="en-US" dirty="0" err="1" smtClean="0">
                <a:latin typeface="+mj-lt"/>
              </a:rPr>
              <a:t>eg</a:t>
            </a:r>
            <a:r>
              <a:rPr lang="en-US" dirty="0" smtClean="0">
                <a:latin typeface="+mj-lt"/>
              </a:rPr>
              <a:t>. quality levels at 3Mbps </a:t>
            </a:r>
            <a:r>
              <a:rPr lang="en-US" dirty="0" err="1" smtClean="0">
                <a:latin typeface="+mj-lt"/>
              </a:rPr>
              <a:t>vs</a:t>
            </a:r>
            <a:r>
              <a:rPr lang="en-US" dirty="0" smtClean="0">
                <a:latin typeface="+mj-lt"/>
              </a:rPr>
              <a:t> 9 Mbps)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u="sng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Inference about population means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72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what if we want to compare three or more means?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a straightforward approach: do a pairwise comparison of means using t-test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find the largest or smallest as required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/>
              <a:t> treatment levels (one factor), no. of comparisons required </a:t>
            </a:r>
            <a:r>
              <a:rPr lang="en-US" dirty="0" smtClean="0"/>
              <a:t>=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u="sng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Inference about population means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2983905"/>
              </p:ext>
            </p:extLst>
          </p:nvPr>
        </p:nvGraphicFramePr>
        <p:xfrm>
          <a:off x="4267200" y="5410200"/>
          <a:ext cx="6524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15" name="Equation" r:id="rId3" imgW="279360" imgH="228600" progId="Equation.3">
                  <p:embed/>
                </p:oleObj>
              </mc:Choice>
              <mc:Fallback>
                <p:oleObj name="Equation" r:id="rId3" imgW="279360" imgH="228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5410200"/>
                        <a:ext cx="65246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744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running multiple t-tests (or any other statistical test), is it problematic?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the issue with statistical inference  --&gt; rejection region is never equal to zero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level of significance </a:t>
            </a:r>
            <a:r>
              <a:rPr lang="el-GR" dirty="0" smtClean="0">
                <a:latin typeface="+mj-lt"/>
              </a:rPr>
              <a:t>α</a:t>
            </a:r>
            <a:r>
              <a:rPr lang="fr-FR" dirty="0" smtClean="0">
                <a:latin typeface="+mj-lt"/>
              </a:rPr>
              <a:t>  --&gt; </a:t>
            </a:r>
            <a:r>
              <a:rPr lang="en-US" dirty="0" smtClean="0"/>
              <a:t>error associated with hypothesis testing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u="sng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Inference about population means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36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finding a test statistic as extreme as the observed one --&gt; we may make an error 1 </a:t>
            </a:r>
            <a:r>
              <a:rPr lang="en-US" dirty="0"/>
              <a:t>out of 20 times</a:t>
            </a:r>
            <a:endParaRPr lang="en-US" dirty="0" smtClean="0"/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m</a:t>
            </a:r>
            <a:r>
              <a:rPr lang="en-US" dirty="0" smtClean="0">
                <a:latin typeface="+mj-lt"/>
              </a:rPr>
              <a:t>ultiple t-tests </a:t>
            </a:r>
            <a:r>
              <a:rPr lang="en-US" u="sng" dirty="0" smtClean="0">
                <a:latin typeface="+mj-lt"/>
              </a:rPr>
              <a:t>using the same data</a:t>
            </a:r>
            <a:r>
              <a:rPr lang="en-US" dirty="0" smtClean="0">
                <a:latin typeface="+mj-lt"/>
              </a:rPr>
              <a:t> will increase the risk further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u="sng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Inference about population means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3029850"/>
              </p:ext>
            </p:extLst>
          </p:nvPr>
        </p:nvGraphicFramePr>
        <p:xfrm>
          <a:off x="685800" y="5257800"/>
          <a:ext cx="3070639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31" name="Equation" r:id="rId3" imgW="1701720" imgH="291960" progId="Equation.3">
                  <p:embed/>
                </p:oleObj>
              </mc:Choice>
              <mc:Fallback>
                <p:oleObj name="Equation" r:id="rId3" imgW="1701720" imgH="291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" y="5257800"/>
                        <a:ext cx="3070639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389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bootstrapping --&gt; random sampling with replacement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permutation tests --&gt; exchanging of data labels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random sampling without replacement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Nonparametric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89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u="sng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810429"/>
              </p:ext>
            </p:extLst>
          </p:nvPr>
        </p:nvGraphicFramePr>
        <p:xfrm>
          <a:off x="1295400" y="19050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 mg (no medicine)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50 mg (low dose)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500 mg (high dose)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3.2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4.3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1.1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4.1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1.1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2.6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5.5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2.4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1.5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3.8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5.9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3.6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1.9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6.1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1.9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2.4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4.3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2.4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5352029"/>
              </p:ext>
            </p:extLst>
          </p:nvPr>
        </p:nvGraphicFramePr>
        <p:xfrm>
          <a:off x="2133600" y="4724400"/>
          <a:ext cx="20002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2" name="Equation" r:id="rId3" imgW="1028520" imgH="228600" progId="Equation.3">
                  <p:embed/>
                </p:oleObj>
              </mc:Choice>
              <mc:Fallback>
                <p:oleObj name="Equation" r:id="rId3" imgW="10285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724400"/>
                        <a:ext cx="20002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Inference about population means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30794" y="4724400"/>
            <a:ext cx="339400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 to use t-test for this?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0" y="5410200"/>
            <a:ext cx="433285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ignores intermediate information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582547" y="6015335"/>
            <a:ext cx="344671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sample is always precious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7029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option 1: </a:t>
            </a:r>
            <a:r>
              <a:rPr lang="en-US" dirty="0" smtClean="0"/>
              <a:t>transmit </a:t>
            </a:r>
            <a:r>
              <a:rPr lang="en-US" dirty="0"/>
              <a:t>the full HD video as it is </a:t>
            </a:r>
            <a:endParaRPr lang="en-US" dirty="0" smtClean="0"/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option 2: </a:t>
            </a:r>
            <a:r>
              <a:rPr lang="en-US" dirty="0" smtClean="0"/>
              <a:t>first </a:t>
            </a:r>
            <a:r>
              <a:rPr lang="en-US" dirty="0"/>
              <a:t>down scale the full HD video to 720p (720 x 1280), then transmit the resultant lower resolution video. Finally, upscale (i.e. increase its resolution) back to full HD resolution at the receiver side. </a:t>
            </a: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Inference about population means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75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two null and alternate hypothesis (corresponding to two bit rates)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we ignore the interaction between factors (bit rate and resolution)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Inference about population means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276600" y="2819400"/>
            <a:ext cx="2747963" cy="1951495"/>
            <a:chOff x="3429000" y="3458705"/>
            <a:chExt cx="2747963" cy="1951495"/>
          </a:xfrm>
        </p:grpSpPr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26246751"/>
                </p:ext>
              </p:extLst>
            </p:nvPr>
          </p:nvGraphicFramePr>
          <p:xfrm>
            <a:off x="3429001" y="3458705"/>
            <a:ext cx="2747210" cy="8846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66" name="Equation" r:id="rId3" imgW="1498320" imgH="482400" progId="Equation.3">
                    <p:embed/>
                  </p:oleObj>
                </mc:Choice>
                <mc:Fallback>
                  <p:oleObj name="Equation" r:id="rId3" imgW="1498320" imgH="4824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429001" y="3458705"/>
                          <a:ext cx="2747210" cy="8846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16156934"/>
                </p:ext>
              </p:extLst>
            </p:nvPr>
          </p:nvGraphicFramePr>
          <p:xfrm>
            <a:off x="3429000" y="4525963"/>
            <a:ext cx="2747963" cy="884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67" name="Equation" r:id="rId5" imgW="1498320" imgH="482400" progId="Equation.3">
                    <p:embed/>
                  </p:oleObj>
                </mc:Choice>
                <mc:Fallback>
                  <p:oleObj name="Equation" r:id="rId5" imgW="1498320" imgH="482400" progId="Equation.3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9000" y="4525963"/>
                          <a:ext cx="2747963" cy="884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757169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option 1: </a:t>
            </a:r>
            <a:r>
              <a:rPr lang="en-US" dirty="0" smtClean="0"/>
              <a:t>transmit </a:t>
            </a:r>
            <a:r>
              <a:rPr lang="en-US" dirty="0"/>
              <a:t>the full HD video </a:t>
            </a:r>
            <a:r>
              <a:rPr lang="en-US" dirty="0" smtClean="0">
                <a:solidFill>
                  <a:srgbClr val="0000CC"/>
                </a:solidFill>
              </a:rPr>
              <a:t>at bit rate b1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option 2: </a:t>
            </a:r>
            <a:r>
              <a:rPr lang="en-US" dirty="0" smtClean="0"/>
              <a:t>first </a:t>
            </a:r>
            <a:r>
              <a:rPr lang="en-US" dirty="0"/>
              <a:t>down scale the full HD video to 720p (720 x 1280), then transmit the resultant lower resolution </a:t>
            </a:r>
            <a:r>
              <a:rPr lang="en-US" dirty="0" smtClean="0"/>
              <a:t>video </a:t>
            </a:r>
            <a:r>
              <a:rPr lang="en-US" dirty="0" smtClean="0">
                <a:solidFill>
                  <a:srgbClr val="0000CC"/>
                </a:solidFill>
              </a:rPr>
              <a:t>at bit rate b2</a:t>
            </a:r>
            <a:r>
              <a:rPr lang="en-US" dirty="0" smtClean="0"/>
              <a:t>. </a:t>
            </a:r>
            <a:r>
              <a:rPr lang="en-US" dirty="0"/>
              <a:t>Finally, upscale (i.e. increase its resolution) back to full HD resolution at the receiver side. </a:t>
            </a: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Inference about population means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90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each t-test uses information only from two corresponding samples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ignores remaining data or interaction between factors or their treatment levels (lack of use of global information)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need to tackle quantitative (repeated t-tests) and </a:t>
            </a:r>
            <a:r>
              <a:rPr lang="en-US" u="sng" dirty="0" smtClean="0"/>
              <a:t>qualitative</a:t>
            </a:r>
            <a:r>
              <a:rPr lang="en-US" dirty="0" smtClean="0"/>
              <a:t> drawbacks of t-test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u="sng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Inference about population means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46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ANOVA: analysis of variance but used for comparing means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one way ANOVA: one factor but different levels of treatment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two way ANOVA: two factors at varying levels of treatment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u="sng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ANOVA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18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ANOVA is a parametric test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test statistic follows F-distribution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nonparametric tests useful but cannot directly account for multiple factors and varying treatment levels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u="sng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ANOVA: back to parametric tests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38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population = quantitative outcome for each of the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 smtClean="0"/>
              <a:t> levels of treatment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u="sng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ANOVA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841073"/>
              </p:ext>
            </p:extLst>
          </p:nvPr>
        </p:nvGraphicFramePr>
        <p:xfrm>
          <a:off x="304800" y="32766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 mg (no medicine)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50 mg (low dose)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500 mg (high dose)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3.2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4.3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1.1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4.1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1.1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2.6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5.5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2.4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1.5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3.8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5.9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3.6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1.9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6.1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1.9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2.4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4.3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2.4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1283570"/>
              </p:ext>
            </p:extLst>
          </p:nvPr>
        </p:nvGraphicFramePr>
        <p:xfrm>
          <a:off x="6781800" y="3200400"/>
          <a:ext cx="22288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8" name="Equation" r:id="rId3" imgW="1028520" imgH="228600" progId="Equation.3">
                  <p:embed/>
                </p:oleObj>
              </mc:Choice>
              <mc:Fallback>
                <p:oleObj name="Equation" r:id="rId3" imgW="1028520" imgH="228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3200400"/>
                        <a:ext cx="222885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943600" y="4038600"/>
            <a:ext cx="302679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18 patients randomly </a:t>
            </a:r>
          </a:p>
          <a:p>
            <a:r>
              <a:rPr lang="en-US" sz="2400" dirty="0" smtClean="0"/>
              <a:t>selected and randomly</a:t>
            </a:r>
          </a:p>
          <a:p>
            <a:r>
              <a:rPr lang="en-US" sz="2400" dirty="0" smtClean="0"/>
              <a:t>assigned to one of the</a:t>
            </a:r>
          </a:p>
          <a:p>
            <a:r>
              <a:rPr lang="en-US" sz="2400" dirty="0" smtClean="0"/>
              <a:t>3 ‘groups’ </a:t>
            </a:r>
          </a:p>
          <a:p>
            <a:r>
              <a:rPr lang="en-US" sz="2400" dirty="0" smtClean="0"/>
              <a:t>(treatment levels)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723936" y="4173255"/>
            <a:ext cx="3288208" cy="193899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one factor (medicine)</a:t>
            </a:r>
          </a:p>
          <a:p>
            <a:endParaRPr lang="en-US" sz="2400" dirty="0"/>
          </a:p>
          <a:p>
            <a:r>
              <a:rPr lang="en-US" sz="2400" dirty="0" smtClean="0"/>
              <a:t>3 treatment levels 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dirty="0" smtClean="0"/>
              <a:t> = 3)</a:t>
            </a:r>
          </a:p>
          <a:p>
            <a:endParaRPr lang="en-US" sz="2400" dirty="0"/>
          </a:p>
          <a:p>
            <a:r>
              <a:rPr lang="en-US" sz="2400" dirty="0" smtClean="0"/>
              <a:t>outcome: BP levels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667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u="sng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ANOVA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524000" y="1676400"/>
            <a:ext cx="6781800" cy="2134955"/>
            <a:chOff x="1752600" y="1981200"/>
            <a:chExt cx="6781800" cy="2134955"/>
          </a:xfrm>
        </p:grpSpPr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76053919"/>
                </p:ext>
              </p:extLst>
            </p:nvPr>
          </p:nvGraphicFramePr>
          <p:xfrm>
            <a:off x="4114800" y="1981200"/>
            <a:ext cx="1149350" cy="7975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606" name="Equation" r:id="rId3" imgW="622080" imgH="431640" progId="Equation.3">
                    <p:embed/>
                  </p:oleObj>
                </mc:Choice>
                <mc:Fallback>
                  <p:oleObj name="Equation" r:id="rId3" imgW="622080" imgH="431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114800" y="1981200"/>
                          <a:ext cx="1149350" cy="79750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" name="Straight Arrow Connector 4"/>
            <p:cNvCxnSpPr/>
            <p:nvPr/>
          </p:nvCxnSpPr>
          <p:spPr>
            <a:xfrm flipH="1">
              <a:off x="3200400" y="2526941"/>
              <a:ext cx="969047" cy="749659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752600" y="3159696"/>
              <a:ext cx="2590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total sample size </a:t>
              </a:r>
              <a:endParaRPr lang="en-US" sz="2800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5257800" y="2526941"/>
              <a:ext cx="762000" cy="749659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800600" y="3162048"/>
              <a:ext cx="37338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number of subjects assigned to treatment </a:t>
              </a:r>
              <a:r>
                <a:rPr lang="en-US" sz="2800" i="1" dirty="0" smtClean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sz="28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927517"/>
              </p:ext>
            </p:extLst>
          </p:nvPr>
        </p:nvGraphicFramePr>
        <p:xfrm>
          <a:off x="3543300" y="4184650"/>
          <a:ext cx="194310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07" name="Equation" r:id="rId5" imgW="1041120" imgH="533160" progId="Equation.3">
                  <p:embed/>
                </p:oleObj>
              </mc:Choice>
              <mc:Fallback>
                <p:oleObj name="Equation" r:id="rId5" imgW="1041120" imgH="5331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43300" y="4184650"/>
                        <a:ext cx="1943100" cy="996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H="1">
            <a:off x="2590800" y="4701245"/>
            <a:ext cx="969047" cy="74965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43000" y="5334000"/>
            <a:ext cx="259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sample mean</a:t>
            </a:r>
          </a:p>
          <a:p>
            <a:r>
              <a:rPr lang="en-US" sz="2800" dirty="0" smtClean="0"/>
              <a:t>for treatment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91200" y="4439635"/>
            <a:ext cx="952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why?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1577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one way ANOVA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null hypothesis: all means under consideration are equal (unknown fixed constant)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alternative hypothesis: population means are not all equal 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u="sng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ANOVA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8854878"/>
              </p:ext>
            </p:extLst>
          </p:nvPr>
        </p:nvGraphicFramePr>
        <p:xfrm>
          <a:off x="544513" y="2362200"/>
          <a:ext cx="2903537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13" name="Equation" r:id="rId3" imgW="1625400" imgH="457200" progId="Equation.3">
                  <p:embed/>
                </p:oleObj>
              </mc:Choice>
              <mc:Fallback>
                <p:oleObj name="Equation" r:id="rId3" imgW="1625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513" y="2362200"/>
                        <a:ext cx="2903537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419600" y="2003188"/>
            <a:ext cx="36169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3200" dirty="0" smtClean="0"/>
              <a:t> levels of treatment</a:t>
            </a:r>
            <a:endParaRPr lang="en-US" sz="3200" dirty="0"/>
          </a:p>
        </p:txBody>
      </p:sp>
      <p:cxnSp>
        <p:nvCxnSpPr>
          <p:cNvPr id="7" name="Straight Arrow Connector 6"/>
          <p:cNvCxnSpPr>
            <a:stCxn id="4" idx="1"/>
          </p:cNvCxnSpPr>
          <p:nvPr/>
        </p:nvCxnSpPr>
        <p:spPr>
          <a:xfrm flipH="1">
            <a:off x="3429000" y="2295576"/>
            <a:ext cx="990600" cy="30200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54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i="1" dirty="0" smtClean="0">
                <a:cs typeface="Times New Roman" pitchFamily="18" charset="0"/>
              </a:rPr>
              <a:t>X</a:t>
            </a:r>
            <a:r>
              <a:rPr lang="en-US" sz="2600" dirty="0" smtClean="0"/>
              <a:t>: 49, 53, 74, 111, 113, 335</a:t>
            </a:r>
          </a:p>
          <a:p>
            <a:pPr marL="0" indent="0">
              <a:buNone/>
            </a:pPr>
            <a:r>
              <a:rPr lang="en-US" sz="2600" i="1" dirty="0">
                <a:cs typeface="Times New Roman" pitchFamily="18" charset="0"/>
              </a:rPr>
              <a:t>Y</a:t>
            </a:r>
            <a:r>
              <a:rPr lang="en-US" sz="2600" dirty="0" smtClean="0"/>
              <a:t>: 62, 101, 167, 174, 190</a:t>
            </a:r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/>
              <a:t>the null (combined) sample: </a:t>
            </a:r>
            <a:r>
              <a:rPr lang="en-US" sz="2600" dirty="0"/>
              <a:t>49, 53, 74, 111, 113, </a:t>
            </a:r>
            <a:r>
              <a:rPr lang="en-US" sz="2600" dirty="0" smtClean="0"/>
              <a:t>335, </a:t>
            </a:r>
            <a:r>
              <a:rPr lang="en-US" sz="2600" dirty="0"/>
              <a:t>62, 101, 167, 174, </a:t>
            </a:r>
            <a:r>
              <a:rPr lang="en-US" sz="2600" dirty="0" smtClean="0"/>
              <a:t>190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>
                <a:cs typeface="Times New Roman" pitchFamily="18" charset="0"/>
              </a:rPr>
              <a:t>new</a:t>
            </a:r>
            <a:r>
              <a:rPr lang="en-US" sz="2600" i="1" dirty="0">
                <a:cs typeface="Times New Roman" pitchFamily="18" charset="0"/>
              </a:rPr>
              <a:t> X</a:t>
            </a:r>
            <a:r>
              <a:rPr lang="en-US" sz="2600" dirty="0"/>
              <a:t>: 335, 167, 53, 335, 74, 62</a:t>
            </a:r>
          </a:p>
          <a:p>
            <a:pPr marL="0" indent="0">
              <a:buNone/>
            </a:pPr>
            <a:r>
              <a:rPr lang="en-US" sz="2600" dirty="0">
                <a:cs typeface="Times New Roman" pitchFamily="18" charset="0"/>
              </a:rPr>
              <a:t>new</a:t>
            </a:r>
            <a:r>
              <a:rPr lang="en-US" sz="2600" i="1" dirty="0">
                <a:cs typeface="Times New Roman" pitchFamily="18" charset="0"/>
              </a:rPr>
              <a:t> Y</a:t>
            </a:r>
            <a:r>
              <a:rPr lang="en-US" sz="2600" dirty="0"/>
              <a:t>: 62, 49, 53, 174, </a:t>
            </a:r>
            <a:r>
              <a:rPr lang="en-US" sz="2600" dirty="0" smtClean="0"/>
              <a:t>190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>
                <a:cs typeface="Times New Roman" pitchFamily="18" charset="0"/>
              </a:rPr>
              <a:t>new</a:t>
            </a:r>
            <a:r>
              <a:rPr lang="en-US" sz="2600" i="1" dirty="0">
                <a:cs typeface="Times New Roman" pitchFamily="18" charset="0"/>
              </a:rPr>
              <a:t> X</a:t>
            </a:r>
            <a:r>
              <a:rPr lang="en-US" sz="2600" dirty="0"/>
              <a:t>: </a:t>
            </a:r>
            <a:r>
              <a:rPr lang="en-US" sz="2600" dirty="0" smtClean="0"/>
              <a:t>62, </a:t>
            </a:r>
            <a:r>
              <a:rPr lang="en-US" sz="2600" dirty="0"/>
              <a:t>53, 74, 111, 113, </a:t>
            </a:r>
            <a:r>
              <a:rPr lang="en-US" sz="2600" dirty="0" smtClean="0"/>
              <a:t>101</a:t>
            </a:r>
            <a:endParaRPr lang="en-US" sz="2600" dirty="0"/>
          </a:p>
          <a:p>
            <a:pPr marL="0" indent="0">
              <a:buNone/>
            </a:pPr>
            <a:r>
              <a:rPr lang="en-US" sz="2600" dirty="0">
                <a:cs typeface="Times New Roman" pitchFamily="18" charset="0"/>
              </a:rPr>
              <a:t>new</a:t>
            </a:r>
            <a:r>
              <a:rPr lang="en-US" sz="2600" i="1" dirty="0">
                <a:cs typeface="Times New Roman" pitchFamily="18" charset="0"/>
              </a:rPr>
              <a:t> Y</a:t>
            </a:r>
            <a:r>
              <a:rPr lang="en-US" sz="2600" dirty="0"/>
              <a:t>: </a:t>
            </a:r>
            <a:r>
              <a:rPr lang="en-US" sz="2600" dirty="0" smtClean="0"/>
              <a:t>49, 335, </a:t>
            </a:r>
            <a:r>
              <a:rPr lang="en-US" sz="2600" dirty="0"/>
              <a:t>167, 174, 190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Nonparametric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428840" y="5116680"/>
              <a:ext cx="2652480" cy="8845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19480" y="5107320"/>
                <a:ext cx="2671200" cy="90324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/>
          <p:cNvSpPr txBox="1"/>
          <p:nvPr/>
        </p:nvSpPr>
        <p:spPr>
          <a:xfrm>
            <a:off x="4876800" y="3962400"/>
            <a:ext cx="4112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with replacement --&gt; repetition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876800" y="5029200"/>
            <a:ext cx="39585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 repetition (unless data has </a:t>
            </a:r>
          </a:p>
          <a:p>
            <a:r>
              <a:rPr lang="en-US" sz="2400" dirty="0" smtClean="0"/>
              <a:t>such values)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1121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ANOVA is used to compare means but the analysis is based on variance-like quantities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defining the test statistic --&gt; F-statistic (ratio of chi-squared distributed variables)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u="sng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ANOVA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8423877"/>
              </p:ext>
            </p:extLst>
          </p:nvPr>
        </p:nvGraphicFramePr>
        <p:xfrm>
          <a:off x="2809875" y="4648200"/>
          <a:ext cx="353377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34" name="Equation" r:id="rId3" imgW="2070000" imgH="431640" progId="Equation.3">
                  <p:embed/>
                </p:oleObj>
              </mc:Choice>
              <mc:Fallback>
                <p:oleObj name="Equation" r:id="rId3" imgW="207000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09875" y="4648200"/>
                        <a:ext cx="3533775" cy="73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209800" y="5654312"/>
            <a:ext cx="5401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SS</a:t>
            </a:r>
            <a:r>
              <a:rPr lang="en-US" sz="2400" dirty="0" smtClean="0"/>
              <a:t> = sum of squared deviation from mean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3978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u="sng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ANOVA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1447800" y="1524000"/>
              <a:ext cx="6509880" cy="13042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38440" y="1514640"/>
                <a:ext cx="6528600" cy="13230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/>
          <p:cNvSpPr txBox="1"/>
          <p:nvPr/>
        </p:nvSpPr>
        <p:spPr>
          <a:xfrm>
            <a:off x="228600" y="3124200"/>
            <a:ext cx="8915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MS</a:t>
            </a:r>
            <a:r>
              <a:rPr lang="en-US" sz="2800" i="1" baseline="-25000" dirty="0" err="1" smtClean="0">
                <a:latin typeface="Times New Roman" pitchFamily="18" charset="0"/>
                <a:cs typeface="Times New Roman" pitchFamily="18" charset="0"/>
              </a:rPr>
              <a:t>Within</a:t>
            </a:r>
            <a:r>
              <a:rPr lang="en-US" sz="2800" dirty="0" smtClean="0"/>
              <a:t> : how outcomes vary within each treatment group</a:t>
            </a:r>
          </a:p>
          <a:p>
            <a:endParaRPr lang="en-US" sz="2800" dirty="0"/>
          </a:p>
          <a:p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MS</a:t>
            </a:r>
            <a:r>
              <a:rPr lang="en-US" sz="2800" i="1" baseline="-25000" dirty="0" err="1" smtClean="0">
                <a:latin typeface="Times New Roman" pitchFamily="18" charset="0"/>
                <a:cs typeface="Times New Roman" pitchFamily="18" charset="0"/>
              </a:rPr>
              <a:t>Between</a:t>
            </a:r>
            <a:r>
              <a:rPr lang="en-US" sz="2800" dirty="0" smtClean="0"/>
              <a:t> </a:t>
            </a:r>
            <a:r>
              <a:rPr lang="en-US" sz="2800" dirty="0"/>
              <a:t>: </a:t>
            </a:r>
            <a:r>
              <a:rPr lang="en-US" sz="2800" dirty="0" smtClean="0"/>
              <a:t>how the outcomes vary between the groups</a:t>
            </a:r>
            <a:endParaRPr lang="en-US" sz="28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5805914"/>
              </p:ext>
            </p:extLst>
          </p:nvPr>
        </p:nvGraphicFramePr>
        <p:xfrm>
          <a:off x="198437" y="5105400"/>
          <a:ext cx="3535363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23" name="Equation" r:id="rId5" imgW="2070000" imgH="431640" progId="Equation.3">
                  <p:embed/>
                </p:oleObj>
              </mc:Choice>
              <mc:Fallback>
                <p:oleObj name="Equation" r:id="rId5" imgW="2070000" imgH="4316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437" y="5105400"/>
                        <a:ext cx="3535363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216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u="sng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ANOVA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1447800" y="1524000"/>
              <a:ext cx="6509880" cy="13042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38440" y="1514640"/>
                <a:ext cx="6528600" cy="1323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136821"/>
              </p:ext>
            </p:extLst>
          </p:nvPr>
        </p:nvGraphicFramePr>
        <p:xfrm>
          <a:off x="1219200" y="5029200"/>
          <a:ext cx="305752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42" name="Equation" r:id="rId5" imgW="1790640" imgH="431640" progId="Equation.3">
                  <p:embed/>
                </p:oleObj>
              </mc:Choice>
              <mc:Fallback>
                <p:oleObj name="Equation" r:id="rId5" imgW="17906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029200"/>
                        <a:ext cx="3057525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2479591"/>
              </p:ext>
            </p:extLst>
          </p:nvPr>
        </p:nvGraphicFramePr>
        <p:xfrm>
          <a:off x="1219200" y="3124200"/>
          <a:ext cx="5105400" cy="1256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43" name="Equation" r:id="rId7" imgW="3200400" imgH="787320" progId="Equation.3">
                  <p:embed/>
                </p:oleObj>
              </mc:Choice>
              <mc:Fallback>
                <p:oleObj name="Equation" r:id="rId7" imgW="3200400" imgH="78732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124200"/>
                        <a:ext cx="5105400" cy="12563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" name="Ink 3"/>
              <p14:cNvContentPartPr/>
              <p14:nvPr/>
            </p14:nvContentPartPr>
            <p14:xfrm>
              <a:off x="616320" y="4348800"/>
              <a:ext cx="2116800" cy="15271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6960" y="4339440"/>
                <a:ext cx="2135520" cy="1545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/>
          <p:cNvGrpSpPr/>
          <p:nvPr/>
        </p:nvGrpSpPr>
        <p:grpSpPr>
          <a:xfrm>
            <a:off x="2625480" y="5830920"/>
            <a:ext cx="5520687" cy="568220"/>
            <a:chOff x="2625480" y="5830920"/>
            <a:chExt cx="5520687" cy="568220"/>
          </a:xfrm>
        </p:grpSpPr>
        <p:sp>
          <p:nvSpPr>
            <p:cNvPr id="8" name="TextBox 7"/>
            <p:cNvSpPr txBox="1"/>
            <p:nvPr/>
          </p:nvSpPr>
          <p:spPr>
            <a:xfrm>
              <a:off x="5486400" y="5875920"/>
              <a:ext cx="26597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CC"/>
                  </a:solidFill>
                </a:rPr>
                <a:t>local information</a:t>
              </a:r>
              <a:endParaRPr lang="en-US" sz="2800" dirty="0">
                <a:solidFill>
                  <a:srgbClr val="0000CC"/>
                </a:solidFill>
              </a:endParaRP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Ink 9"/>
                <p14:cNvContentPartPr/>
                <p14:nvPr/>
              </p14:nvContentPartPr>
              <p14:xfrm>
                <a:off x="2625480" y="5830920"/>
                <a:ext cx="2875680" cy="375480"/>
              </p14:xfrm>
            </p:contentPart>
          </mc:Choice>
          <mc:Fallback xmlns="">
            <p:pic>
              <p:nvPicPr>
                <p:cNvPr id="10" name="Ink 9"/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616120" y="5821560"/>
                  <a:ext cx="2894400" cy="394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" name="TextBox 11"/>
          <p:cNvSpPr txBox="1"/>
          <p:nvPr/>
        </p:nvSpPr>
        <p:spPr>
          <a:xfrm>
            <a:off x="5486400" y="4495800"/>
            <a:ext cx="2867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CC"/>
                </a:solidFill>
              </a:rPr>
              <a:t>global information</a:t>
            </a:r>
            <a:endParaRPr lang="en-US" sz="2800" dirty="0">
              <a:solidFill>
                <a:srgbClr val="0000CC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Ink 12"/>
              <p14:cNvContentPartPr/>
              <p14:nvPr/>
            </p14:nvContentPartPr>
            <p14:xfrm>
              <a:off x="2196720" y="4616640"/>
              <a:ext cx="3313440" cy="46476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187360" y="4607280"/>
                <a:ext cx="3332160" cy="48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166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u="sng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ANOVA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9564497"/>
              </p:ext>
            </p:extLst>
          </p:nvPr>
        </p:nvGraphicFramePr>
        <p:xfrm>
          <a:off x="3340812" y="1600200"/>
          <a:ext cx="2795588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4" name="Equation" r:id="rId3" imgW="1638000" imgH="1180800" progId="Equation.3">
                  <p:embed/>
                </p:oleObj>
              </mc:Choice>
              <mc:Fallback>
                <p:oleObj name="Equation" r:id="rId3" imgW="1638000" imgH="1180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40812" y="1600200"/>
                        <a:ext cx="2795588" cy="2016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3810000"/>
            <a:ext cx="8153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deviation of outcome from group mean (local variation)</a:t>
            </a:r>
          </a:p>
          <a:p>
            <a:endParaRPr lang="en-US" sz="2800" dirty="0"/>
          </a:p>
          <a:p>
            <a:r>
              <a:rPr lang="en-US" sz="2800" dirty="0" smtClean="0"/>
              <a:t>by definition, it is unbiased estimate of pooled (common) variance (independent of the truth of null hypothesis)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8001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u="sng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ANOVA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752600"/>
            <a:ext cx="81534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by definition, it is unbiased estimate of pooled (common) variance (independent of the truth of null hypothesis)</a:t>
            </a:r>
          </a:p>
          <a:p>
            <a:endParaRPr lang="en-US" sz="3200" dirty="0"/>
          </a:p>
          <a:p>
            <a:r>
              <a:rPr lang="en-US" sz="3200" dirty="0" smtClean="0"/>
              <a:t>group variances are assumed similar (corresponding population variances are assumed equal) --&gt; homogeneity of variance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2890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u="sng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ANOVA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3385987"/>
              </p:ext>
            </p:extLst>
          </p:nvPr>
        </p:nvGraphicFramePr>
        <p:xfrm>
          <a:off x="3352800" y="4038600"/>
          <a:ext cx="3263900" cy="180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28" name="Equation" r:id="rId3" imgW="1701720" imgH="939600" progId="Equation.3">
                  <p:embed/>
                </p:oleObj>
              </mc:Choice>
              <mc:Fallback>
                <p:oleObj name="Equation" r:id="rId3" imgW="1701720" imgH="939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52800" y="4038600"/>
                        <a:ext cx="3263900" cy="1801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/>
              <p14:cNvContentPartPr/>
              <p14:nvPr/>
            </p14:nvContentPartPr>
            <p14:xfrm>
              <a:off x="1439449" y="1905000"/>
              <a:ext cx="6509880" cy="130428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30089" y="1895640"/>
                <a:ext cx="6528600" cy="132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/>
              <p14:cNvContentPartPr/>
              <p14:nvPr/>
            </p14:nvContentPartPr>
            <p14:xfrm>
              <a:off x="2670120" y="1276920"/>
              <a:ext cx="4474080" cy="40543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60760" y="1267560"/>
                <a:ext cx="4492800" cy="407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900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u="sng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ANOVA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4350511"/>
              </p:ext>
            </p:extLst>
          </p:nvPr>
        </p:nvGraphicFramePr>
        <p:xfrm>
          <a:off x="3243263" y="1609725"/>
          <a:ext cx="3263900" cy="180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58" name="Equation" r:id="rId3" imgW="1701720" imgH="939600" progId="Equation.3">
                  <p:embed/>
                </p:oleObj>
              </mc:Choice>
              <mc:Fallback>
                <p:oleObj name="Equation" r:id="rId3" imgW="1701720" imgH="939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43263" y="1609725"/>
                        <a:ext cx="3263900" cy="1801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3810000"/>
            <a:ext cx="8153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deviation of group means from global mean (global variation)</a:t>
            </a:r>
          </a:p>
          <a:p>
            <a:endParaRPr lang="en-US" sz="2800" dirty="0"/>
          </a:p>
          <a:p>
            <a:r>
              <a:rPr lang="en-US" sz="2800" dirty="0" smtClean="0"/>
              <a:t>estimate of pooled variance only under null hypothesis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6351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u="sng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ANOVA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5278887"/>
              </p:ext>
            </p:extLst>
          </p:nvPr>
        </p:nvGraphicFramePr>
        <p:xfrm>
          <a:off x="696913" y="1662113"/>
          <a:ext cx="7720012" cy="224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06" name="Equation" r:id="rId3" imgW="4025880" imgH="1168200" progId="Equation.3">
                  <p:embed/>
                </p:oleObj>
              </mc:Choice>
              <mc:Fallback>
                <p:oleObj name="Equation" r:id="rId3" imgW="4025880" imgH="116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13" y="1662113"/>
                        <a:ext cx="7720012" cy="224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09600" y="3886200"/>
            <a:ext cx="671106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test statistic in ANOVA = ratio of chi-squared </a:t>
            </a:r>
          </a:p>
          <a:p>
            <a:r>
              <a:rPr lang="en-US" sz="2800" dirty="0" smtClean="0"/>
              <a:t>distributed variables</a:t>
            </a:r>
          </a:p>
          <a:p>
            <a:endParaRPr lang="en-US" sz="2800" dirty="0"/>
          </a:p>
          <a:p>
            <a:r>
              <a:rPr lang="en-US" sz="2800" dirty="0" smtClean="0"/>
              <a:t>ratio of ‘explained’ to ‘unexplained’ variance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/>
              <p14:cNvContentPartPr/>
              <p14:nvPr/>
            </p14:nvContentPartPr>
            <p14:xfrm>
              <a:off x="6242040" y="2696760"/>
              <a:ext cx="536040" cy="13309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32680" y="2687400"/>
                <a:ext cx="554760" cy="134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9802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 descr="F:\MATLAB_ivc_09_12_2015\csiq\aerial_city\re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395" name="Picture 3" descr="F:\MATLAB_ivc_09_12_2015\csiq\aerial_city\noise\aerial_city.AWGN.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5322240" y="2625480"/>
              <a:ext cx="3598920" cy="12502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12880" y="2616120"/>
                <a:ext cx="3617640" cy="12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/>
              <p14:cNvContentPartPr/>
              <p14:nvPr/>
            </p14:nvContentPartPr>
            <p14:xfrm>
              <a:off x="6081120" y="2428920"/>
              <a:ext cx="1875600" cy="13485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71760" y="2419560"/>
                <a:ext cx="1894320" cy="136728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/>
          <p:cNvSpPr txBox="1"/>
          <p:nvPr/>
        </p:nvSpPr>
        <p:spPr>
          <a:xfrm>
            <a:off x="5463825" y="5112603"/>
            <a:ext cx="36801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group variances will remain </a:t>
            </a:r>
          </a:p>
          <a:p>
            <a:r>
              <a:rPr lang="en-US" sz="2400" dirty="0" smtClean="0"/>
              <a:t>similar</a:t>
            </a:r>
            <a:endParaRPr lang="en-US" sz="240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ANOVA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7570" y="1752600"/>
            <a:ext cx="339144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shift can be explained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499970" y="4262735"/>
            <a:ext cx="3273973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v</a:t>
            </a:r>
            <a:r>
              <a:rPr lang="en-US" sz="2400" dirty="0" smtClean="0"/>
              <a:t>ariance within groups is</a:t>
            </a:r>
          </a:p>
          <a:p>
            <a:r>
              <a:rPr lang="en-US" sz="2400" dirty="0" smtClean="0"/>
              <a:t>unexplained 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/>
              <p14:cNvContentPartPr/>
              <p14:nvPr/>
            </p14:nvContentPartPr>
            <p14:xfrm>
              <a:off x="6215040" y="3277080"/>
              <a:ext cx="1125720" cy="11077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05680" y="3267720"/>
                <a:ext cx="1144440" cy="112644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/>
          <p:cNvSpPr txBox="1"/>
          <p:nvPr/>
        </p:nvSpPr>
        <p:spPr>
          <a:xfrm>
            <a:off x="5565227" y="5943600"/>
            <a:ext cx="170431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F&gt;1 or F&lt;1?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113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1" grpId="0" animBg="1"/>
      <p:bldP spid="1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ANOVA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0" y="1676400"/>
            <a:ext cx="3276600" cy="1295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Total variation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(variability among observations of different groups)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3733800"/>
            <a:ext cx="3810000" cy="16002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C00000"/>
                </a:solidFill>
              </a:rPr>
              <a:t>Within group Error variance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(chance: random error + individual differences 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86400" y="3733800"/>
            <a:ext cx="3276600" cy="160020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008000"/>
                </a:solidFill>
              </a:rPr>
              <a:t>Between group variance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(treatment effect + chance)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276600" y="2984141"/>
            <a:ext cx="969048" cy="67345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334000" y="2984141"/>
            <a:ext cx="685800" cy="67345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92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Nonparametric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Picture 3" descr="C:\Users\daiict\Desktop\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76400"/>
            <a:ext cx="4581525" cy="376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07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  <a:tabLst>
                <a:tab pos="2057400" algn="l"/>
              </a:tabLst>
            </a:pPr>
            <a:r>
              <a:rPr lang="en-US" dirty="0" smtClean="0">
                <a:latin typeface="+mj-lt"/>
              </a:rPr>
              <a:t>total variation (variance) of a sample with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 smtClean="0">
                <a:latin typeface="+mj-lt"/>
              </a:rPr>
              <a:t> groups =  chance variance + systematic variance (treatment effect)</a:t>
            </a:r>
          </a:p>
          <a:p>
            <a:pPr marL="0" indent="0">
              <a:buNone/>
              <a:tabLst>
                <a:tab pos="2057400" algn="l"/>
              </a:tabLst>
            </a:pPr>
            <a:endParaRPr lang="en-US" dirty="0">
              <a:latin typeface="+mj-lt"/>
            </a:endParaRPr>
          </a:p>
          <a:p>
            <a:pPr marL="0" indent="0">
              <a:buNone/>
              <a:tabLst>
                <a:tab pos="2057400" algn="l"/>
              </a:tabLst>
            </a:pPr>
            <a:endParaRPr lang="en-US" dirty="0" smtClean="0">
              <a:latin typeface="+mj-lt"/>
            </a:endParaRPr>
          </a:p>
          <a:p>
            <a:pPr marL="0" indent="0">
              <a:buNone/>
              <a:tabLst>
                <a:tab pos="2057400" algn="l"/>
              </a:tabLst>
            </a:pPr>
            <a:endParaRPr lang="en-US" dirty="0">
              <a:latin typeface="+mj-lt"/>
            </a:endParaRPr>
          </a:p>
          <a:p>
            <a:pPr marL="0" indent="0">
              <a:buNone/>
              <a:tabLst>
                <a:tab pos="2057400" algn="l"/>
              </a:tabLst>
            </a:pPr>
            <a:endParaRPr lang="en-US" dirty="0" smtClean="0">
              <a:latin typeface="+mj-lt"/>
            </a:endParaRPr>
          </a:p>
          <a:p>
            <a:pPr marL="0" indent="0">
              <a:buNone/>
              <a:tabLst>
                <a:tab pos="2057400" algn="l"/>
              </a:tabLst>
            </a:pPr>
            <a:r>
              <a:rPr lang="en-US" dirty="0" smtClean="0">
                <a:latin typeface="+mj-lt"/>
              </a:rPr>
              <a:t>signal-to-noise-ratio interpretation</a:t>
            </a:r>
          </a:p>
          <a:p>
            <a:pPr marL="0" indent="0">
              <a:buNone/>
              <a:tabLst>
                <a:tab pos="2057400" algn="l"/>
              </a:tabLst>
            </a:pPr>
            <a:endParaRPr lang="en-US" dirty="0">
              <a:latin typeface="+mj-lt"/>
            </a:endParaRPr>
          </a:p>
          <a:p>
            <a:pPr marL="0" indent="0">
              <a:buNone/>
              <a:tabLst>
                <a:tab pos="2057400" algn="l"/>
              </a:tabLst>
            </a:pPr>
            <a:endParaRPr lang="en-US" dirty="0">
              <a:latin typeface="+mj-lt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ANOVA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6647603"/>
              </p:ext>
            </p:extLst>
          </p:nvPr>
        </p:nvGraphicFramePr>
        <p:xfrm>
          <a:off x="3200400" y="3429000"/>
          <a:ext cx="2711450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82" name="Equation" r:id="rId3" imgW="1587240" imgH="228600" progId="Equation.3">
                  <p:embed/>
                </p:oleObj>
              </mc:Choice>
              <mc:Fallback>
                <p:oleObj name="Equation" r:id="rId3" imgW="158724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429000"/>
                        <a:ext cx="2711450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819400" y="4114800"/>
                <a:ext cx="3926524" cy="7812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/>
                        </a:rPr>
                        <m:t>F</m:t>
                      </m:r>
                      <m:r>
                        <a:rPr lang="en-US" sz="2400" b="0" i="1" smtClean="0">
                          <a:latin typeface="Cambria Math"/>
                        </a:rPr>
                        <m:t>≡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/>
                        </a:rPr>
                        <m:t>t</m:t>
                      </m:r>
                      <m:r>
                        <a:rPr lang="en-US" sz="2400" i="1">
                          <a:latin typeface="Cambria Math"/>
                        </a:rPr>
                        <m:t>≡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systematic</m:t>
                          </m:r>
                          <m:r>
                            <a:rPr lang="en-US" sz="2400" b="0" i="0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variance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chance</m:t>
                          </m:r>
                          <m:r>
                            <a:rPr lang="en-US" sz="2400" b="0" i="0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variance</m:t>
                          </m:r>
                        </m:den>
                      </m:f>
                    </m:oMath>
                  </m:oMathPara>
                </a14:m>
                <a:endParaRPr lang="en-US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114800"/>
                <a:ext cx="3926524" cy="78124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317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  <a:tabLst>
                <a:tab pos="2057400" algn="l"/>
              </a:tabLst>
            </a:pPr>
            <a:endParaRPr lang="en-US" dirty="0">
              <a:latin typeface="+mj-lt"/>
            </a:endParaRPr>
          </a:p>
          <a:p>
            <a:pPr marL="0" indent="0">
              <a:buNone/>
              <a:tabLst>
                <a:tab pos="2057400" algn="l"/>
              </a:tabLst>
            </a:pPr>
            <a:endParaRPr lang="en-US" dirty="0" smtClean="0">
              <a:latin typeface="+mj-lt"/>
            </a:endParaRPr>
          </a:p>
          <a:p>
            <a:pPr marL="0" indent="0">
              <a:buNone/>
              <a:tabLst>
                <a:tab pos="2057400" algn="l"/>
              </a:tabLst>
            </a:pPr>
            <a:endParaRPr lang="en-US" dirty="0">
              <a:latin typeface="+mj-lt"/>
            </a:endParaRPr>
          </a:p>
          <a:p>
            <a:pPr marL="0" indent="0">
              <a:buNone/>
              <a:tabLst>
                <a:tab pos="2057400" algn="l"/>
              </a:tabLst>
            </a:pPr>
            <a:endParaRPr lang="en-US" dirty="0" smtClean="0">
              <a:latin typeface="+mj-lt"/>
            </a:endParaRPr>
          </a:p>
          <a:p>
            <a:pPr marL="0" indent="0">
              <a:buNone/>
              <a:tabLst>
                <a:tab pos="2057400" algn="l"/>
              </a:tabLst>
            </a:pPr>
            <a:endParaRPr lang="en-US" dirty="0">
              <a:latin typeface="+mj-lt"/>
            </a:endParaRPr>
          </a:p>
          <a:p>
            <a:pPr marL="0" indent="0">
              <a:buNone/>
              <a:tabLst>
                <a:tab pos="2057400" algn="l"/>
              </a:tabLst>
            </a:pPr>
            <a:endParaRPr lang="en-US" dirty="0">
              <a:latin typeface="+mj-lt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ANOVA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09800" y="1676400"/>
                <a:ext cx="4525020" cy="1858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/>
                        </a:rPr>
                        <m:t>F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Between</m:t>
                          </m:r>
                          <m:r>
                            <a:rPr lang="en-US" sz="2400" b="0" i="0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group</m:t>
                          </m:r>
                          <m:r>
                            <a:rPr lang="en-US" sz="2400" b="0" i="0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variance</m:t>
                          </m:r>
                        </m:num>
                        <m:den>
                          <m:eqArr>
                            <m:eqArr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/>
                                </a:rPr>
                                <m:t>Within</m:t>
                              </m:r>
                              <m:r>
                                <a:rPr lang="en-US" sz="2400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/>
                                </a:rPr>
                                <m:t>group</m:t>
                              </m:r>
                              <m:r>
                                <a:rPr lang="en-US" sz="2400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/>
                                </a:rPr>
                                <m:t>error</m:t>
                              </m:r>
                              <m:r>
                                <a:rPr lang="en-US" sz="2400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/>
                                </a:rPr>
                                <m:t>variance</m:t>
                              </m:r>
                            </m:e>
                            <m:e/>
                          </m:eqArr>
                        </m:den>
                      </m:f>
                    </m:oMath>
                  </m:oMathPara>
                </a14:m>
                <a:endParaRPr lang="en-US" sz="2400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smtClean="0">
                          <a:latin typeface="Cambria Math"/>
                        </a:rPr>
                        <m:t> </m:t>
                      </m:r>
                      <m:r>
                        <a:rPr lang="en-US" sz="2400" b="0" i="0" smtClean="0">
                          <a:latin typeface="Cambria Math"/>
                        </a:rPr>
                        <m:t>  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treatment</m:t>
                          </m:r>
                          <m:r>
                            <a:rPr lang="en-US" sz="2400" b="0" i="0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effect</m:t>
                          </m:r>
                          <m:r>
                            <a:rPr lang="en-US" sz="2400" b="0" i="0" smtClean="0">
                              <a:latin typeface="Cambria Math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chance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chance</m:t>
                          </m:r>
                        </m:den>
                      </m:f>
                    </m:oMath>
                  </m:oMathPara>
                </a14:m>
                <a:endParaRPr lang="en-US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1676400"/>
                <a:ext cx="4525020" cy="185858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09800" y="3946040"/>
                <a:ext cx="5248681" cy="1921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0" i="1" dirty="0" smtClean="0">
                    <a:latin typeface="Times New Roman" pitchFamily="18" charset="0"/>
                    <a:cs typeface="Times New Roman" pitchFamily="18" charset="0"/>
                  </a:rPr>
                  <a:t>null</a:t>
                </a:r>
                <a:r>
                  <a:rPr lang="en-US" sz="2400" b="0" dirty="0" smtClean="0">
                    <a:latin typeface="+mj-lt"/>
                  </a:rPr>
                  <a:t> hypothesis: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0" smtClean="0">
                            <a:latin typeface="Cambria Math"/>
                          </a:rPr>
                          <m:t>0+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chance</m:t>
                        </m:r>
                      </m:num>
                      <m:den>
                        <m:eqArr>
                          <m:eqArr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chance</m:t>
                            </m:r>
                          </m:e>
                          <m:e/>
                        </m:eqArr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≌1</m:t>
                    </m:r>
                  </m:oMath>
                </a14:m>
                <a:endParaRPr lang="en-US" sz="2400" dirty="0" smtClean="0">
                  <a:latin typeface="+mj-lt"/>
                </a:endParaRPr>
              </a:p>
              <a:p>
                <a:endParaRPr lang="en-US" sz="2400" dirty="0">
                  <a:latin typeface="+mj-lt"/>
                </a:endParaRPr>
              </a:p>
              <a:p>
                <a:r>
                  <a:rPr lang="en-US" sz="2400" i="1" dirty="0" smtClean="0">
                    <a:latin typeface="Times New Roman" pitchFamily="18" charset="0"/>
                    <a:cs typeface="Times New Roman" pitchFamily="18" charset="0"/>
                  </a:rPr>
                  <a:t>alt.</a:t>
                </a:r>
                <a:r>
                  <a:rPr lang="en-US" sz="2400" dirty="0" smtClean="0">
                    <a:latin typeface="+mj-lt"/>
                  </a:rPr>
                  <a:t> hypothesis</a:t>
                </a:r>
                <a:r>
                  <a:rPr lang="en-US" sz="2400" dirty="0">
                    <a:latin typeface="+mj-lt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treatment</m:t>
                        </m:r>
                        <m:r>
                          <a:rPr lang="en-US" sz="2400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effect</m:t>
                        </m:r>
                        <m:r>
                          <a:rPr lang="en-US" sz="2400">
                            <a:latin typeface="Cambria Math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chance</m:t>
                        </m:r>
                      </m:num>
                      <m:den>
                        <m:eqArr>
                          <m:eqArr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chance</m:t>
                            </m:r>
                          </m:e>
                          <m:e/>
                        </m:eqArr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&gt;</m:t>
                    </m:r>
                    <m:r>
                      <a:rPr lang="en-US" sz="2400" i="1">
                        <a:latin typeface="Cambria Math"/>
                      </a:rPr>
                      <m:t>1</m:t>
                    </m:r>
                    <m:r>
                      <a:rPr lang="en-US" sz="2800" b="0" i="0" smtClean="0">
                        <a:latin typeface="Cambria Math"/>
                      </a:rPr>
                      <m:t>  </m:t>
                    </m:r>
                  </m:oMath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3946040"/>
                <a:ext cx="5248681" cy="1921360"/>
              </a:xfrm>
              <a:prstGeom prst="rect">
                <a:avLst/>
              </a:prstGeom>
              <a:blipFill rotWithShape="1">
                <a:blip r:embed="rId3"/>
                <a:stretch>
                  <a:fillRect l="-1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625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  <a:tabLst>
                <a:tab pos="2057400" algn="l"/>
              </a:tabLst>
            </a:pPr>
            <a:r>
              <a:rPr lang="en-US" dirty="0" smtClean="0">
                <a:latin typeface="+mj-lt"/>
              </a:rPr>
              <a:t>interpreting using a linear model</a:t>
            </a:r>
          </a:p>
          <a:p>
            <a:pPr marL="0" indent="0">
              <a:buNone/>
              <a:tabLst>
                <a:tab pos="2057400" algn="l"/>
              </a:tabLst>
            </a:pPr>
            <a:endParaRPr lang="en-US" dirty="0">
              <a:latin typeface="+mj-lt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ANOVA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1091690"/>
              </p:ext>
            </p:extLst>
          </p:nvPr>
        </p:nvGraphicFramePr>
        <p:xfrm>
          <a:off x="3352800" y="2514600"/>
          <a:ext cx="240323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75" name="Equation" r:id="rId3" imgW="1041120" imgH="330120" progId="Equation.3">
                  <p:embed/>
                </p:oleObj>
              </mc:Choice>
              <mc:Fallback>
                <p:oleObj name="Equation" r:id="rId3" imgW="1041120" imgH="330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52800" y="2514600"/>
                        <a:ext cx="240323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0" y="3581400"/>
            <a:ext cx="3615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400" i="1" baseline="30000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baseline="30000" dirty="0" err="1" smtClean="0"/>
              <a:t>h</a:t>
            </a:r>
            <a:r>
              <a:rPr lang="en-US" sz="2400" dirty="0" smtClean="0"/>
              <a:t> observation from group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67000" y="4800600"/>
            <a:ext cx="1718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global mean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529660" y="4800600"/>
            <a:ext cx="31989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distance of group mean </a:t>
            </a:r>
          </a:p>
          <a:p>
            <a:r>
              <a:rPr lang="en-US" sz="2400" dirty="0" smtClean="0"/>
              <a:t>from global mean</a:t>
            </a:r>
          </a:p>
          <a:p>
            <a:r>
              <a:rPr lang="en-US" sz="2400" dirty="0" smtClean="0">
                <a:latin typeface="Meiryo UI"/>
                <a:ea typeface="Meiryo UI"/>
                <a:cs typeface="Meiryo UI"/>
              </a:rPr>
              <a:t>⇒ </a:t>
            </a:r>
            <a:r>
              <a:rPr lang="en-US" sz="2400" dirty="0" smtClean="0">
                <a:latin typeface="+mj-lt"/>
                <a:ea typeface="Meiryo UI"/>
                <a:cs typeface="Meiryo UI"/>
              </a:rPr>
              <a:t>treatment effect</a:t>
            </a:r>
            <a:endParaRPr lang="en-US" sz="24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53200" y="3348335"/>
            <a:ext cx="1866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random error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438400" y="3011605"/>
            <a:ext cx="969048" cy="67345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429000" y="3174694"/>
            <a:ext cx="782763" cy="166405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014184" y="3242437"/>
            <a:ext cx="636160" cy="1558163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8" idx="1"/>
          </p:cNvCxnSpPr>
          <p:nvPr/>
        </p:nvCxnSpPr>
        <p:spPr>
          <a:xfrm>
            <a:off x="5715000" y="3174694"/>
            <a:ext cx="838200" cy="40447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13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9" name="Text Box 29"/>
          <p:cNvSpPr txBox="1">
            <a:spLocks noChangeArrowheads="1"/>
          </p:cNvSpPr>
          <p:nvPr/>
        </p:nvSpPr>
        <p:spPr bwMode="auto">
          <a:xfrm>
            <a:off x="228600" y="1859340"/>
            <a:ext cx="30480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rgbClr val="FFEB4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+mj-lt"/>
              </a:rPr>
              <a:t>Between-group variation is large compared to the Within-group variation</a:t>
            </a:r>
          </a:p>
        </p:txBody>
      </p:sp>
      <p:sp>
        <p:nvSpPr>
          <p:cNvPr id="194604" name="Text Box 44"/>
          <p:cNvSpPr txBox="1">
            <a:spLocks noChangeArrowheads="1"/>
          </p:cNvSpPr>
          <p:nvPr/>
        </p:nvSpPr>
        <p:spPr bwMode="auto">
          <a:xfrm>
            <a:off x="5327650" y="1923871"/>
            <a:ext cx="35814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rgbClr val="FFEB4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 smtClean="0">
                <a:latin typeface="+mj-lt"/>
              </a:rPr>
              <a:t>if </a:t>
            </a:r>
            <a:r>
              <a:rPr lang="en-US" sz="2400" dirty="0">
                <a:latin typeface="+mj-lt"/>
              </a:rPr>
              <a:t>we sampled from these populations, we would expect to reject H</a:t>
            </a:r>
            <a:r>
              <a:rPr lang="en-US" sz="2400" baseline="-25000" dirty="0">
                <a:latin typeface="+mj-lt"/>
              </a:rPr>
              <a:t>0</a:t>
            </a:r>
            <a:endParaRPr lang="en-US" sz="2400" dirty="0">
              <a:latin typeface="+mj-lt"/>
            </a:endParaRPr>
          </a:p>
        </p:txBody>
      </p:sp>
      <p:sp>
        <p:nvSpPr>
          <p:cNvPr id="5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ANOVA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8" name="Rectangle 3"/>
          <p:cNvSpPr txBox="1">
            <a:spLocks noChangeArrowheads="1"/>
          </p:cNvSpPr>
          <p:nvPr/>
        </p:nvSpPr>
        <p:spPr>
          <a:xfrm>
            <a:off x="233363" y="1402730"/>
            <a:ext cx="8726487" cy="5554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mtClean="0"/>
              <a:t> </a:t>
            </a:r>
            <a:endParaRPr lang="en-AU"/>
          </a:p>
        </p:txBody>
      </p:sp>
      <p:sp>
        <p:nvSpPr>
          <p:cNvPr id="79" name="Rectangle 4"/>
          <p:cNvSpPr>
            <a:spLocks noChangeArrowheads="1"/>
          </p:cNvSpPr>
          <p:nvPr/>
        </p:nvSpPr>
        <p:spPr bwMode="auto">
          <a:xfrm>
            <a:off x="1259160" y="1737692"/>
            <a:ext cx="6553200" cy="479266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80" name="Group 5"/>
          <p:cNvGrpSpPr>
            <a:grpSpLocks/>
          </p:cNvGrpSpPr>
          <p:nvPr/>
        </p:nvGrpSpPr>
        <p:grpSpPr bwMode="auto">
          <a:xfrm>
            <a:off x="1857523" y="2848942"/>
            <a:ext cx="5738813" cy="2851150"/>
            <a:chOff x="1152" y="1564"/>
            <a:chExt cx="3615" cy="1796"/>
          </a:xfrm>
        </p:grpSpPr>
        <p:grpSp>
          <p:nvGrpSpPr>
            <p:cNvPr id="81" name="Group 6"/>
            <p:cNvGrpSpPr>
              <a:grpSpLocks/>
            </p:cNvGrpSpPr>
            <p:nvPr/>
          </p:nvGrpSpPr>
          <p:grpSpPr bwMode="auto">
            <a:xfrm>
              <a:off x="1171" y="1564"/>
              <a:ext cx="3596" cy="1725"/>
              <a:chOff x="1171" y="1564"/>
              <a:chExt cx="3596" cy="1725"/>
            </a:xfrm>
          </p:grpSpPr>
          <p:sp>
            <p:nvSpPr>
              <p:cNvPr id="100" name="Freeform 7"/>
              <p:cNvSpPr>
                <a:spLocks/>
              </p:cNvSpPr>
              <p:nvPr/>
            </p:nvSpPr>
            <p:spPr bwMode="auto">
              <a:xfrm>
                <a:off x="2969" y="1564"/>
                <a:ext cx="901" cy="426"/>
              </a:xfrm>
              <a:custGeom>
                <a:avLst/>
                <a:gdLst>
                  <a:gd name="T0" fmla="*/ 3 w 188"/>
                  <a:gd name="T1" fmla="*/ 81 h 81"/>
                  <a:gd name="T2" fmla="*/ 6 w 188"/>
                  <a:gd name="T3" fmla="*/ 81 h 81"/>
                  <a:gd name="T4" fmla="*/ 9 w 188"/>
                  <a:gd name="T5" fmla="*/ 80 h 81"/>
                  <a:gd name="T6" fmla="*/ 12 w 188"/>
                  <a:gd name="T7" fmla="*/ 80 h 81"/>
                  <a:gd name="T8" fmla="*/ 15 w 188"/>
                  <a:gd name="T9" fmla="*/ 79 h 81"/>
                  <a:gd name="T10" fmla="*/ 18 w 188"/>
                  <a:gd name="T11" fmla="*/ 78 h 81"/>
                  <a:gd name="T12" fmla="*/ 22 w 188"/>
                  <a:gd name="T13" fmla="*/ 77 h 81"/>
                  <a:gd name="T14" fmla="*/ 25 w 188"/>
                  <a:gd name="T15" fmla="*/ 75 h 81"/>
                  <a:gd name="T16" fmla="*/ 28 w 188"/>
                  <a:gd name="T17" fmla="*/ 74 h 81"/>
                  <a:gd name="T18" fmla="*/ 31 w 188"/>
                  <a:gd name="T19" fmla="*/ 72 h 81"/>
                  <a:gd name="T20" fmla="*/ 34 w 188"/>
                  <a:gd name="T21" fmla="*/ 69 h 81"/>
                  <a:gd name="T22" fmla="*/ 37 w 188"/>
                  <a:gd name="T23" fmla="*/ 66 h 81"/>
                  <a:gd name="T24" fmla="*/ 40 w 188"/>
                  <a:gd name="T25" fmla="*/ 63 h 81"/>
                  <a:gd name="T26" fmla="*/ 43 w 188"/>
                  <a:gd name="T27" fmla="*/ 60 h 81"/>
                  <a:gd name="T28" fmla="*/ 47 w 188"/>
                  <a:gd name="T29" fmla="*/ 56 h 81"/>
                  <a:gd name="T30" fmla="*/ 50 w 188"/>
                  <a:gd name="T31" fmla="*/ 52 h 81"/>
                  <a:gd name="T32" fmla="*/ 53 w 188"/>
                  <a:gd name="T33" fmla="*/ 48 h 81"/>
                  <a:gd name="T34" fmla="*/ 56 w 188"/>
                  <a:gd name="T35" fmla="*/ 43 h 81"/>
                  <a:gd name="T36" fmla="*/ 59 w 188"/>
                  <a:gd name="T37" fmla="*/ 38 h 81"/>
                  <a:gd name="T38" fmla="*/ 62 w 188"/>
                  <a:gd name="T39" fmla="*/ 33 h 81"/>
                  <a:gd name="T40" fmla="*/ 65 w 188"/>
                  <a:gd name="T41" fmla="*/ 28 h 81"/>
                  <a:gd name="T42" fmla="*/ 69 w 188"/>
                  <a:gd name="T43" fmla="*/ 23 h 81"/>
                  <a:gd name="T44" fmla="*/ 72 w 188"/>
                  <a:gd name="T45" fmla="*/ 19 h 81"/>
                  <a:gd name="T46" fmla="*/ 75 w 188"/>
                  <a:gd name="T47" fmla="*/ 14 h 81"/>
                  <a:gd name="T48" fmla="*/ 78 w 188"/>
                  <a:gd name="T49" fmla="*/ 10 h 81"/>
                  <a:gd name="T50" fmla="*/ 81 w 188"/>
                  <a:gd name="T51" fmla="*/ 7 h 81"/>
                  <a:gd name="T52" fmla="*/ 84 w 188"/>
                  <a:gd name="T53" fmla="*/ 4 h 81"/>
                  <a:gd name="T54" fmla="*/ 87 w 188"/>
                  <a:gd name="T55" fmla="*/ 2 h 81"/>
                  <a:gd name="T56" fmla="*/ 90 w 188"/>
                  <a:gd name="T57" fmla="*/ 1 h 81"/>
                  <a:gd name="T58" fmla="*/ 94 w 188"/>
                  <a:gd name="T59" fmla="*/ 0 h 81"/>
                  <a:gd name="T60" fmla="*/ 97 w 188"/>
                  <a:gd name="T61" fmla="*/ 1 h 81"/>
                  <a:gd name="T62" fmla="*/ 100 w 188"/>
                  <a:gd name="T63" fmla="*/ 2 h 81"/>
                  <a:gd name="T64" fmla="*/ 103 w 188"/>
                  <a:gd name="T65" fmla="*/ 4 h 81"/>
                  <a:gd name="T66" fmla="*/ 106 w 188"/>
                  <a:gd name="T67" fmla="*/ 6 h 81"/>
                  <a:gd name="T68" fmla="*/ 109 w 188"/>
                  <a:gd name="T69" fmla="*/ 10 h 81"/>
                  <a:gd name="T70" fmla="*/ 112 w 188"/>
                  <a:gd name="T71" fmla="*/ 14 h 81"/>
                  <a:gd name="T72" fmla="*/ 115 w 188"/>
                  <a:gd name="T73" fmla="*/ 18 h 81"/>
                  <a:gd name="T74" fmla="*/ 119 w 188"/>
                  <a:gd name="T75" fmla="*/ 22 h 81"/>
                  <a:gd name="T76" fmla="*/ 122 w 188"/>
                  <a:gd name="T77" fmla="*/ 27 h 81"/>
                  <a:gd name="T78" fmla="*/ 125 w 188"/>
                  <a:gd name="T79" fmla="*/ 32 h 81"/>
                  <a:gd name="T80" fmla="*/ 128 w 188"/>
                  <a:gd name="T81" fmla="*/ 37 h 81"/>
                  <a:gd name="T82" fmla="*/ 131 w 188"/>
                  <a:gd name="T83" fmla="*/ 42 h 81"/>
                  <a:gd name="T84" fmla="*/ 134 w 188"/>
                  <a:gd name="T85" fmla="*/ 47 h 81"/>
                  <a:gd name="T86" fmla="*/ 137 w 188"/>
                  <a:gd name="T87" fmla="*/ 51 h 81"/>
                  <a:gd name="T88" fmla="*/ 140 w 188"/>
                  <a:gd name="T89" fmla="*/ 55 h 81"/>
                  <a:gd name="T90" fmla="*/ 144 w 188"/>
                  <a:gd name="T91" fmla="*/ 59 h 81"/>
                  <a:gd name="T92" fmla="*/ 147 w 188"/>
                  <a:gd name="T93" fmla="*/ 63 h 81"/>
                  <a:gd name="T94" fmla="*/ 150 w 188"/>
                  <a:gd name="T95" fmla="*/ 66 h 81"/>
                  <a:gd name="T96" fmla="*/ 153 w 188"/>
                  <a:gd name="T97" fmla="*/ 69 h 81"/>
                  <a:gd name="T98" fmla="*/ 156 w 188"/>
                  <a:gd name="T99" fmla="*/ 71 h 81"/>
                  <a:gd name="T100" fmla="*/ 159 w 188"/>
                  <a:gd name="T101" fmla="*/ 73 h 81"/>
                  <a:gd name="T102" fmla="*/ 162 w 188"/>
                  <a:gd name="T103" fmla="*/ 75 h 81"/>
                  <a:gd name="T104" fmla="*/ 165 w 188"/>
                  <a:gd name="T105" fmla="*/ 76 h 81"/>
                  <a:gd name="T106" fmla="*/ 169 w 188"/>
                  <a:gd name="T107" fmla="*/ 78 h 81"/>
                  <a:gd name="T108" fmla="*/ 172 w 188"/>
                  <a:gd name="T109" fmla="*/ 79 h 81"/>
                  <a:gd name="T110" fmla="*/ 175 w 188"/>
                  <a:gd name="T111" fmla="*/ 80 h 81"/>
                  <a:gd name="T112" fmla="*/ 178 w 188"/>
                  <a:gd name="T113" fmla="*/ 80 h 81"/>
                  <a:gd name="T114" fmla="*/ 181 w 188"/>
                  <a:gd name="T115" fmla="*/ 81 h 81"/>
                  <a:gd name="T116" fmla="*/ 184 w 188"/>
                  <a:gd name="T117" fmla="*/ 81 h 81"/>
                  <a:gd name="T118" fmla="*/ 187 w 188"/>
                  <a:gd name="T11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88" h="81">
                    <a:moveTo>
                      <a:pt x="0" y="81"/>
                    </a:moveTo>
                    <a:lnTo>
                      <a:pt x="0" y="81"/>
                    </a:lnTo>
                    <a:lnTo>
                      <a:pt x="1" y="81"/>
                    </a:lnTo>
                    <a:lnTo>
                      <a:pt x="1" y="81"/>
                    </a:lnTo>
                    <a:lnTo>
                      <a:pt x="1" y="81"/>
                    </a:lnTo>
                    <a:lnTo>
                      <a:pt x="2" y="81"/>
                    </a:lnTo>
                    <a:lnTo>
                      <a:pt x="2" y="81"/>
                    </a:lnTo>
                    <a:lnTo>
                      <a:pt x="2" y="81"/>
                    </a:lnTo>
                    <a:lnTo>
                      <a:pt x="3" y="81"/>
                    </a:lnTo>
                    <a:lnTo>
                      <a:pt x="3" y="81"/>
                    </a:lnTo>
                    <a:lnTo>
                      <a:pt x="3" y="81"/>
                    </a:lnTo>
                    <a:lnTo>
                      <a:pt x="3" y="81"/>
                    </a:lnTo>
                    <a:lnTo>
                      <a:pt x="4" y="81"/>
                    </a:lnTo>
                    <a:lnTo>
                      <a:pt x="4" y="81"/>
                    </a:lnTo>
                    <a:lnTo>
                      <a:pt x="4" y="81"/>
                    </a:lnTo>
                    <a:lnTo>
                      <a:pt x="5" y="81"/>
                    </a:lnTo>
                    <a:lnTo>
                      <a:pt x="5" y="81"/>
                    </a:lnTo>
                    <a:lnTo>
                      <a:pt x="5" y="81"/>
                    </a:lnTo>
                    <a:lnTo>
                      <a:pt x="6" y="81"/>
                    </a:lnTo>
                    <a:lnTo>
                      <a:pt x="6" y="81"/>
                    </a:lnTo>
                    <a:lnTo>
                      <a:pt x="6" y="81"/>
                    </a:lnTo>
                    <a:lnTo>
                      <a:pt x="7" y="81"/>
                    </a:lnTo>
                    <a:lnTo>
                      <a:pt x="7" y="81"/>
                    </a:lnTo>
                    <a:lnTo>
                      <a:pt x="7" y="81"/>
                    </a:lnTo>
                    <a:lnTo>
                      <a:pt x="8" y="81"/>
                    </a:lnTo>
                    <a:lnTo>
                      <a:pt x="8" y="81"/>
                    </a:lnTo>
                    <a:lnTo>
                      <a:pt x="8" y="80"/>
                    </a:lnTo>
                    <a:lnTo>
                      <a:pt x="8" y="80"/>
                    </a:lnTo>
                    <a:lnTo>
                      <a:pt x="9" y="80"/>
                    </a:lnTo>
                    <a:lnTo>
                      <a:pt x="9" y="80"/>
                    </a:lnTo>
                    <a:lnTo>
                      <a:pt x="9" y="80"/>
                    </a:lnTo>
                    <a:lnTo>
                      <a:pt x="10" y="80"/>
                    </a:lnTo>
                    <a:lnTo>
                      <a:pt x="10" y="80"/>
                    </a:lnTo>
                    <a:lnTo>
                      <a:pt x="10" y="80"/>
                    </a:lnTo>
                    <a:lnTo>
                      <a:pt x="11" y="80"/>
                    </a:lnTo>
                    <a:lnTo>
                      <a:pt x="11" y="80"/>
                    </a:lnTo>
                    <a:lnTo>
                      <a:pt x="11" y="80"/>
                    </a:lnTo>
                    <a:lnTo>
                      <a:pt x="12" y="80"/>
                    </a:lnTo>
                    <a:lnTo>
                      <a:pt x="12" y="80"/>
                    </a:lnTo>
                    <a:lnTo>
                      <a:pt x="12" y="80"/>
                    </a:lnTo>
                    <a:lnTo>
                      <a:pt x="13" y="80"/>
                    </a:lnTo>
                    <a:lnTo>
                      <a:pt x="13" y="80"/>
                    </a:lnTo>
                    <a:lnTo>
                      <a:pt x="13" y="79"/>
                    </a:lnTo>
                    <a:lnTo>
                      <a:pt x="13" y="79"/>
                    </a:lnTo>
                    <a:lnTo>
                      <a:pt x="14" y="79"/>
                    </a:lnTo>
                    <a:lnTo>
                      <a:pt x="14" y="79"/>
                    </a:lnTo>
                    <a:lnTo>
                      <a:pt x="14" y="79"/>
                    </a:lnTo>
                    <a:lnTo>
                      <a:pt x="15" y="79"/>
                    </a:lnTo>
                    <a:lnTo>
                      <a:pt x="15" y="79"/>
                    </a:lnTo>
                    <a:lnTo>
                      <a:pt x="15" y="79"/>
                    </a:lnTo>
                    <a:lnTo>
                      <a:pt x="16" y="79"/>
                    </a:lnTo>
                    <a:lnTo>
                      <a:pt x="16" y="79"/>
                    </a:lnTo>
                    <a:lnTo>
                      <a:pt x="16" y="79"/>
                    </a:lnTo>
                    <a:lnTo>
                      <a:pt x="17" y="79"/>
                    </a:lnTo>
                    <a:lnTo>
                      <a:pt x="17" y="78"/>
                    </a:lnTo>
                    <a:lnTo>
                      <a:pt x="17" y="78"/>
                    </a:lnTo>
                    <a:lnTo>
                      <a:pt x="18" y="78"/>
                    </a:lnTo>
                    <a:lnTo>
                      <a:pt x="18" y="78"/>
                    </a:lnTo>
                    <a:lnTo>
                      <a:pt x="18" y="78"/>
                    </a:lnTo>
                    <a:lnTo>
                      <a:pt x="18" y="78"/>
                    </a:lnTo>
                    <a:lnTo>
                      <a:pt x="19" y="78"/>
                    </a:lnTo>
                    <a:lnTo>
                      <a:pt x="19" y="78"/>
                    </a:lnTo>
                    <a:lnTo>
                      <a:pt x="19" y="78"/>
                    </a:lnTo>
                    <a:lnTo>
                      <a:pt x="20" y="77"/>
                    </a:lnTo>
                    <a:lnTo>
                      <a:pt x="20" y="77"/>
                    </a:lnTo>
                    <a:lnTo>
                      <a:pt x="20" y="77"/>
                    </a:lnTo>
                    <a:lnTo>
                      <a:pt x="21" y="77"/>
                    </a:lnTo>
                    <a:lnTo>
                      <a:pt x="21" y="77"/>
                    </a:lnTo>
                    <a:lnTo>
                      <a:pt x="21" y="77"/>
                    </a:lnTo>
                    <a:lnTo>
                      <a:pt x="22" y="77"/>
                    </a:lnTo>
                    <a:lnTo>
                      <a:pt x="22" y="77"/>
                    </a:lnTo>
                    <a:lnTo>
                      <a:pt x="22" y="76"/>
                    </a:lnTo>
                    <a:lnTo>
                      <a:pt x="23" y="76"/>
                    </a:lnTo>
                    <a:lnTo>
                      <a:pt x="23" y="76"/>
                    </a:lnTo>
                    <a:lnTo>
                      <a:pt x="23" y="76"/>
                    </a:lnTo>
                    <a:lnTo>
                      <a:pt x="23" y="76"/>
                    </a:lnTo>
                    <a:lnTo>
                      <a:pt x="24" y="76"/>
                    </a:lnTo>
                    <a:lnTo>
                      <a:pt x="24" y="76"/>
                    </a:lnTo>
                    <a:lnTo>
                      <a:pt x="24" y="75"/>
                    </a:lnTo>
                    <a:lnTo>
                      <a:pt x="25" y="75"/>
                    </a:lnTo>
                    <a:lnTo>
                      <a:pt x="25" y="75"/>
                    </a:lnTo>
                    <a:lnTo>
                      <a:pt x="25" y="75"/>
                    </a:lnTo>
                    <a:lnTo>
                      <a:pt x="26" y="75"/>
                    </a:lnTo>
                    <a:lnTo>
                      <a:pt x="26" y="75"/>
                    </a:lnTo>
                    <a:lnTo>
                      <a:pt x="26" y="74"/>
                    </a:lnTo>
                    <a:lnTo>
                      <a:pt x="27" y="74"/>
                    </a:lnTo>
                    <a:lnTo>
                      <a:pt x="27" y="74"/>
                    </a:lnTo>
                    <a:lnTo>
                      <a:pt x="27" y="74"/>
                    </a:lnTo>
                    <a:lnTo>
                      <a:pt x="28" y="74"/>
                    </a:lnTo>
                    <a:lnTo>
                      <a:pt x="28" y="74"/>
                    </a:lnTo>
                    <a:lnTo>
                      <a:pt x="28" y="73"/>
                    </a:lnTo>
                    <a:lnTo>
                      <a:pt x="28" y="73"/>
                    </a:lnTo>
                    <a:lnTo>
                      <a:pt x="29" y="73"/>
                    </a:lnTo>
                    <a:lnTo>
                      <a:pt x="29" y="73"/>
                    </a:lnTo>
                    <a:lnTo>
                      <a:pt x="29" y="73"/>
                    </a:lnTo>
                    <a:lnTo>
                      <a:pt x="30" y="72"/>
                    </a:lnTo>
                    <a:lnTo>
                      <a:pt x="30" y="72"/>
                    </a:lnTo>
                    <a:lnTo>
                      <a:pt x="30" y="72"/>
                    </a:lnTo>
                    <a:lnTo>
                      <a:pt x="31" y="72"/>
                    </a:lnTo>
                    <a:lnTo>
                      <a:pt x="31" y="72"/>
                    </a:lnTo>
                    <a:lnTo>
                      <a:pt x="31" y="71"/>
                    </a:lnTo>
                    <a:lnTo>
                      <a:pt x="32" y="71"/>
                    </a:lnTo>
                    <a:lnTo>
                      <a:pt x="32" y="71"/>
                    </a:lnTo>
                    <a:lnTo>
                      <a:pt x="32" y="71"/>
                    </a:lnTo>
                    <a:lnTo>
                      <a:pt x="33" y="70"/>
                    </a:lnTo>
                    <a:lnTo>
                      <a:pt x="33" y="70"/>
                    </a:lnTo>
                    <a:lnTo>
                      <a:pt x="33" y="70"/>
                    </a:lnTo>
                    <a:lnTo>
                      <a:pt x="33" y="70"/>
                    </a:lnTo>
                    <a:lnTo>
                      <a:pt x="34" y="69"/>
                    </a:lnTo>
                    <a:lnTo>
                      <a:pt x="34" y="69"/>
                    </a:lnTo>
                    <a:lnTo>
                      <a:pt x="34" y="69"/>
                    </a:lnTo>
                    <a:lnTo>
                      <a:pt x="35" y="69"/>
                    </a:lnTo>
                    <a:lnTo>
                      <a:pt x="35" y="68"/>
                    </a:lnTo>
                    <a:lnTo>
                      <a:pt x="35" y="68"/>
                    </a:lnTo>
                    <a:lnTo>
                      <a:pt x="36" y="68"/>
                    </a:lnTo>
                    <a:lnTo>
                      <a:pt x="36" y="68"/>
                    </a:lnTo>
                    <a:lnTo>
                      <a:pt x="36" y="67"/>
                    </a:lnTo>
                    <a:lnTo>
                      <a:pt x="37" y="67"/>
                    </a:lnTo>
                    <a:lnTo>
                      <a:pt x="37" y="67"/>
                    </a:lnTo>
                    <a:lnTo>
                      <a:pt x="37" y="66"/>
                    </a:lnTo>
                    <a:lnTo>
                      <a:pt x="38" y="66"/>
                    </a:lnTo>
                    <a:lnTo>
                      <a:pt x="38" y="66"/>
                    </a:lnTo>
                    <a:lnTo>
                      <a:pt x="38" y="66"/>
                    </a:lnTo>
                    <a:lnTo>
                      <a:pt x="38" y="65"/>
                    </a:lnTo>
                    <a:lnTo>
                      <a:pt x="39" y="65"/>
                    </a:lnTo>
                    <a:lnTo>
                      <a:pt x="39" y="65"/>
                    </a:lnTo>
                    <a:lnTo>
                      <a:pt x="39" y="64"/>
                    </a:lnTo>
                    <a:lnTo>
                      <a:pt x="40" y="64"/>
                    </a:lnTo>
                    <a:lnTo>
                      <a:pt x="40" y="64"/>
                    </a:lnTo>
                    <a:lnTo>
                      <a:pt x="40" y="63"/>
                    </a:lnTo>
                    <a:lnTo>
                      <a:pt x="41" y="63"/>
                    </a:lnTo>
                    <a:lnTo>
                      <a:pt x="41" y="63"/>
                    </a:lnTo>
                    <a:lnTo>
                      <a:pt x="41" y="62"/>
                    </a:lnTo>
                    <a:lnTo>
                      <a:pt x="42" y="62"/>
                    </a:lnTo>
                    <a:lnTo>
                      <a:pt x="42" y="62"/>
                    </a:lnTo>
                    <a:lnTo>
                      <a:pt x="42" y="61"/>
                    </a:lnTo>
                    <a:lnTo>
                      <a:pt x="43" y="61"/>
                    </a:lnTo>
                    <a:lnTo>
                      <a:pt x="43" y="61"/>
                    </a:lnTo>
                    <a:lnTo>
                      <a:pt x="43" y="60"/>
                    </a:lnTo>
                    <a:lnTo>
                      <a:pt x="43" y="60"/>
                    </a:lnTo>
                    <a:lnTo>
                      <a:pt x="44" y="60"/>
                    </a:lnTo>
                    <a:lnTo>
                      <a:pt x="44" y="59"/>
                    </a:lnTo>
                    <a:lnTo>
                      <a:pt x="44" y="59"/>
                    </a:lnTo>
                    <a:lnTo>
                      <a:pt x="45" y="59"/>
                    </a:lnTo>
                    <a:lnTo>
                      <a:pt x="45" y="58"/>
                    </a:lnTo>
                    <a:lnTo>
                      <a:pt x="45" y="58"/>
                    </a:lnTo>
                    <a:lnTo>
                      <a:pt x="46" y="57"/>
                    </a:lnTo>
                    <a:lnTo>
                      <a:pt x="46" y="57"/>
                    </a:lnTo>
                    <a:lnTo>
                      <a:pt x="46" y="57"/>
                    </a:lnTo>
                    <a:lnTo>
                      <a:pt x="47" y="56"/>
                    </a:lnTo>
                    <a:lnTo>
                      <a:pt x="47" y="56"/>
                    </a:lnTo>
                    <a:lnTo>
                      <a:pt x="47" y="55"/>
                    </a:lnTo>
                    <a:lnTo>
                      <a:pt x="48" y="55"/>
                    </a:lnTo>
                    <a:lnTo>
                      <a:pt x="48" y="55"/>
                    </a:lnTo>
                    <a:lnTo>
                      <a:pt x="48" y="54"/>
                    </a:lnTo>
                    <a:lnTo>
                      <a:pt x="48" y="54"/>
                    </a:lnTo>
                    <a:lnTo>
                      <a:pt x="49" y="53"/>
                    </a:lnTo>
                    <a:lnTo>
                      <a:pt x="49" y="53"/>
                    </a:lnTo>
                    <a:lnTo>
                      <a:pt x="49" y="53"/>
                    </a:lnTo>
                    <a:lnTo>
                      <a:pt x="50" y="52"/>
                    </a:lnTo>
                    <a:lnTo>
                      <a:pt x="50" y="52"/>
                    </a:lnTo>
                    <a:lnTo>
                      <a:pt x="50" y="51"/>
                    </a:lnTo>
                    <a:lnTo>
                      <a:pt x="51" y="51"/>
                    </a:lnTo>
                    <a:lnTo>
                      <a:pt x="51" y="50"/>
                    </a:lnTo>
                    <a:lnTo>
                      <a:pt x="51" y="50"/>
                    </a:lnTo>
                    <a:lnTo>
                      <a:pt x="52" y="49"/>
                    </a:lnTo>
                    <a:lnTo>
                      <a:pt x="52" y="49"/>
                    </a:lnTo>
                    <a:lnTo>
                      <a:pt x="52" y="49"/>
                    </a:lnTo>
                    <a:lnTo>
                      <a:pt x="53" y="48"/>
                    </a:lnTo>
                    <a:lnTo>
                      <a:pt x="53" y="48"/>
                    </a:lnTo>
                    <a:lnTo>
                      <a:pt x="53" y="47"/>
                    </a:lnTo>
                    <a:lnTo>
                      <a:pt x="53" y="47"/>
                    </a:lnTo>
                    <a:lnTo>
                      <a:pt x="54" y="46"/>
                    </a:lnTo>
                    <a:lnTo>
                      <a:pt x="54" y="46"/>
                    </a:lnTo>
                    <a:lnTo>
                      <a:pt x="54" y="45"/>
                    </a:lnTo>
                    <a:lnTo>
                      <a:pt x="55" y="45"/>
                    </a:lnTo>
                    <a:lnTo>
                      <a:pt x="55" y="44"/>
                    </a:lnTo>
                    <a:lnTo>
                      <a:pt x="55" y="44"/>
                    </a:lnTo>
                    <a:lnTo>
                      <a:pt x="56" y="43"/>
                    </a:lnTo>
                    <a:lnTo>
                      <a:pt x="56" y="43"/>
                    </a:lnTo>
                    <a:lnTo>
                      <a:pt x="56" y="43"/>
                    </a:lnTo>
                    <a:lnTo>
                      <a:pt x="57" y="42"/>
                    </a:lnTo>
                    <a:lnTo>
                      <a:pt x="57" y="42"/>
                    </a:lnTo>
                    <a:lnTo>
                      <a:pt x="57" y="41"/>
                    </a:lnTo>
                    <a:lnTo>
                      <a:pt x="58" y="41"/>
                    </a:lnTo>
                    <a:lnTo>
                      <a:pt x="58" y="40"/>
                    </a:lnTo>
                    <a:lnTo>
                      <a:pt x="58" y="40"/>
                    </a:lnTo>
                    <a:lnTo>
                      <a:pt x="58" y="39"/>
                    </a:lnTo>
                    <a:lnTo>
                      <a:pt x="59" y="39"/>
                    </a:lnTo>
                    <a:lnTo>
                      <a:pt x="59" y="38"/>
                    </a:lnTo>
                    <a:lnTo>
                      <a:pt x="59" y="38"/>
                    </a:lnTo>
                    <a:lnTo>
                      <a:pt x="60" y="37"/>
                    </a:lnTo>
                    <a:lnTo>
                      <a:pt x="60" y="37"/>
                    </a:lnTo>
                    <a:lnTo>
                      <a:pt x="60" y="36"/>
                    </a:lnTo>
                    <a:lnTo>
                      <a:pt x="61" y="36"/>
                    </a:lnTo>
                    <a:lnTo>
                      <a:pt x="61" y="35"/>
                    </a:lnTo>
                    <a:lnTo>
                      <a:pt x="61" y="35"/>
                    </a:lnTo>
                    <a:lnTo>
                      <a:pt x="62" y="34"/>
                    </a:lnTo>
                    <a:lnTo>
                      <a:pt x="62" y="34"/>
                    </a:lnTo>
                    <a:lnTo>
                      <a:pt x="62" y="33"/>
                    </a:lnTo>
                    <a:lnTo>
                      <a:pt x="63" y="33"/>
                    </a:lnTo>
                    <a:lnTo>
                      <a:pt x="63" y="32"/>
                    </a:lnTo>
                    <a:lnTo>
                      <a:pt x="63" y="32"/>
                    </a:lnTo>
                    <a:lnTo>
                      <a:pt x="63" y="31"/>
                    </a:lnTo>
                    <a:lnTo>
                      <a:pt x="64" y="31"/>
                    </a:lnTo>
                    <a:lnTo>
                      <a:pt x="64" y="30"/>
                    </a:lnTo>
                    <a:lnTo>
                      <a:pt x="64" y="30"/>
                    </a:lnTo>
                    <a:lnTo>
                      <a:pt x="65" y="29"/>
                    </a:lnTo>
                    <a:lnTo>
                      <a:pt x="65" y="29"/>
                    </a:lnTo>
                    <a:lnTo>
                      <a:pt x="65" y="28"/>
                    </a:lnTo>
                    <a:lnTo>
                      <a:pt x="66" y="28"/>
                    </a:lnTo>
                    <a:lnTo>
                      <a:pt x="66" y="27"/>
                    </a:lnTo>
                    <a:lnTo>
                      <a:pt x="66" y="27"/>
                    </a:lnTo>
                    <a:lnTo>
                      <a:pt x="67" y="26"/>
                    </a:lnTo>
                    <a:lnTo>
                      <a:pt x="67" y="26"/>
                    </a:lnTo>
                    <a:lnTo>
                      <a:pt x="67" y="25"/>
                    </a:lnTo>
                    <a:lnTo>
                      <a:pt x="68" y="25"/>
                    </a:lnTo>
                    <a:lnTo>
                      <a:pt x="68" y="24"/>
                    </a:lnTo>
                    <a:lnTo>
                      <a:pt x="68" y="24"/>
                    </a:lnTo>
                    <a:lnTo>
                      <a:pt x="69" y="23"/>
                    </a:lnTo>
                    <a:lnTo>
                      <a:pt x="69" y="23"/>
                    </a:lnTo>
                    <a:lnTo>
                      <a:pt x="69" y="22"/>
                    </a:lnTo>
                    <a:lnTo>
                      <a:pt x="69" y="22"/>
                    </a:lnTo>
                    <a:lnTo>
                      <a:pt x="70" y="21"/>
                    </a:lnTo>
                    <a:lnTo>
                      <a:pt x="70" y="21"/>
                    </a:lnTo>
                    <a:lnTo>
                      <a:pt x="70" y="21"/>
                    </a:lnTo>
                    <a:lnTo>
                      <a:pt x="71" y="20"/>
                    </a:lnTo>
                    <a:lnTo>
                      <a:pt x="71" y="20"/>
                    </a:lnTo>
                    <a:lnTo>
                      <a:pt x="71" y="19"/>
                    </a:lnTo>
                    <a:lnTo>
                      <a:pt x="72" y="19"/>
                    </a:lnTo>
                    <a:lnTo>
                      <a:pt x="72" y="18"/>
                    </a:lnTo>
                    <a:lnTo>
                      <a:pt x="72" y="18"/>
                    </a:lnTo>
                    <a:lnTo>
                      <a:pt x="73" y="17"/>
                    </a:lnTo>
                    <a:lnTo>
                      <a:pt x="73" y="17"/>
                    </a:lnTo>
                    <a:lnTo>
                      <a:pt x="73" y="17"/>
                    </a:lnTo>
                    <a:lnTo>
                      <a:pt x="74" y="16"/>
                    </a:lnTo>
                    <a:lnTo>
                      <a:pt x="74" y="16"/>
                    </a:lnTo>
                    <a:lnTo>
                      <a:pt x="74" y="15"/>
                    </a:lnTo>
                    <a:lnTo>
                      <a:pt x="74" y="15"/>
                    </a:lnTo>
                    <a:lnTo>
                      <a:pt x="75" y="14"/>
                    </a:lnTo>
                    <a:lnTo>
                      <a:pt x="75" y="14"/>
                    </a:lnTo>
                    <a:lnTo>
                      <a:pt x="75" y="14"/>
                    </a:lnTo>
                    <a:lnTo>
                      <a:pt x="76" y="13"/>
                    </a:lnTo>
                    <a:lnTo>
                      <a:pt x="76" y="13"/>
                    </a:lnTo>
                    <a:lnTo>
                      <a:pt x="76" y="12"/>
                    </a:lnTo>
                    <a:lnTo>
                      <a:pt x="77" y="12"/>
                    </a:lnTo>
                    <a:lnTo>
                      <a:pt x="77" y="12"/>
                    </a:lnTo>
                    <a:lnTo>
                      <a:pt x="77" y="11"/>
                    </a:lnTo>
                    <a:lnTo>
                      <a:pt x="78" y="11"/>
                    </a:lnTo>
                    <a:lnTo>
                      <a:pt x="78" y="10"/>
                    </a:lnTo>
                    <a:lnTo>
                      <a:pt x="78" y="10"/>
                    </a:lnTo>
                    <a:lnTo>
                      <a:pt x="79" y="10"/>
                    </a:lnTo>
                    <a:lnTo>
                      <a:pt x="79" y="9"/>
                    </a:lnTo>
                    <a:lnTo>
                      <a:pt x="79" y="9"/>
                    </a:lnTo>
                    <a:lnTo>
                      <a:pt x="79" y="9"/>
                    </a:lnTo>
                    <a:lnTo>
                      <a:pt x="80" y="8"/>
                    </a:lnTo>
                    <a:lnTo>
                      <a:pt x="80" y="8"/>
                    </a:lnTo>
                    <a:lnTo>
                      <a:pt x="80" y="8"/>
                    </a:lnTo>
                    <a:lnTo>
                      <a:pt x="81" y="7"/>
                    </a:lnTo>
                    <a:lnTo>
                      <a:pt x="81" y="7"/>
                    </a:lnTo>
                    <a:lnTo>
                      <a:pt x="81" y="7"/>
                    </a:lnTo>
                    <a:lnTo>
                      <a:pt x="82" y="6"/>
                    </a:lnTo>
                    <a:lnTo>
                      <a:pt x="82" y="6"/>
                    </a:lnTo>
                    <a:lnTo>
                      <a:pt x="82" y="6"/>
                    </a:lnTo>
                    <a:lnTo>
                      <a:pt x="83" y="6"/>
                    </a:lnTo>
                    <a:lnTo>
                      <a:pt x="83" y="5"/>
                    </a:lnTo>
                    <a:lnTo>
                      <a:pt x="83" y="5"/>
                    </a:lnTo>
                    <a:lnTo>
                      <a:pt x="84" y="5"/>
                    </a:lnTo>
                    <a:lnTo>
                      <a:pt x="84" y="5"/>
                    </a:lnTo>
                    <a:lnTo>
                      <a:pt x="84" y="4"/>
                    </a:lnTo>
                    <a:lnTo>
                      <a:pt x="84" y="4"/>
                    </a:lnTo>
                    <a:lnTo>
                      <a:pt x="85" y="4"/>
                    </a:lnTo>
                    <a:lnTo>
                      <a:pt x="85" y="4"/>
                    </a:lnTo>
                    <a:lnTo>
                      <a:pt x="85" y="3"/>
                    </a:lnTo>
                    <a:lnTo>
                      <a:pt x="86" y="3"/>
                    </a:lnTo>
                    <a:lnTo>
                      <a:pt x="86" y="3"/>
                    </a:lnTo>
                    <a:lnTo>
                      <a:pt x="86" y="3"/>
                    </a:lnTo>
                    <a:lnTo>
                      <a:pt x="87" y="3"/>
                    </a:lnTo>
                    <a:lnTo>
                      <a:pt x="87" y="2"/>
                    </a:lnTo>
                    <a:lnTo>
                      <a:pt x="87" y="2"/>
                    </a:lnTo>
                    <a:lnTo>
                      <a:pt x="88" y="2"/>
                    </a:lnTo>
                    <a:lnTo>
                      <a:pt x="88" y="2"/>
                    </a:lnTo>
                    <a:lnTo>
                      <a:pt x="88" y="2"/>
                    </a:lnTo>
                    <a:lnTo>
                      <a:pt x="89" y="2"/>
                    </a:lnTo>
                    <a:lnTo>
                      <a:pt x="89" y="2"/>
                    </a:lnTo>
                    <a:lnTo>
                      <a:pt x="89" y="1"/>
                    </a:lnTo>
                    <a:lnTo>
                      <a:pt x="89" y="1"/>
                    </a:lnTo>
                    <a:lnTo>
                      <a:pt x="90" y="1"/>
                    </a:lnTo>
                    <a:lnTo>
                      <a:pt x="90" y="1"/>
                    </a:lnTo>
                    <a:lnTo>
                      <a:pt x="90" y="1"/>
                    </a:lnTo>
                    <a:lnTo>
                      <a:pt x="91" y="1"/>
                    </a:lnTo>
                    <a:lnTo>
                      <a:pt x="91" y="1"/>
                    </a:lnTo>
                    <a:lnTo>
                      <a:pt x="91" y="1"/>
                    </a:lnTo>
                    <a:lnTo>
                      <a:pt x="92" y="1"/>
                    </a:lnTo>
                    <a:lnTo>
                      <a:pt x="92" y="1"/>
                    </a:lnTo>
                    <a:lnTo>
                      <a:pt x="92" y="1"/>
                    </a:lnTo>
                    <a:lnTo>
                      <a:pt x="93" y="1"/>
                    </a:lnTo>
                    <a:lnTo>
                      <a:pt x="93" y="1"/>
                    </a:lnTo>
                    <a:lnTo>
                      <a:pt x="93" y="0"/>
                    </a:lnTo>
                    <a:lnTo>
                      <a:pt x="94" y="0"/>
                    </a:lnTo>
                    <a:lnTo>
                      <a:pt x="94" y="0"/>
                    </a:lnTo>
                    <a:lnTo>
                      <a:pt x="94" y="0"/>
                    </a:lnTo>
                    <a:lnTo>
                      <a:pt x="94" y="0"/>
                    </a:lnTo>
                    <a:lnTo>
                      <a:pt x="95" y="1"/>
                    </a:lnTo>
                    <a:lnTo>
                      <a:pt x="95" y="1"/>
                    </a:lnTo>
                    <a:lnTo>
                      <a:pt x="95" y="1"/>
                    </a:lnTo>
                    <a:lnTo>
                      <a:pt x="96" y="1"/>
                    </a:lnTo>
                    <a:lnTo>
                      <a:pt x="96" y="1"/>
                    </a:lnTo>
                    <a:lnTo>
                      <a:pt x="96" y="1"/>
                    </a:lnTo>
                    <a:lnTo>
                      <a:pt x="97" y="1"/>
                    </a:lnTo>
                    <a:lnTo>
                      <a:pt x="97" y="1"/>
                    </a:lnTo>
                    <a:lnTo>
                      <a:pt x="97" y="1"/>
                    </a:lnTo>
                    <a:lnTo>
                      <a:pt x="98" y="1"/>
                    </a:lnTo>
                    <a:lnTo>
                      <a:pt x="98" y="1"/>
                    </a:lnTo>
                    <a:lnTo>
                      <a:pt x="98" y="1"/>
                    </a:lnTo>
                    <a:lnTo>
                      <a:pt x="99" y="1"/>
                    </a:lnTo>
                    <a:lnTo>
                      <a:pt x="99" y="2"/>
                    </a:lnTo>
                    <a:lnTo>
                      <a:pt x="99" y="2"/>
                    </a:lnTo>
                    <a:lnTo>
                      <a:pt x="99" y="2"/>
                    </a:lnTo>
                    <a:lnTo>
                      <a:pt x="100" y="2"/>
                    </a:lnTo>
                    <a:lnTo>
                      <a:pt x="100" y="2"/>
                    </a:lnTo>
                    <a:lnTo>
                      <a:pt x="100" y="2"/>
                    </a:lnTo>
                    <a:lnTo>
                      <a:pt x="101" y="2"/>
                    </a:lnTo>
                    <a:lnTo>
                      <a:pt x="101" y="3"/>
                    </a:lnTo>
                    <a:lnTo>
                      <a:pt x="101" y="3"/>
                    </a:lnTo>
                    <a:lnTo>
                      <a:pt x="102" y="3"/>
                    </a:lnTo>
                    <a:lnTo>
                      <a:pt x="102" y="3"/>
                    </a:lnTo>
                    <a:lnTo>
                      <a:pt x="102" y="3"/>
                    </a:lnTo>
                    <a:lnTo>
                      <a:pt x="103" y="4"/>
                    </a:lnTo>
                    <a:lnTo>
                      <a:pt x="103" y="4"/>
                    </a:lnTo>
                    <a:lnTo>
                      <a:pt x="103" y="4"/>
                    </a:lnTo>
                    <a:lnTo>
                      <a:pt x="104" y="4"/>
                    </a:lnTo>
                    <a:lnTo>
                      <a:pt x="104" y="5"/>
                    </a:lnTo>
                    <a:lnTo>
                      <a:pt x="104" y="5"/>
                    </a:lnTo>
                    <a:lnTo>
                      <a:pt x="104" y="5"/>
                    </a:lnTo>
                    <a:lnTo>
                      <a:pt x="105" y="5"/>
                    </a:lnTo>
                    <a:lnTo>
                      <a:pt x="105" y="6"/>
                    </a:lnTo>
                    <a:lnTo>
                      <a:pt x="105" y="6"/>
                    </a:lnTo>
                    <a:lnTo>
                      <a:pt x="106" y="6"/>
                    </a:lnTo>
                    <a:lnTo>
                      <a:pt x="106" y="6"/>
                    </a:lnTo>
                    <a:lnTo>
                      <a:pt x="106" y="7"/>
                    </a:lnTo>
                    <a:lnTo>
                      <a:pt x="107" y="7"/>
                    </a:lnTo>
                    <a:lnTo>
                      <a:pt x="107" y="7"/>
                    </a:lnTo>
                    <a:lnTo>
                      <a:pt x="107" y="8"/>
                    </a:lnTo>
                    <a:lnTo>
                      <a:pt x="108" y="8"/>
                    </a:lnTo>
                    <a:lnTo>
                      <a:pt x="108" y="8"/>
                    </a:lnTo>
                    <a:lnTo>
                      <a:pt x="108" y="9"/>
                    </a:lnTo>
                    <a:lnTo>
                      <a:pt x="109" y="9"/>
                    </a:lnTo>
                    <a:lnTo>
                      <a:pt x="109" y="9"/>
                    </a:lnTo>
                    <a:lnTo>
                      <a:pt x="109" y="10"/>
                    </a:lnTo>
                    <a:lnTo>
                      <a:pt x="109" y="10"/>
                    </a:lnTo>
                    <a:lnTo>
                      <a:pt x="110" y="10"/>
                    </a:lnTo>
                    <a:lnTo>
                      <a:pt x="110" y="11"/>
                    </a:lnTo>
                    <a:lnTo>
                      <a:pt x="110" y="11"/>
                    </a:lnTo>
                    <a:lnTo>
                      <a:pt x="111" y="12"/>
                    </a:lnTo>
                    <a:lnTo>
                      <a:pt x="111" y="12"/>
                    </a:lnTo>
                    <a:lnTo>
                      <a:pt x="111" y="12"/>
                    </a:lnTo>
                    <a:lnTo>
                      <a:pt x="112" y="13"/>
                    </a:lnTo>
                    <a:lnTo>
                      <a:pt x="112" y="13"/>
                    </a:lnTo>
                    <a:lnTo>
                      <a:pt x="112" y="14"/>
                    </a:lnTo>
                    <a:lnTo>
                      <a:pt x="113" y="14"/>
                    </a:lnTo>
                    <a:lnTo>
                      <a:pt x="113" y="14"/>
                    </a:lnTo>
                    <a:lnTo>
                      <a:pt x="113" y="15"/>
                    </a:lnTo>
                    <a:lnTo>
                      <a:pt x="114" y="15"/>
                    </a:lnTo>
                    <a:lnTo>
                      <a:pt x="114" y="16"/>
                    </a:lnTo>
                    <a:lnTo>
                      <a:pt x="114" y="16"/>
                    </a:lnTo>
                    <a:lnTo>
                      <a:pt x="114" y="17"/>
                    </a:lnTo>
                    <a:lnTo>
                      <a:pt x="115" y="17"/>
                    </a:lnTo>
                    <a:lnTo>
                      <a:pt x="115" y="17"/>
                    </a:lnTo>
                    <a:lnTo>
                      <a:pt x="115" y="18"/>
                    </a:lnTo>
                    <a:lnTo>
                      <a:pt x="116" y="18"/>
                    </a:lnTo>
                    <a:lnTo>
                      <a:pt x="116" y="19"/>
                    </a:lnTo>
                    <a:lnTo>
                      <a:pt x="116" y="19"/>
                    </a:lnTo>
                    <a:lnTo>
                      <a:pt x="117" y="20"/>
                    </a:lnTo>
                    <a:lnTo>
                      <a:pt x="117" y="20"/>
                    </a:lnTo>
                    <a:lnTo>
                      <a:pt x="117" y="21"/>
                    </a:lnTo>
                    <a:lnTo>
                      <a:pt x="118" y="21"/>
                    </a:lnTo>
                    <a:lnTo>
                      <a:pt x="118" y="21"/>
                    </a:lnTo>
                    <a:lnTo>
                      <a:pt x="118" y="22"/>
                    </a:lnTo>
                    <a:lnTo>
                      <a:pt x="119" y="22"/>
                    </a:lnTo>
                    <a:lnTo>
                      <a:pt x="119" y="23"/>
                    </a:lnTo>
                    <a:lnTo>
                      <a:pt x="119" y="23"/>
                    </a:lnTo>
                    <a:lnTo>
                      <a:pt x="119" y="24"/>
                    </a:lnTo>
                    <a:lnTo>
                      <a:pt x="120" y="24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1" y="26"/>
                    </a:lnTo>
                    <a:lnTo>
                      <a:pt x="121" y="26"/>
                    </a:lnTo>
                    <a:lnTo>
                      <a:pt x="121" y="27"/>
                    </a:lnTo>
                    <a:lnTo>
                      <a:pt x="122" y="27"/>
                    </a:lnTo>
                    <a:lnTo>
                      <a:pt x="122" y="28"/>
                    </a:lnTo>
                    <a:lnTo>
                      <a:pt x="122" y="28"/>
                    </a:lnTo>
                    <a:lnTo>
                      <a:pt x="123" y="29"/>
                    </a:lnTo>
                    <a:lnTo>
                      <a:pt x="123" y="29"/>
                    </a:lnTo>
                    <a:lnTo>
                      <a:pt x="123" y="30"/>
                    </a:lnTo>
                    <a:lnTo>
                      <a:pt x="124" y="30"/>
                    </a:lnTo>
                    <a:lnTo>
                      <a:pt x="124" y="31"/>
                    </a:lnTo>
                    <a:lnTo>
                      <a:pt x="124" y="31"/>
                    </a:lnTo>
                    <a:lnTo>
                      <a:pt x="124" y="32"/>
                    </a:lnTo>
                    <a:lnTo>
                      <a:pt x="125" y="32"/>
                    </a:lnTo>
                    <a:lnTo>
                      <a:pt x="125" y="33"/>
                    </a:lnTo>
                    <a:lnTo>
                      <a:pt x="125" y="33"/>
                    </a:lnTo>
                    <a:lnTo>
                      <a:pt x="126" y="34"/>
                    </a:lnTo>
                    <a:lnTo>
                      <a:pt x="126" y="34"/>
                    </a:lnTo>
                    <a:lnTo>
                      <a:pt x="126" y="35"/>
                    </a:lnTo>
                    <a:lnTo>
                      <a:pt x="127" y="35"/>
                    </a:lnTo>
                    <a:lnTo>
                      <a:pt x="127" y="36"/>
                    </a:lnTo>
                    <a:lnTo>
                      <a:pt x="127" y="36"/>
                    </a:lnTo>
                    <a:lnTo>
                      <a:pt x="128" y="37"/>
                    </a:lnTo>
                    <a:lnTo>
                      <a:pt x="128" y="37"/>
                    </a:lnTo>
                    <a:lnTo>
                      <a:pt x="128" y="38"/>
                    </a:lnTo>
                    <a:lnTo>
                      <a:pt x="129" y="38"/>
                    </a:lnTo>
                    <a:lnTo>
                      <a:pt x="129" y="39"/>
                    </a:lnTo>
                    <a:lnTo>
                      <a:pt x="129" y="39"/>
                    </a:lnTo>
                    <a:lnTo>
                      <a:pt x="129" y="40"/>
                    </a:lnTo>
                    <a:lnTo>
                      <a:pt x="130" y="40"/>
                    </a:lnTo>
                    <a:lnTo>
                      <a:pt x="130" y="41"/>
                    </a:lnTo>
                    <a:lnTo>
                      <a:pt x="130" y="41"/>
                    </a:lnTo>
                    <a:lnTo>
                      <a:pt x="131" y="42"/>
                    </a:lnTo>
                    <a:lnTo>
                      <a:pt x="131" y="42"/>
                    </a:lnTo>
                    <a:lnTo>
                      <a:pt x="131" y="43"/>
                    </a:lnTo>
                    <a:lnTo>
                      <a:pt x="132" y="43"/>
                    </a:lnTo>
                    <a:lnTo>
                      <a:pt x="132" y="43"/>
                    </a:lnTo>
                    <a:lnTo>
                      <a:pt x="132" y="44"/>
                    </a:lnTo>
                    <a:lnTo>
                      <a:pt x="133" y="44"/>
                    </a:lnTo>
                    <a:lnTo>
                      <a:pt x="133" y="45"/>
                    </a:lnTo>
                    <a:lnTo>
                      <a:pt x="133" y="45"/>
                    </a:lnTo>
                    <a:lnTo>
                      <a:pt x="134" y="46"/>
                    </a:lnTo>
                    <a:lnTo>
                      <a:pt x="134" y="46"/>
                    </a:lnTo>
                    <a:lnTo>
                      <a:pt x="134" y="47"/>
                    </a:lnTo>
                    <a:lnTo>
                      <a:pt x="135" y="47"/>
                    </a:lnTo>
                    <a:lnTo>
                      <a:pt x="135" y="48"/>
                    </a:lnTo>
                    <a:lnTo>
                      <a:pt x="135" y="48"/>
                    </a:lnTo>
                    <a:lnTo>
                      <a:pt x="135" y="49"/>
                    </a:lnTo>
                    <a:lnTo>
                      <a:pt x="136" y="49"/>
                    </a:lnTo>
                    <a:lnTo>
                      <a:pt x="136" y="49"/>
                    </a:lnTo>
                    <a:lnTo>
                      <a:pt x="136" y="50"/>
                    </a:lnTo>
                    <a:lnTo>
                      <a:pt x="137" y="50"/>
                    </a:lnTo>
                    <a:lnTo>
                      <a:pt x="137" y="51"/>
                    </a:lnTo>
                    <a:lnTo>
                      <a:pt x="137" y="51"/>
                    </a:lnTo>
                    <a:lnTo>
                      <a:pt x="138" y="52"/>
                    </a:lnTo>
                    <a:lnTo>
                      <a:pt x="138" y="52"/>
                    </a:lnTo>
                    <a:lnTo>
                      <a:pt x="138" y="53"/>
                    </a:lnTo>
                    <a:lnTo>
                      <a:pt x="139" y="53"/>
                    </a:lnTo>
                    <a:lnTo>
                      <a:pt x="139" y="53"/>
                    </a:lnTo>
                    <a:lnTo>
                      <a:pt x="139" y="54"/>
                    </a:lnTo>
                    <a:lnTo>
                      <a:pt x="140" y="54"/>
                    </a:lnTo>
                    <a:lnTo>
                      <a:pt x="140" y="55"/>
                    </a:lnTo>
                    <a:lnTo>
                      <a:pt x="140" y="55"/>
                    </a:lnTo>
                    <a:lnTo>
                      <a:pt x="140" y="55"/>
                    </a:lnTo>
                    <a:lnTo>
                      <a:pt x="141" y="56"/>
                    </a:lnTo>
                    <a:lnTo>
                      <a:pt x="141" y="56"/>
                    </a:lnTo>
                    <a:lnTo>
                      <a:pt x="141" y="57"/>
                    </a:lnTo>
                    <a:lnTo>
                      <a:pt x="142" y="57"/>
                    </a:lnTo>
                    <a:lnTo>
                      <a:pt x="142" y="57"/>
                    </a:lnTo>
                    <a:lnTo>
                      <a:pt x="142" y="58"/>
                    </a:lnTo>
                    <a:lnTo>
                      <a:pt x="143" y="58"/>
                    </a:lnTo>
                    <a:lnTo>
                      <a:pt x="143" y="59"/>
                    </a:lnTo>
                    <a:lnTo>
                      <a:pt x="143" y="59"/>
                    </a:lnTo>
                    <a:lnTo>
                      <a:pt x="144" y="59"/>
                    </a:lnTo>
                    <a:lnTo>
                      <a:pt x="144" y="60"/>
                    </a:lnTo>
                    <a:lnTo>
                      <a:pt x="144" y="60"/>
                    </a:lnTo>
                    <a:lnTo>
                      <a:pt x="145" y="60"/>
                    </a:lnTo>
                    <a:lnTo>
                      <a:pt x="145" y="61"/>
                    </a:lnTo>
                    <a:lnTo>
                      <a:pt x="145" y="61"/>
                    </a:lnTo>
                    <a:lnTo>
                      <a:pt x="145" y="61"/>
                    </a:lnTo>
                    <a:lnTo>
                      <a:pt x="146" y="62"/>
                    </a:lnTo>
                    <a:lnTo>
                      <a:pt x="146" y="62"/>
                    </a:lnTo>
                    <a:lnTo>
                      <a:pt x="146" y="62"/>
                    </a:lnTo>
                    <a:lnTo>
                      <a:pt x="147" y="63"/>
                    </a:lnTo>
                    <a:lnTo>
                      <a:pt x="147" y="63"/>
                    </a:lnTo>
                    <a:lnTo>
                      <a:pt x="147" y="63"/>
                    </a:lnTo>
                    <a:lnTo>
                      <a:pt x="148" y="64"/>
                    </a:lnTo>
                    <a:lnTo>
                      <a:pt x="148" y="64"/>
                    </a:lnTo>
                    <a:lnTo>
                      <a:pt x="148" y="64"/>
                    </a:lnTo>
                    <a:lnTo>
                      <a:pt x="149" y="65"/>
                    </a:lnTo>
                    <a:lnTo>
                      <a:pt x="149" y="65"/>
                    </a:lnTo>
                    <a:lnTo>
                      <a:pt x="149" y="65"/>
                    </a:lnTo>
                    <a:lnTo>
                      <a:pt x="150" y="66"/>
                    </a:lnTo>
                    <a:lnTo>
                      <a:pt x="150" y="66"/>
                    </a:lnTo>
                    <a:lnTo>
                      <a:pt x="150" y="66"/>
                    </a:lnTo>
                    <a:lnTo>
                      <a:pt x="150" y="66"/>
                    </a:lnTo>
                    <a:lnTo>
                      <a:pt x="151" y="67"/>
                    </a:lnTo>
                    <a:lnTo>
                      <a:pt x="151" y="67"/>
                    </a:lnTo>
                    <a:lnTo>
                      <a:pt x="151" y="67"/>
                    </a:lnTo>
                    <a:lnTo>
                      <a:pt x="152" y="68"/>
                    </a:lnTo>
                    <a:lnTo>
                      <a:pt x="152" y="68"/>
                    </a:lnTo>
                    <a:lnTo>
                      <a:pt x="152" y="68"/>
                    </a:lnTo>
                    <a:lnTo>
                      <a:pt x="153" y="68"/>
                    </a:lnTo>
                    <a:lnTo>
                      <a:pt x="153" y="69"/>
                    </a:lnTo>
                    <a:lnTo>
                      <a:pt x="153" y="69"/>
                    </a:lnTo>
                    <a:lnTo>
                      <a:pt x="154" y="69"/>
                    </a:lnTo>
                    <a:lnTo>
                      <a:pt x="154" y="69"/>
                    </a:lnTo>
                    <a:lnTo>
                      <a:pt x="154" y="70"/>
                    </a:lnTo>
                    <a:lnTo>
                      <a:pt x="155" y="70"/>
                    </a:lnTo>
                    <a:lnTo>
                      <a:pt x="155" y="70"/>
                    </a:lnTo>
                    <a:lnTo>
                      <a:pt x="155" y="70"/>
                    </a:lnTo>
                    <a:lnTo>
                      <a:pt x="155" y="71"/>
                    </a:lnTo>
                    <a:lnTo>
                      <a:pt x="156" y="71"/>
                    </a:lnTo>
                    <a:lnTo>
                      <a:pt x="156" y="71"/>
                    </a:lnTo>
                    <a:lnTo>
                      <a:pt x="156" y="71"/>
                    </a:lnTo>
                    <a:lnTo>
                      <a:pt x="157" y="72"/>
                    </a:lnTo>
                    <a:lnTo>
                      <a:pt x="157" y="72"/>
                    </a:lnTo>
                    <a:lnTo>
                      <a:pt x="157" y="72"/>
                    </a:lnTo>
                    <a:lnTo>
                      <a:pt x="158" y="72"/>
                    </a:lnTo>
                    <a:lnTo>
                      <a:pt x="158" y="72"/>
                    </a:lnTo>
                    <a:lnTo>
                      <a:pt x="158" y="73"/>
                    </a:lnTo>
                    <a:lnTo>
                      <a:pt x="159" y="73"/>
                    </a:lnTo>
                    <a:lnTo>
                      <a:pt x="159" y="73"/>
                    </a:lnTo>
                    <a:lnTo>
                      <a:pt x="159" y="73"/>
                    </a:lnTo>
                    <a:lnTo>
                      <a:pt x="160" y="73"/>
                    </a:lnTo>
                    <a:lnTo>
                      <a:pt x="160" y="74"/>
                    </a:lnTo>
                    <a:lnTo>
                      <a:pt x="160" y="74"/>
                    </a:lnTo>
                    <a:lnTo>
                      <a:pt x="160" y="74"/>
                    </a:lnTo>
                    <a:lnTo>
                      <a:pt x="161" y="74"/>
                    </a:lnTo>
                    <a:lnTo>
                      <a:pt x="161" y="74"/>
                    </a:lnTo>
                    <a:lnTo>
                      <a:pt x="161" y="74"/>
                    </a:lnTo>
                    <a:lnTo>
                      <a:pt x="162" y="75"/>
                    </a:lnTo>
                    <a:lnTo>
                      <a:pt x="162" y="75"/>
                    </a:lnTo>
                    <a:lnTo>
                      <a:pt x="162" y="75"/>
                    </a:lnTo>
                    <a:lnTo>
                      <a:pt x="163" y="75"/>
                    </a:lnTo>
                    <a:lnTo>
                      <a:pt x="163" y="75"/>
                    </a:lnTo>
                    <a:lnTo>
                      <a:pt x="163" y="75"/>
                    </a:lnTo>
                    <a:lnTo>
                      <a:pt x="164" y="76"/>
                    </a:lnTo>
                    <a:lnTo>
                      <a:pt x="164" y="76"/>
                    </a:lnTo>
                    <a:lnTo>
                      <a:pt x="164" y="76"/>
                    </a:lnTo>
                    <a:lnTo>
                      <a:pt x="165" y="76"/>
                    </a:lnTo>
                    <a:lnTo>
                      <a:pt x="165" y="76"/>
                    </a:lnTo>
                    <a:lnTo>
                      <a:pt x="165" y="76"/>
                    </a:lnTo>
                    <a:lnTo>
                      <a:pt x="165" y="76"/>
                    </a:lnTo>
                    <a:lnTo>
                      <a:pt x="166" y="77"/>
                    </a:lnTo>
                    <a:lnTo>
                      <a:pt x="166" y="77"/>
                    </a:lnTo>
                    <a:lnTo>
                      <a:pt x="166" y="77"/>
                    </a:lnTo>
                    <a:lnTo>
                      <a:pt x="167" y="77"/>
                    </a:lnTo>
                    <a:lnTo>
                      <a:pt x="167" y="77"/>
                    </a:lnTo>
                    <a:lnTo>
                      <a:pt x="167" y="77"/>
                    </a:lnTo>
                    <a:lnTo>
                      <a:pt x="168" y="77"/>
                    </a:lnTo>
                    <a:lnTo>
                      <a:pt x="168" y="77"/>
                    </a:lnTo>
                    <a:lnTo>
                      <a:pt x="168" y="78"/>
                    </a:lnTo>
                    <a:lnTo>
                      <a:pt x="169" y="78"/>
                    </a:lnTo>
                    <a:lnTo>
                      <a:pt x="169" y="78"/>
                    </a:lnTo>
                    <a:lnTo>
                      <a:pt x="169" y="78"/>
                    </a:lnTo>
                    <a:lnTo>
                      <a:pt x="170" y="78"/>
                    </a:lnTo>
                    <a:lnTo>
                      <a:pt x="170" y="78"/>
                    </a:lnTo>
                    <a:lnTo>
                      <a:pt x="170" y="78"/>
                    </a:lnTo>
                    <a:lnTo>
                      <a:pt x="170" y="78"/>
                    </a:lnTo>
                    <a:lnTo>
                      <a:pt x="171" y="78"/>
                    </a:lnTo>
                    <a:lnTo>
                      <a:pt x="171" y="79"/>
                    </a:lnTo>
                    <a:lnTo>
                      <a:pt x="171" y="79"/>
                    </a:lnTo>
                    <a:lnTo>
                      <a:pt x="172" y="79"/>
                    </a:lnTo>
                    <a:lnTo>
                      <a:pt x="172" y="79"/>
                    </a:lnTo>
                    <a:lnTo>
                      <a:pt x="172" y="79"/>
                    </a:lnTo>
                    <a:lnTo>
                      <a:pt x="173" y="79"/>
                    </a:lnTo>
                    <a:lnTo>
                      <a:pt x="173" y="79"/>
                    </a:lnTo>
                    <a:lnTo>
                      <a:pt x="173" y="79"/>
                    </a:lnTo>
                    <a:lnTo>
                      <a:pt x="174" y="79"/>
                    </a:lnTo>
                    <a:lnTo>
                      <a:pt x="174" y="79"/>
                    </a:lnTo>
                    <a:lnTo>
                      <a:pt x="174" y="79"/>
                    </a:lnTo>
                    <a:lnTo>
                      <a:pt x="175" y="79"/>
                    </a:lnTo>
                    <a:lnTo>
                      <a:pt x="175" y="80"/>
                    </a:lnTo>
                    <a:lnTo>
                      <a:pt x="175" y="80"/>
                    </a:lnTo>
                    <a:lnTo>
                      <a:pt x="175" y="80"/>
                    </a:lnTo>
                    <a:lnTo>
                      <a:pt x="176" y="80"/>
                    </a:lnTo>
                    <a:lnTo>
                      <a:pt x="176" y="80"/>
                    </a:lnTo>
                    <a:lnTo>
                      <a:pt x="176" y="80"/>
                    </a:lnTo>
                    <a:lnTo>
                      <a:pt x="177" y="80"/>
                    </a:lnTo>
                    <a:lnTo>
                      <a:pt x="177" y="80"/>
                    </a:lnTo>
                    <a:lnTo>
                      <a:pt x="177" y="80"/>
                    </a:lnTo>
                    <a:lnTo>
                      <a:pt x="178" y="80"/>
                    </a:lnTo>
                    <a:lnTo>
                      <a:pt x="178" y="80"/>
                    </a:lnTo>
                    <a:lnTo>
                      <a:pt x="178" y="80"/>
                    </a:lnTo>
                    <a:lnTo>
                      <a:pt x="179" y="80"/>
                    </a:lnTo>
                    <a:lnTo>
                      <a:pt x="179" y="80"/>
                    </a:lnTo>
                    <a:lnTo>
                      <a:pt x="179" y="80"/>
                    </a:lnTo>
                    <a:lnTo>
                      <a:pt x="180" y="80"/>
                    </a:lnTo>
                    <a:lnTo>
                      <a:pt x="180" y="81"/>
                    </a:lnTo>
                    <a:lnTo>
                      <a:pt x="180" y="81"/>
                    </a:lnTo>
                    <a:lnTo>
                      <a:pt x="180" y="81"/>
                    </a:lnTo>
                    <a:lnTo>
                      <a:pt x="181" y="81"/>
                    </a:lnTo>
                    <a:lnTo>
                      <a:pt x="181" y="81"/>
                    </a:lnTo>
                    <a:lnTo>
                      <a:pt x="181" y="81"/>
                    </a:lnTo>
                    <a:lnTo>
                      <a:pt x="182" y="81"/>
                    </a:lnTo>
                    <a:lnTo>
                      <a:pt x="182" y="81"/>
                    </a:lnTo>
                    <a:lnTo>
                      <a:pt x="182" y="81"/>
                    </a:lnTo>
                    <a:lnTo>
                      <a:pt x="183" y="81"/>
                    </a:lnTo>
                    <a:lnTo>
                      <a:pt x="183" y="81"/>
                    </a:lnTo>
                    <a:lnTo>
                      <a:pt x="183" y="81"/>
                    </a:lnTo>
                    <a:lnTo>
                      <a:pt x="184" y="81"/>
                    </a:lnTo>
                    <a:lnTo>
                      <a:pt x="184" y="81"/>
                    </a:lnTo>
                    <a:lnTo>
                      <a:pt x="184" y="81"/>
                    </a:lnTo>
                    <a:lnTo>
                      <a:pt x="185" y="81"/>
                    </a:lnTo>
                    <a:lnTo>
                      <a:pt x="185" y="81"/>
                    </a:lnTo>
                    <a:lnTo>
                      <a:pt x="185" y="81"/>
                    </a:lnTo>
                    <a:lnTo>
                      <a:pt x="185" y="81"/>
                    </a:lnTo>
                    <a:lnTo>
                      <a:pt x="186" y="81"/>
                    </a:lnTo>
                    <a:lnTo>
                      <a:pt x="186" y="81"/>
                    </a:lnTo>
                    <a:lnTo>
                      <a:pt x="186" y="81"/>
                    </a:lnTo>
                    <a:lnTo>
                      <a:pt x="187" y="81"/>
                    </a:lnTo>
                    <a:lnTo>
                      <a:pt x="187" y="81"/>
                    </a:lnTo>
                    <a:lnTo>
                      <a:pt x="187" y="81"/>
                    </a:lnTo>
                    <a:lnTo>
                      <a:pt x="188" y="81"/>
                    </a:lnTo>
                  </a:path>
                </a:pathLst>
              </a:custGeom>
              <a:noFill/>
              <a:ln w="7938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Freeform 8"/>
              <p:cNvSpPr>
                <a:spLocks/>
              </p:cNvSpPr>
              <p:nvPr/>
            </p:nvSpPr>
            <p:spPr bwMode="auto">
              <a:xfrm>
                <a:off x="1171" y="2216"/>
                <a:ext cx="896" cy="426"/>
              </a:xfrm>
              <a:custGeom>
                <a:avLst/>
                <a:gdLst>
                  <a:gd name="T0" fmla="*/ 2 w 187"/>
                  <a:gd name="T1" fmla="*/ 80 h 81"/>
                  <a:gd name="T2" fmla="*/ 6 w 187"/>
                  <a:gd name="T3" fmla="*/ 80 h 81"/>
                  <a:gd name="T4" fmla="*/ 9 w 187"/>
                  <a:gd name="T5" fmla="*/ 80 h 81"/>
                  <a:gd name="T6" fmla="*/ 12 w 187"/>
                  <a:gd name="T7" fmla="*/ 79 h 81"/>
                  <a:gd name="T8" fmla="*/ 15 w 187"/>
                  <a:gd name="T9" fmla="*/ 78 h 81"/>
                  <a:gd name="T10" fmla="*/ 18 w 187"/>
                  <a:gd name="T11" fmla="*/ 77 h 81"/>
                  <a:gd name="T12" fmla="*/ 21 w 187"/>
                  <a:gd name="T13" fmla="*/ 76 h 81"/>
                  <a:gd name="T14" fmla="*/ 24 w 187"/>
                  <a:gd name="T15" fmla="*/ 74 h 81"/>
                  <a:gd name="T16" fmla="*/ 27 w 187"/>
                  <a:gd name="T17" fmla="*/ 73 h 81"/>
                  <a:gd name="T18" fmla="*/ 31 w 187"/>
                  <a:gd name="T19" fmla="*/ 71 h 81"/>
                  <a:gd name="T20" fmla="*/ 34 w 187"/>
                  <a:gd name="T21" fmla="*/ 68 h 81"/>
                  <a:gd name="T22" fmla="*/ 37 w 187"/>
                  <a:gd name="T23" fmla="*/ 66 h 81"/>
                  <a:gd name="T24" fmla="*/ 40 w 187"/>
                  <a:gd name="T25" fmla="*/ 63 h 81"/>
                  <a:gd name="T26" fmla="*/ 43 w 187"/>
                  <a:gd name="T27" fmla="*/ 59 h 81"/>
                  <a:gd name="T28" fmla="*/ 46 w 187"/>
                  <a:gd name="T29" fmla="*/ 55 h 81"/>
                  <a:gd name="T30" fmla="*/ 49 w 187"/>
                  <a:gd name="T31" fmla="*/ 51 h 81"/>
                  <a:gd name="T32" fmla="*/ 53 w 187"/>
                  <a:gd name="T33" fmla="*/ 47 h 81"/>
                  <a:gd name="T34" fmla="*/ 56 w 187"/>
                  <a:gd name="T35" fmla="*/ 42 h 81"/>
                  <a:gd name="T36" fmla="*/ 59 w 187"/>
                  <a:gd name="T37" fmla="*/ 37 h 81"/>
                  <a:gd name="T38" fmla="*/ 62 w 187"/>
                  <a:gd name="T39" fmla="*/ 32 h 81"/>
                  <a:gd name="T40" fmla="*/ 65 w 187"/>
                  <a:gd name="T41" fmla="*/ 27 h 81"/>
                  <a:gd name="T42" fmla="*/ 68 w 187"/>
                  <a:gd name="T43" fmla="*/ 23 h 81"/>
                  <a:gd name="T44" fmla="*/ 71 w 187"/>
                  <a:gd name="T45" fmla="*/ 18 h 81"/>
                  <a:gd name="T46" fmla="*/ 74 w 187"/>
                  <a:gd name="T47" fmla="*/ 14 h 81"/>
                  <a:gd name="T48" fmla="*/ 78 w 187"/>
                  <a:gd name="T49" fmla="*/ 10 h 81"/>
                  <a:gd name="T50" fmla="*/ 81 w 187"/>
                  <a:gd name="T51" fmla="*/ 6 h 81"/>
                  <a:gd name="T52" fmla="*/ 84 w 187"/>
                  <a:gd name="T53" fmla="*/ 4 h 81"/>
                  <a:gd name="T54" fmla="*/ 87 w 187"/>
                  <a:gd name="T55" fmla="*/ 1 h 81"/>
                  <a:gd name="T56" fmla="*/ 90 w 187"/>
                  <a:gd name="T57" fmla="*/ 0 h 81"/>
                  <a:gd name="T58" fmla="*/ 93 w 187"/>
                  <a:gd name="T59" fmla="*/ 0 h 81"/>
                  <a:gd name="T60" fmla="*/ 96 w 187"/>
                  <a:gd name="T61" fmla="*/ 0 h 81"/>
                  <a:gd name="T62" fmla="*/ 99 w 187"/>
                  <a:gd name="T63" fmla="*/ 1 h 81"/>
                  <a:gd name="T64" fmla="*/ 103 w 187"/>
                  <a:gd name="T65" fmla="*/ 3 h 81"/>
                  <a:gd name="T66" fmla="*/ 106 w 187"/>
                  <a:gd name="T67" fmla="*/ 6 h 81"/>
                  <a:gd name="T68" fmla="*/ 109 w 187"/>
                  <a:gd name="T69" fmla="*/ 9 h 81"/>
                  <a:gd name="T70" fmla="*/ 112 w 187"/>
                  <a:gd name="T71" fmla="*/ 13 h 81"/>
                  <a:gd name="T72" fmla="*/ 115 w 187"/>
                  <a:gd name="T73" fmla="*/ 17 h 81"/>
                  <a:gd name="T74" fmla="*/ 118 w 187"/>
                  <a:gd name="T75" fmla="*/ 22 h 81"/>
                  <a:gd name="T76" fmla="*/ 121 w 187"/>
                  <a:gd name="T77" fmla="*/ 26 h 81"/>
                  <a:gd name="T78" fmla="*/ 124 w 187"/>
                  <a:gd name="T79" fmla="*/ 31 h 81"/>
                  <a:gd name="T80" fmla="*/ 128 w 187"/>
                  <a:gd name="T81" fmla="*/ 36 h 81"/>
                  <a:gd name="T82" fmla="*/ 131 w 187"/>
                  <a:gd name="T83" fmla="*/ 41 h 81"/>
                  <a:gd name="T84" fmla="*/ 134 w 187"/>
                  <a:gd name="T85" fmla="*/ 46 h 81"/>
                  <a:gd name="T86" fmla="*/ 137 w 187"/>
                  <a:gd name="T87" fmla="*/ 50 h 81"/>
                  <a:gd name="T88" fmla="*/ 140 w 187"/>
                  <a:gd name="T89" fmla="*/ 55 h 81"/>
                  <a:gd name="T90" fmla="*/ 143 w 187"/>
                  <a:gd name="T91" fmla="*/ 58 h 81"/>
                  <a:gd name="T92" fmla="*/ 146 w 187"/>
                  <a:gd name="T93" fmla="*/ 62 h 81"/>
                  <a:gd name="T94" fmla="*/ 149 w 187"/>
                  <a:gd name="T95" fmla="*/ 65 h 81"/>
                  <a:gd name="T96" fmla="*/ 153 w 187"/>
                  <a:gd name="T97" fmla="*/ 68 h 81"/>
                  <a:gd name="T98" fmla="*/ 156 w 187"/>
                  <a:gd name="T99" fmla="*/ 70 h 81"/>
                  <a:gd name="T100" fmla="*/ 159 w 187"/>
                  <a:gd name="T101" fmla="*/ 72 h 81"/>
                  <a:gd name="T102" fmla="*/ 162 w 187"/>
                  <a:gd name="T103" fmla="*/ 74 h 81"/>
                  <a:gd name="T104" fmla="*/ 165 w 187"/>
                  <a:gd name="T105" fmla="*/ 76 h 81"/>
                  <a:gd name="T106" fmla="*/ 168 w 187"/>
                  <a:gd name="T107" fmla="*/ 77 h 81"/>
                  <a:gd name="T108" fmla="*/ 171 w 187"/>
                  <a:gd name="T109" fmla="*/ 78 h 81"/>
                  <a:gd name="T110" fmla="*/ 174 w 187"/>
                  <a:gd name="T111" fmla="*/ 79 h 81"/>
                  <a:gd name="T112" fmla="*/ 178 w 187"/>
                  <a:gd name="T113" fmla="*/ 79 h 81"/>
                  <a:gd name="T114" fmla="*/ 181 w 187"/>
                  <a:gd name="T115" fmla="*/ 80 h 81"/>
                  <a:gd name="T116" fmla="*/ 184 w 187"/>
                  <a:gd name="T117" fmla="*/ 80 h 81"/>
                  <a:gd name="T118" fmla="*/ 187 w 187"/>
                  <a:gd name="T11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87" h="81">
                    <a:moveTo>
                      <a:pt x="0" y="81"/>
                    </a:moveTo>
                    <a:lnTo>
                      <a:pt x="0" y="81"/>
                    </a:lnTo>
                    <a:lnTo>
                      <a:pt x="0" y="81"/>
                    </a:lnTo>
                    <a:lnTo>
                      <a:pt x="1" y="81"/>
                    </a:lnTo>
                    <a:lnTo>
                      <a:pt x="1" y="81"/>
                    </a:lnTo>
                    <a:lnTo>
                      <a:pt x="1" y="81"/>
                    </a:lnTo>
                    <a:lnTo>
                      <a:pt x="2" y="81"/>
                    </a:lnTo>
                    <a:lnTo>
                      <a:pt x="2" y="80"/>
                    </a:lnTo>
                    <a:lnTo>
                      <a:pt x="2" y="80"/>
                    </a:lnTo>
                    <a:lnTo>
                      <a:pt x="2" y="80"/>
                    </a:lnTo>
                    <a:lnTo>
                      <a:pt x="3" y="80"/>
                    </a:lnTo>
                    <a:lnTo>
                      <a:pt x="3" y="80"/>
                    </a:lnTo>
                    <a:lnTo>
                      <a:pt x="3" y="80"/>
                    </a:lnTo>
                    <a:lnTo>
                      <a:pt x="4" y="80"/>
                    </a:lnTo>
                    <a:lnTo>
                      <a:pt x="4" y="80"/>
                    </a:lnTo>
                    <a:lnTo>
                      <a:pt x="4" y="80"/>
                    </a:lnTo>
                    <a:lnTo>
                      <a:pt x="5" y="80"/>
                    </a:lnTo>
                    <a:lnTo>
                      <a:pt x="5" y="80"/>
                    </a:lnTo>
                    <a:lnTo>
                      <a:pt x="5" y="80"/>
                    </a:lnTo>
                    <a:lnTo>
                      <a:pt x="6" y="80"/>
                    </a:lnTo>
                    <a:lnTo>
                      <a:pt x="6" y="80"/>
                    </a:lnTo>
                    <a:lnTo>
                      <a:pt x="6" y="80"/>
                    </a:lnTo>
                    <a:lnTo>
                      <a:pt x="7" y="80"/>
                    </a:lnTo>
                    <a:lnTo>
                      <a:pt x="7" y="80"/>
                    </a:lnTo>
                    <a:lnTo>
                      <a:pt x="7" y="80"/>
                    </a:lnTo>
                    <a:lnTo>
                      <a:pt x="7" y="80"/>
                    </a:lnTo>
                    <a:lnTo>
                      <a:pt x="8" y="80"/>
                    </a:lnTo>
                    <a:lnTo>
                      <a:pt x="8" y="80"/>
                    </a:lnTo>
                    <a:lnTo>
                      <a:pt x="8" y="80"/>
                    </a:lnTo>
                    <a:lnTo>
                      <a:pt x="9" y="80"/>
                    </a:lnTo>
                    <a:lnTo>
                      <a:pt x="9" y="79"/>
                    </a:lnTo>
                    <a:lnTo>
                      <a:pt x="9" y="79"/>
                    </a:lnTo>
                    <a:lnTo>
                      <a:pt x="10" y="79"/>
                    </a:lnTo>
                    <a:lnTo>
                      <a:pt x="10" y="79"/>
                    </a:lnTo>
                    <a:lnTo>
                      <a:pt x="10" y="79"/>
                    </a:lnTo>
                    <a:lnTo>
                      <a:pt x="11" y="79"/>
                    </a:lnTo>
                    <a:lnTo>
                      <a:pt x="11" y="79"/>
                    </a:lnTo>
                    <a:lnTo>
                      <a:pt x="11" y="79"/>
                    </a:lnTo>
                    <a:lnTo>
                      <a:pt x="12" y="79"/>
                    </a:lnTo>
                    <a:lnTo>
                      <a:pt x="12" y="79"/>
                    </a:lnTo>
                    <a:lnTo>
                      <a:pt x="12" y="79"/>
                    </a:lnTo>
                    <a:lnTo>
                      <a:pt x="12" y="79"/>
                    </a:lnTo>
                    <a:lnTo>
                      <a:pt x="13" y="79"/>
                    </a:lnTo>
                    <a:lnTo>
                      <a:pt x="13" y="79"/>
                    </a:lnTo>
                    <a:lnTo>
                      <a:pt x="13" y="79"/>
                    </a:lnTo>
                    <a:lnTo>
                      <a:pt x="14" y="78"/>
                    </a:lnTo>
                    <a:lnTo>
                      <a:pt x="14" y="78"/>
                    </a:lnTo>
                    <a:lnTo>
                      <a:pt x="14" y="78"/>
                    </a:lnTo>
                    <a:lnTo>
                      <a:pt x="15" y="78"/>
                    </a:lnTo>
                    <a:lnTo>
                      <a:pt x="15" y="78"/>
                    </a:lnTo>
                    <a:lnTo>
                      <a:pt x="15" y="78"/>
                    </a:lnTo>
                    <a:lnTo>
                      <a:pt x="16" y="78"/>
                    </a:lnTo>
                    <a:lnTo>
                      <a:pt x="16" y="78"/>
                    </a:lnTo>
                    <a:lnTo>
                      <a:pt x="16" y="78"/>
                    </a:lnTo>
                    <a:lnTo>
                      <a:pt x="17" y="78"/>
                    </a:lnTo>
                    <a:lnTo>
                      <a:pt x="17" y="78"/>
                    </a:lnTo>
                    <a:lnTo>
                      <a:pt x="17" y="77"/>
                    </a:lnTo>
                    <a:lnTo>
                      <a:pt x="17" y="77"/>
                    </a:lnTo>
                    <a:lnTo>
                      <a:pt x="18" y="77"/>
                    </a:lnTo>
                    <a:lnTo>
                      <a:pt x="18" y="77"/>
                    </a:lnTo>
                    <a:lnTo>
                      <a:pt x="18" y="77"/>
                    </a:lnTo>
                    <a:lnTo>
                      <a:pt x="19" y="77"/>
                    </a:lnTo>
                    <a:lnTo>
                      <a:pt x="19" y="77"/>
                    </a:lnTo>
                    <a:lnTo>
                      <a:pt x="19" y="77"/>
                    </a:lnTo>
                    <a:lnTo>
                      <a:pt x="20" y="77"/>
                    </a:lnTo>
                    <a:lnTo>
                      <a:pt x="20" y="76"/>
                    </a:lnTo>
                    <a:lnTo>
                      <a:pt x="20" y="76"/>
                    </a:lnTo>
                    <a:lnTo>
                      <a:pt x="21" y="76"/>
                    </a:lnTo>
                    <a:lnTo>
                      <a:pt x="21" y="76"/>
                    </a:lnTo>
                    <a:lnTo>
                      <a:pt x="21" y="76"/>
                    </a:lnTo>
                    <a:lnTo>
                      <a:pt x="22" y="76"/>
                    </a:lnTo>
                    <a:lnTo>
                      <a:pt x="22" y="76"/>
                    </a:lnTo>
                    <a:lnTo>
                      <a:pt x="22" y="76"/>
                    </a:lnTo>
                    <a:lnTo>
                      <a:pt x="22" y="75"/>
                    </a:lnTo>
                    <a:lnTo>
                      <a:pt x="23" y="75"/>
                    </a:lnTo>
                    <a:lnTo>
                      <a:pt x="23" y="75"/>
                    </a:lnTo>
                    <a:lnTo>
                      <a:pt x="23" y="75"/>
                    </a:lnTo>
                    <a:lnTo>
                      <a:pt x="24" y="75"/>
                    </a:lnTo>
                    <a:lnTo>
                      <a:pt x="24" y="75"/>
                    </a:lnTo>
                    <a:lnTo>
                      <a:pt x="24" y="74"/>
                    </a:lnTo>
                    <a:lnTo>
                      <a:pt x="25" y="74"/>
                    </a:lnTo>
                    <a:lnTo>
                      <a:pt x="25" y="74"/>
                    </a:lnTo>
                    <a:lnTo>
                      <a:pt x="25" y="74"/>
                    </a:lnTo>
                    <a:lnTo>
                      <a:pt x="26" y="74"/>
                    </a:lnTo>
                    <a:lnTo>
                      <a:pt x="26" y="74"/>
                    </a:lnTo>
                    <a:lnTo>
                      <a:pt x="26" y="73"/>
                    </a:lnTo>
                    <a:lnTo>
                      <a:pt x="27" y="73"/>
                    </a:lnTo>
                    <a:lnTo>
                      <a:pt x="27" y="73"/>
                    </a:lnTo>
                    <a:lnTo>
                      <a:pt x="27" y="73"/>
                    </a:lnTo>
                    <a:lnTo>
                      <a:pt x="27" y="73"/>
                    </a:lnTo>
                    <a:lnTo>
                      <a:pt x="28" y="73"/>
                    </a:lnTo>
                    <a:lnTo>
                      <a:pt x="28" y="72"/>
                    </a:lnTo>
                    <a:lnTo>
                      <a:pt x="28" y="72"/>
                    </a:lnTo>
                    <a:lnTo>
                      <a:pt x="29" y="72"/>
                    </a:lnTo>
                    <a:lnTo>
                      <a:pt x="29" y="72"/>
                    </a:lnTo>
                    <a:lnTo>
                      <a:pt x="29" y="72"/>
                    </a:lnTo>
                    <a:lnTo>
                      <a:pt x="30" y="71"/>
                    </a:lnTo>
                    <a:lnTo>
                      <a:pt x="30" y="71"/>
                    </a:lnTo>
                    <a:lnTo>
                      <a:pt x="30" y="71"/>
                    </a:lnTo>
                    <a:lnTo>
                      <a:pt x="31" y="71"/>
                    </a:lnTo>
                    <a:lnTo>
                      <a:pt x="31" y="71"/>
                    </a:lnTo>
                    <a:lnTo>
                      <a:pt x="31" y="70"/>
                    </a:lnTo>
                    <a:lnTo>
                      <a:pt x="32" y="70"/>
                    </a:lnTo>
                    <a:lnTo>
                      <a:pt x="32" y="70"/>
                    </a:lnTo>
                    <a:lnTo>
                      <a:pt x="32" y="70"/>
                    </a:lnTo>
                    <a:lnTo>
                      <a:pt x="32" y="69"/>
                    </a:lnTo>
                    <a:lnTo>
                      <a:pt x="33" y="69"/>
                    </a:lnTo>
                    <a:lnTo>
                      <a:pt x="33" y="69"/>
                    </a:lnTo>
                    <a:lnTo>
                      <a:pt x="33" y="69"/>
                    </a:lnTo>
                    <a:lnTo>
                      <a:pt x="34" y="68"/>
                    </a:lnTo>
                    <a:lnTo>
                      <a:pt x="34" y="68"/>
                    </a:lnTo>
                    <a:lnTo>
                      <a:pt x="34" y="68"/>
                    </a:lnTo>
                    <a:lnTo>
                      <a:pt x="35" y="68"/>
                    </a:lnTo>
                    <a:lnTo>
                      <a:pt x="35" y="67"/>
                    </a:lnTo>
                    <a:lnTo>
                      <a:pt x="35" y="67"/>
                    </a:lnTo>
                    <a:lnTo>
                      <a:pt x="36" y="67"/>
                    </a:lnTo>
                    <a:lnTo>
                      <a:pt x="36" y="67"/>
                    </a:lnTo>
                    <a:lnTo>
                      <a:pt x="36" y="66"/>
                    </a:lnTo>
                    <a:lnTo>
                      <a:pt x="37" y="66"/>
                    </a:lnTo>
                    <a:lnTo>
                      <a:pt x="37" y="66"/>
                    </a:lnTo>
                    <a:lnTo>
                      <a:pt x="37" y="65"/>
                    </a:lnTo>
                    <a:lnTo>
                      <a:pt x="37" y="65"/>
                    </a:lnTo>
                    <a:lnTo>
                      <a:pt x="38" y="65"/>
                    </a:lnTo>
                    <a:lnTo>
                      <a:pt x="38" y="65"/>
                    </a:lnTo>
                    <a:lnTo>
                      <a:pt x="38" y="64"/>
                    </a:lnTo>
                    <a:lnTo>
                      <a:pt x="39" y="64"/>
                    </a:lnTo>
                    <a:lnTo>
                      <a:pt x="39" y="64"/>
                    </a:lnTo>
                    <a:lnTo>
                      <a:pt x="39" y="63"/>
                    </a:lnTo>
                    <a:lnTo>
                      <a:pt x="40" y="63"/>
                    </a:lnTo>
                    <a:lnTo>
                      <a:pt x="40" y="63"/>
                    </a:lnTo>
                    <a:lnTo>
                      <a:pt x="40" y="62"/>
                    </a:lnTo>
                    <a:lnTo>
                      <a:pt x="41" y="62"/>
                    </a:lnTo>
                    <a:lnTo>
                      <a:pt x="41" y="62"/>
                    </a:lnTo>
                    <a:lnTo>
                      <a:pt x="41" y="61"/>
                    </a:lnTo>
                    <a:lnTo>
                      <a:pt x="42" y="61"/>
                    </a:lnTo>
                    <a:lnTo>
                      <a:pt x="42" y="61"/>
                    </a:lnTo>
                    <a:lnTo>
                      <a:pt x="42" y="60"/>
                    </a:lnTo>
                    <a:lnTo>
                      <a:pt x="42" y="60"/>
                    </a:lnTo>
                    <a:lnTo>
                      <a:pt x="43" y="60"/>
                    </a:lnTo>
                    <a:lnTo>
                      <a:pt x="43" y="59"/>
                    </a:lnTo>
                    <a:lnTo>
                      <a:pt x="43" y="59"/>
                    </a:lnTo>
                    <a:lnTo>
                      <a:pt x="44" y="58"/>
                    </a:lnTo>
                    <a:lnTo>
                      <a:pt x="44" y="58"/>
                    </a:lnTo>
                    <a:lnTo>
                      <a:pt x="44" y="58"/>
                    </a:lnTo>
                    <a:lnTo>
                      <a:pt x="45" y="57"/>
                    </a:lnTo>
                    <a:lnTo>
                      <a:pt x="45" y="57"/>
                    </a:lnTo>
                    <a:lnTo>
                      <a:pt x="45" y="57"/>
                    </a:lnTo>
                    <a:lnTo>
                      <a:pt x="46" y="56"/>
                    </a:lnTo>
                    <a:lnTo>
                      <a:pt x="46" y="56"/>
                    </a:lnTo>
                    <a:lnTo>
                      <a:pt x="46" y="55"/>
                    </a:lnTo>
                    <a:lnTo>
                      <a:pt x="47" y="55"/>
                    </a:lnTo>
                    <a:lnTo>
                      <a:pt x="47" y="55"/>
                    </a:lnTo>
                    <a:lnTo>
                      <a:pt x="47" y="54"/>
                    </a:lnTo>
                    <a:lnTo>
                      <a:pt x="48" y="54"/>
                    </a:lnTo>
                    <a:lnTo>
                      <a:pt x="48" y="53"/>
                    </a:lnTo>
                    <a:lnTo>
                      <a:pt x="48" y="53"/>
                    </a:lnTo>
                    <a:lnTo>
                      <a:pt x="48" y="53"/>
                    </a:lnTo>
                    <a:lnTo>
                      <a:pt x="49" y="52"/>
                    </a:lnTo>
                    <a:lnTo>
                      <a:pt x="49" y="52"/>
                    </a:lnTo>
                    <a:lnTo>
                      <a:pt x="49" y="51"/>
                    </a:lnTo>
                    <a:lnTo>
                      <a:pt x="50" y="51"/>
                    </a:lnTo>
                    <a:lnTo>
                      <a:pt x="50" y="50"/>
                    </a:lnTo>
                    <a:lnTo>
                      <a:pt x="50" y="50"/>
                    </a:lnTo>
                    <a:lnTo>
                      <a:pt x="51" y="50"/>
                    </a:lnTo>
                    <a:lnTo>
                      <a:pt x="51" y="49"/>
                    </a:lnTo>
                    <a:lnTo>
                      <a:pt x="51" y="49"/>
                    </a:lnTo>
                    <a:lnTo>
                      <a:pt x="52" y="48"/>
                    </a:lnTo>
                    <a:lnTo>
                      <a:pt x="52" y="48"/>
                    </a:lnTo>
                    <a:lnTo>
                      <a:pt x="52" y="47"/>
                    </a:lnTo>
                    <a:lnTo>
                      <a:pt x="53" y="47"/>
                    </a:lnTo>
                    <a:lnTo>
                      <a:pt x="53" y="46"/>
                    </a:lnTo>
                    <a:lnTo>
                      <a:pt x="53" y="46"/>
                    </a:lnTo>
                    <a:lnTo>
                      <a:pt x="53" y="45"/>
                    </a:lnTo>
                    <a:lnTo>
                      <a:pt x="54" y="45"/>
                    </a:lnTo>
                    <a:lnTo>
                      <a:pt x="54" y="45"/>
                    </a:lnTo>
                    <a:lnTo>
                      <a:pt x="54" y="44"/>
                    </a:lnTo>
                    <a:lnTo>
                      <a:pt x="55" y="44"/>
                    </a:lnTo>
                    <a:lnTo>
                      <a:pt x="55" y="43"/>
                    </a:lnTo>
                    <a:lnTo>
                      <a:pt x="55" y="43"/>
                    </a:lnTo>
                    <a:lnTo>
                      <a:pt x="56" y="42"/>
                    </a:lnTo>
                    <a:lnTo>
                      <a:pt x="56" y="42"/>
                    </a:lnTo>
                    <a:lnTo>
                      <a:pt x="56" y="41"/>
                    </a:lnTo>
                    <a:lnTo>
                      <a:pt x="57" y="41"/>
                    </a:lnTo>
                    <a:lnTo>
                      <a:pt x="57" y="40"/>
                    </a:lnTo>
                    <a:lnTo>
                      <a:pt x="57" y="40"/>
                    </a:lnTo>
                    <a:lnTo>
                      <a:pt x="58" y="39"/>
                    </a:lnTo>
                    <a:lnTo>
                      <a:pt x="58" y="39"/>
                    </a:lnTo>
                    <a:lnTo>
                      <a:pt x="58" y="38"/>
                    </a:lnTo>
                    <a:lnTo>
                      <a:pt x="58" y="38"/>
                    </a:lnTo>
                    <a:lnTo>
                      <a:pt x="59" y="37"/>
                    </a:lnTo>
                    <a:lnTo>
                      <a:pt x="59" y="37"/>
                    </a:lnTo>
                    <a:lnTo>
                      <a:pt x="59" y="36"/>
                    </a:lnTo>
                    <a:lnTo>
                      <a:pt x="60" y="36"/>
                    </a:lnTo>
                    <a:lnTo>
                      <a:pt x="60" y="35"/>
                    </a:lnTo>
                    <a:lnTo>
                      <a:pt x="60" y="35"/>
                    </a:lnTo>
                    <a:lnTo>
                      <a:pt x="61" y="34"/>
                    </a:lnTo>
                    <a:lnTo>
                      <a:pt x="61" y="34"/>
                    </a:lnTo>
                    <a:lnTo>
                      <a:pt x="61" y="33"/>
                    </a:lnTo>
                    <a:lnTo>
                      <a:pt x="62" y="33"/>
                    </a:lnTo>
                    <a:lnTo>
                      <a:pt x="62" y="32"/>
                    </a:lnTo>
                    <a:lnTo>
                      <a:pt x="62" y="32"/>
                    </a:lnTo>
                    <a:lnTo>
                      <a:pt x="63" y="31"/>
                    </a:lnTo>
                    <a:lnTo>
                      <a:pt x="63" y="31"/>
                    </a:lnTo>
                    <a:lnTo>
                      <a:pt x="63" y="30"/>
                    </a:lnTo>
                    <a:lnTo>
                      <a:pt x="63" y="30"/>
                    </a:lnTo>
                    <a:lnTo>
                      <a:pt x="64" y="29"/>
                    </a:lnTo>
                    <a:lnTo>
                      <a:pt x="64" y="29"/>
                    </a:lnTo>
                    <a:lnTo>
                      <a:pt x="64" y="28"/>
                    </a:lnTo>
                    <a:lnTo>
                      <a:pt x="65" y="28"/>
                    </a:lnTo>
                    <a:lnTo>
                      <a:pt x="65" y="27"/>
                    </a:lnTo>
                    <a:lnTo>
                      <a:pt x="65" y="27"/>
                    </a:lnTo>
                    <a:lnTo>
                      <a:pt x="66" y="26"/>
                    </a:lnTo>
                    <a:lnTo>
                      <a:pt x="66" y="26"/>
                    </a:lnTo>
                    <a:lnTo>
                      <a:pt x="66" y="25"/>
                    </a:lnTo>
                    <a:lnTo>
                      <a:pt x="67" y="25"/>
                    </a:lnTo>
                    <a:lnTo>
                      <a:pt x="67" y="25"/>
                    </a:lnTo>
                    <a:lnTo>
                      <a:pt x="67" y="24"/>
                    </a:lnTo>
                    <a:lnTo>
                      <a:pt x="68" y="24"/>
                    </a:lnTo>
                    <a:lnTo>
                      <a:pt x="68" y="23"/>
                    </a:lnTo>
                    <a:lnTo>
                      <a:pt x="68" y="23"/>
                    </a:lnTo>
                    <a:lnTo>
                      <a:pt x="68" y="22"/>
                    </a:lnTo>
                    <a:lnTo>
                      <a:pt x="69" y="22"/>
                    </a:lnTo>
                    <a:lnTo>
                      <a:pt x="69" y="21"/>
                    </a:lnTo>
                    <a:lnTo>
                      <a:pt x="69" y="21"/>
                    </a:lnTo>
                    <a:lnTo>
                      <a:pt x="70" y="20"/>
                    </a:lnTo>
                    <a:lnTo>
                      <a:pt x="70" y="20"/>
                    </a:lnTo>
                    <a:lnTo>
                      <a:pt x="70" y="19"/>
                    </a:lnTo>
                    <a:lnTo>
                      <a:pt x="71" y="19"/>
                    </a:lnTo>
                    <a:lnTo>
                      <a:pt x="71" y="18"/>
                    </a:lnTo>
                    <a:lnTo>
                      <a:pt x="71" y="18"/>
                    </a:lnTo>
                    <a:lnTo>
                      <a:pt x="72" y="17"/>
                    </a:lnTo>
                    <a:lnTo>
                      <a:pt x="72" y="17"/>
                    </a:lnTo>
                    <a:lnTo>
                      <a:pt x="72" y="17"/>
                    </a:lnTo>
                    <a:lnTo>
                      <a:pt x="73" y="16"/>
                    </a:lnTo>
                    <a:lnTo>
                      <a:pt x="73" y="16"/>
                    </a:lnTo>
                    <a:lnTo>
                      <a:pt x="73" y="15"/>
                    </a:lnTo>
                    <a:lnTo>
                      <a:pt x="73" y="15"/>
                    </a:lnTo>
                    <a:lnTo>
                      <a:pt x="74" y="14"/>
                    </a:lnTo>
                    <a:lnTo>
                      <a:pt x="74" y="14"/>
                    </a:lnTo>
                    <a:lnTo>
                      <a:pt x="74" y="14"/>
                    </a:lnTo>
                    <a:lnTo>
                      <a:pt x="75" y="13"/>
                    </a:lnTo>
                    <a:lnTo>
                      <a:pt x="75" y="13"/>
                    </a:lnTo>
                    <a:lnTo>
                      <a:pt x="75" y="12"/>
                    </a:lnTo>
                    <a:lnTo>
                      <a:pt x="76" y="12"/>
                    </a:lnTo>
                    <a:lnTo>
                      <a:pt x="76" y="12"/>
                    </a:lnTo>
                    <a:lnTo>
                      <a:pt x="76" y="11"/>
                    </a:lnTo>
                    <a:lnTo>
                      <a:pt x="77" y="11"/>
                    </a:lnTo>
                    <a:lnTo>
                      <a:pt x="77" y="10"/>
                    </a:lnTo>
                    <a:lnTo>
                      <a:pt x="77" y="10"/>
                    </a:lnTo>
                    <a:lnTo>
                      <a:pt x="78" y="10"/>
                    </a:lnTo>
                    <a:lnTo>
                      <a:pt x="78" y="9"/>
                    </a:lnTo>
                    <a:lnTo>
                      <a:pt x="78" y="9"/>
                    </a:lnTo>
                    <a:lnTo>
                      <a:pt x="78" y="9"/>
                    </a:lnTo>
                    <a:lnTo>
                      <a:pt x="79" y="8"/>
                    </a:lnTo>
                    <a:lnTo>
                      <a:pt x="79" y="8"/>
                    </a:lnTo>
                    <a:lnTo>
                      <a:pt x="79" y="8"/>
                    </a:lnTo>
                    <a:lnTo>
                      <a:pt x="80" y="7"/>
                    </a:lnTo>
                    <a:lnTo>
                      <a:pt x="80" y="7"/>
                    </a:lnTo>
                    <a:lnTo>
                      <a:pt x="80" y="7"/>
                    </a:lnTo>
                    <a:lnTo>
                      <a:pt x="81" y="6"/>
                    </a:lnTo>
                    <a:lnTo>
                      <a:pt x="81" y="6"/>
                    </a:lnTo>
                    <a:lnTo>
                      <a:pt x="81" y="6"/>
                    </a:lnTo>
                    <a:lnTo>
                      <a:pt x="82" y="5"/>
                    </a:lnTo>
                    <a:lnTo>
                      <a:pt x="82" y="5"/>
                    </a:lnTo>
                    <a:lnTo>
                      <a:pt x="82" y="5"/>
                    </a:lnTo>
                    <a:lnTo>
                      <a:pt x="83" y="5"/>
                    </a:lnTo>
                    <a:lnTo>
                      <a:pt x="83" y="4"/>
                    </a:lnTo>
                    <a:lnTo>
                      <a:pt x="83" y="4"/>
                    </a:lnTo>
                    <a:lnTo>
                      <a:pt x="83" y="4"/>
                    </a:lnTo>
                    <a:lnTo>
                      <a:pt x="84" y="4"/>
                    </a:lnTo>
                    <a:lnTo>
                      <a:pt x="84" y="3"/>
                    </a:lnTo>
                    <a:lnTo>
                      <a:pt x="84" y="3"/>
                    </a:lnTo>
                    <a:lnTo>
                      <a:pt x="85" y="3"/>
                    </a:lnTo>
                    <a:lnTo>
                      <a:pt x="85" y="3"/>
                    </a:lnTo>
                    <a:lnTo>
                      <a:pt x="85" y="2"/>
                    </a:lnTo>
                    <a:lnTo>
                      <a:pt x="86" y="2"/>
                    </a:lnTo>
                    <a:lnTo>
                      <a:pt x="86" y="2"/>
                    </a:lnTo>
                    <a:lnTo>
                      <a:pt x="86" y="2"/>
                    </a:lnTo>
                    <a:lnTo>
                      <a:pt x="87" y="2"/>
                    </a:lnTo>
                    <a:lnTo>
                      <a:pt x="87" y="1"/>
                    </a:lnTo>
                    <a:lnTo>
                      <a:pt x="87" y="1"/>
                    </a:lnTo>
                    <a:lnTo>
                      <a:pt x="88" y="1"/>
                    </a:lnTo>
                    <a:lnTo>
                      <a:pt x="88" y="1"/>
                    </a:lnTo>
                    <a:lnTo>
                      <a:pt x="88" y="1"/>
                    </a:lnTo>
                    <a:lnTo>
                      <a:pt x="88" y="1"/>
                    </a:lnTo>
                    <a:lnTo>
                      <a:pt x="89" y="1"/>
                    </a:lnTo>
                    <a:lnTo>
                      <a:pt x="89" y="0"/>
                    </a:lnTo>
                    <a:lnTo>
                      <a:pt x="89" y="0"/>
                    </a:lnTo>
                    <a:lnTo>
                      <a:pt x="90" y="0"/>
                    </a:lnTo>
                    <a:lnTo>
                      <a:pt x="90" y="0"/>
                    </a:lnTo>
                    <a:lnTo>
                      <a:pt x="90" y="0"/>
                    </a:lnTo>
                    <a:lnTo>
                      <a:pt x="91" y="0"/>
                    </a:lnTo>
                    <a:lnTo>
                      <a:pt x="91" y="0"/>
                    </a:lnTo>
                    <a:lnTo>
                      <a:pt x="91" y="0"/>
                    </a:lnTo>
                    <a:lnTo>
                      <a:pt x="92" y="0"/>
                    </a:lnTo>
                    <a:lnTo>
                      <a:pt x="92" y="0"/>
                    </a:lnTo>
                    <a:lnTo>
                      <a:pt x="92" y="0"/>
                    </a:lnTo>
                    <a:lnTo>
                      <a:pt x="93" y="0"/>
                    </a:lnTo>
                    <a:lnTo>
                      <a:pt x="93" y="0"/>
                    </a:lnTo>
                    <a:lnTo>
                      <a:pt x="93" y="0"/>
                    </a:lnTo>
                    <a:lnTo>
                      <a:pt x="93" y="0"/>
                    </a:lnTo>
                    <a:lnTo>
                      <a:pt x="94" y="0"/>
                    </a:lnTo>
                    <a:lnTo>
                      <a:pt x="94" y="0"/>
                    </a:lnTo>
                    <a:lnTo>
                      <a:pt x="94" y="0"/>
                    </a:lnTo>
                    <a:lnTo>
                      <a:pt x="95" y="0"/>
                    </a:lnTo>
                    <a:lnTo>
                      <a:pt x="95" y="0"/>
                    </a:lnTo>
                    <a:lnTo>
                      <a:pt x="95" y="0"/>
                    </a:lnTo>
                    <a:lnTo>
                      <a:pt x="96" y="0"/>
                    </a:lnTo>
                    <a:lnTo>
                      <a:pt x="96" y="0"/>
                    </a:lnTo>
                    <a:lnTo>
                      <a:pt x="96" y="0"/>
                    </a:lnTo>
                    <a:lnTo>
                      <a:pt x="97" y="0"/>
                    </a:lnTo>
                    <a:lnTo>
                      <a:pt x="97" y="0"/>
                    </a:lnTo>
                    <a:lnTo>
                      <a:pt x="97" y="0"/>
                    </a:lnTo>
                    <a:lnTo>
                      <a:pt x="98" y="0"/>
                    </a:lnTo>
                    <a:lnTo>
                      <a:pt x="98" y="0"/>
                    </a:lnTo>
                    <a:lnTo>
                      <a:pt x="98" y="1"/>
                    </a:lnTo>
                    <a:lnTo>
                      <a:pt x="98" y="1"/>
                    </a:lnTo>
                    <a:lnTo>
                      <a:pt x="99" y="1"/>
                    </a:lnTo>
                    <a:lnTo>
                      <a:pt x="99" y="1"/>
                    </a:lnTo>
                    <a:lnTo>
                      <a:pt x="99" y="1"/>
                    </a:lnTo>
                    <a:lnTo>
                      <a:pt x="100" y="1"/>
                    </a:lnTo>
                    <a:lnTo>
                      <a:pt x="100" y="1"/>
                    </a:lnTo>
                    <a:lnTo>
                      <a:pt x="100" y="2"/>
                    </a:lnTo>
                    <a:lnTo>
                      <a:pt x="101" y="2"/>
                    </a:lnTo>
                    <a:lnTo>
                      <a:pt x="101" y="2"/>
                    </a:lnTo>
                    <a:lnTo>
                      <a:pt x="101" y="2"/>
                    </a:lnTo>
                    <a:lnTo>
                      <a:pt x="102" y="2"/>
                    </a:lnTo>
                    <a:lnTo>
                      <a:pt x="102" y="3"/>
                    </a:lnTo>
                    <a:lnTo>
                      <a:pt x="102" y="3"/>
                    </a:lnTo>
                    <a:lnTo>
                      <a:pt x="103" y="3"/>
                    </a:lnTo>
                    <a:lnTo>
                      <a:pt x="103" y="3"/>
                    </a:lnTo>
                    <a:lnTo>
                      <a:pt x="103" y="4"/>
                    </a:lnTo>
                    <a:lnTo>
                      <a:pt x="103" y="4"/>
                    </a:lnTo>
                    <a:lnTo>
                      <a:pt x="104" y="4"/>
                    </a:lnTo>
                    <a:lnTo>
                      <a:pt x="104" y="4"/>
                    </a:lnTo>
                    <a:lnTo>
                      <a:pt x="104" y="5"/>
                    </a:lnTo>
                    <a:lnTo>
                      <a:pt x="105" y="5"/>
                    </a:lnTo>
                    <a:lnTo>
                      <a:pt x="105" y="5"/>
                    </a:lnTo>
                    <a:lnTo>
                      <a:pt x="105" y="5"/>
                    </a:lnTo>
                    <a:lnTo>
                      <a:pt x="106" y="6"/>
                    </a:lnTo>
                    <a:lnTo>
                      <a:pt x="106" y="6"/>
                    </a:lnTo>
                    <a:lnTo>
                      <a:pt x="106" y="6"/>
                    </a:lnTo>
                    <a:lnTo>
                      <a:pt x="107" y="7"/>
                    </a:lnTo>
                    <a:lnTo>
                      <a:pt x="107" y="7"/>
                    </a:lnTo>
                    <a:lnTo>
                      <a:pt x="107" y="7"/>
                    </a:lnTo>
                    <a:lnTo>
                      <a:pt x="108" y="8"/>
                    </a:lnTo>
                    <a:lnTo>
                      <a:pt x="108" y="8"/>
                    </a:lnTo>
                    <a:lnTo>
                      <a:pt x="108" y="8"/>
                    </a:lnTo>
                    <a:lnTo>
                      <a:pt x="108" y="9"/>
                    </a:lnTo>
                    <a:lnTo>
                      <a:pt x="109" y="9"/>
                    </a:lnTo>
                    <a:lnTo>
                      <a:pt x="109" y="9"/>
                    </a:lnTo>
                    <a:lnTo>
                      <a:pt x="109" y="10"/>
                    </a:lnTo>
                    <a:lnTo>
                      <a:pt x="110" y="10"/>
                    </a:lnTo>
                    <a:lnTo>
                      <a:pt x="110" y="10"/>
                    </a:lnTo>
                    <a:lnTo>
                      <a:pt x="110" y="11"/>
                    </a:lnTo>
                    <a:lnTo>
                      <a:pt x="111" y="11"/>
                    </a:lnTo>
                    <a:lnTo>
                      <a:pt x="111" y="12"/>
                    </a:lnTo>
                    <a:lnTo>
                      <a:pt x="111" y="12"/>
                    </a:lnTo>
                    <a:lnTo>
                      <a:pt x="112" y="12"/>
                    </a:lnTo>
                    <a:lnTo>
                      <a:pt x="112" y="13"/>
                    </a:lnTo>
                    <a:lnTo>
                      <a:pt x="112" y="13"/>
                    </a:lnTo>
                    <a:lnTo>
                      <a:pt x="113" y="14"/>
                    </a:lnTo>
                    <a:lnTo>
                      <a:pt x="113" y="14"/>
                    </a:lnTo>
                    <a:lnTo>
                      <a:pt x="113" y="14"/>
                    </a:lnTo>
                    <a:lnTo>
                      <a:pt x="114" y="15"/>
                    </a:lnTo>
                    <a:lnTo>
                      <a:pt x="114" y="15"/>
                    </a:lnTo>
                    <a:lnTo>
                      <a:pt x="114" y="16"/>
                    </a:lnTo>
                    <a:lnTo>
                      <a:pt x="114" y="16"/>
                    </a:lnTo>
                    <a:lnTo>
                      <a:pt x="115" y="17"/>
                    </a:lnTo>
                    <a:lnTo>
                      <a:pt x="115" y="17"/>
                    </a:lnTo>
                    <a:lnTo>
                      <a:pt x="115" y="17"/>
                    </a:lnTo>
                    <a:lnTo>
                      <a:pt x="116" y="18"/>
                    </a:lnTo>
                    <a:lnTo>
                      <a:pt x="116" y="18"/>
                    </a:lnTo>
                    <a:lnTo>
                      <a:pt x="116" y="19"/>
                    </a:lnTo>
                    <a:lnTo>
                      <a:pt x="117" y="19"/>
                    </a:lnTo>
                    <a:lnTo>
                      <a:pt x="117" y="20"/>
                    </a:lnTo>
                    <a:lnTo>
                      <a:pt x="117" y="20"/>
                    </a:lnTo>
                    <a:lnTo>
                      <a:pt x="118" y="21"/>
                    </a:lnTo>
                    <a:lnTo>
                      <a:pt x="118" y="21"/>
                    </a:lnTo>
                    <a:lnTo>
                      <a:pt x="118" y="22"/>
                    </a:lnTo>
                    <a:lnTo>
                      <a:pt x="119" y="22"/>
                    </a:lnTo>
                    <a:lnTo>
                      <a:pt x="119" y="23"/>
                    </a:lnTo>
                    <a:lnTo>
                      <a:pt x="119" y="23"/>
                    </a:lnTo>
                    <a:lnTo>
                      <a:pt x="119" y="24"/>
                    </a:lnTo>
                    <a:lnTo>
                      <a:pt x="120" y="24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1" y="25"/>
                    </a:lnTo>
                    <a:lnTo>
                      <a:pt x="121" y="26"/>
                    </a:lnTo>
                    <a:lnTo>
                      <a:pt x="121" y="26"/>
                    </a:lnTo>
                    <a:lnTo>
                      <a:pt x="122" y="27"/>
                    </a:lnTo>
                    <a:lnTo>
                      <a:pt x="122" y="27"/>
                    </a:lnTo>
                    <a:lnTo>
                      <a:pt x="122" y="28"/>
                    </a:lnTo>
                    <a:lnTo>
                      <a:pt x="123" y="28"/>
                    </a:lnTo>
                    <a:lnTo>
                      <a:pt x="123" y="29"/>
                    </a:lnTo>
                    <a:lnTo>
                      <a:pt x="123" y="29"/>
                    </a:lnTo>
                    <a:lnTo>
                      <a:pt x="124" y="30"/>
                    </a:lnTo>
                    <a:lnTo>
                      <a:pt x="124" y="30"/>
                    </a:lnTo>
                    <a:lnTo>
                      <a:pt x="124" y="31"/>
                    </a:lnTo>
                    <a:lnTo>
                      <a:pt x="124" y="31"/>
                    </a:lnTo>
                    <a:lnTo>
                      <a:pt x="125" y="32"/>
                    </a:lnTo>
                    <a:lnTo>
                      <a:pt x="125" y="32"/>
                    </a:lnTo>
                    <a:lnTo>
                      <a:pt x="125" y="33"/>
                    </a:lnTo>
                    <a:lnTo>
                      <a:pt x="126" y="33"/>
                    </a:lnTo>
                    <a:lnTo>
                      <a:pt x="126" y="34"/>
                    </a:lnTo>
                    <a:lnTo>
                      <a:pt x="126" y="34"/>
                    </a:lnTo>
                    <a:lnTo>
                      <a:pt x="127" y="35"/>
                    </a:lnTo>
                    <a:lnTo>
                      <a:pt x="127" y="35"/>
                    </a:lnTo>
                    <a:lnTo>
                      <a:pt x="127" y="36"/>
                    </a:lnTo>
                    <a:lnTo>
                      <a:pt x="128" y="36"/>
                    </a:lnTo>
                    <a:lnTo>
                      <a:pt x="128" y="37"/>
                    </a:lnTo>
                    <a:lnTo>
                      <a:pt x="128" y="37"/>
                    </a:lnTo>
                    <a:lnTo>
                      <a:pt x="129" y="38"/>
                    </a:lnTo>
                    <a:lnTo>
                      <a:pt x="129" y="38"/>
                    </a:lnTo>
                    <a:lnTo>
                      <a:pt x="129" y="39"/>
                    </a:lnTo>
                    <a:lnTo>
                      <a:pt x="129" y="39"/>
                    </a:lnTo>
                    <a:lnTo>
                      <a:pt x="130" y="40"/>
                    </a:lnTo>
                    <a:lnTo>
                      <a:pt x="130" y="40"/>
                    </a:lnTo>
                    <a:lnTo>
                      <a:pt x="130" y="41"/>
                    </a:lnTo>
                    <a:lnTo>
                      <a:pt x="131" y="41"/>
                    </a:lnTo>
                    <a:lnTo>
                      <a:pt x="131" y="42"/>
                    </a:lnTo>
                    <a:lnTo>
                      <a:pt x="131" y="42"/>
                    </a:lnTo>
                    <a:lnTo>
                      <a:pt x="132" y="43"/>
                    </a:lnTo>
                    <a:lnTo>
                      <a:pt x="132" y="43"/>
                    </a:lnTo>
                    <a:lnTo>
                      <a:pt x="132" y="44"/>
                    </a:lnTo>
                    <a:lnTo>
                      <a:pt x="133" y="44"/>
                    </a:lnTo>
                    <a:lnTo>
                      <a:pt x="133" y="45"/>
                    </a:lnTo>
                    <a:lnTo>
                      <a:pt x="133" y="45"/>
                    </a:lnTo>
                    <a:lnTo>
                      <a:pt x="134" y="45"/>
                    </a:lnTo>
                    <a:lnTo>
                      <a:pt x="134" y="46"/>
                    </a:lnTo>
                    <a:lnTo>
                      <a:pt x="134" y="46"/>
                    </a:lnTo>
                    <a:lnTo>
                      <a:pt x="134" y="47"/>
                    </a:lnTo>
                    <a:lnTo>
                      <a:pt x="135" y="47"/>
                    </a:lnTo>
                    <a:lnTo>
                      <a:pt x="135" y="48"/>
                    </a:lnTo>
                    <a:lnTo>
                      <a:pt x="135" y="48"/>
                    </a:lnTo>
                    <a:lnTo>
                      <a:pt x="136" y="49"/>
                    </a:lnTo>
                    <a:lnTo>
                      <a:pt x="136" y="49"/>
                    </a:lnTo>
                    <a:lnTo>
                      <a:pt x="136" y="50"/>
                    </a:lnTo>
                    <a:lnTo>
                      <a:pt x="137" y="50"/>
                    </a:lnTo>
                    <a:lnTo>
                      <a:pt x="137" y="50"/>
                    </a:lnTo>
                    <a:lnTo>
                      <a:pt x="137" y="51"/>
                    </a:lnTo>
                    <a:lnTo>
                      <a:pt x="138" y="51"/>
                    </a:lnTo>
                    <a:lnTo>
                      <a:pt x="138" y="52"/>
                    </a:lnTo>
                    <a:lnTo>
                      <a:pt x="138" y="52"/>
                    </a:lnTo>
                    <a:lnTo>
                      <a:pt x="139" y="53"/>
                    </a:lnTo>
                    <a:lnTo>
                      <a:pt x="139" y="53"/>
                    </a:lnTo>
                    <a:lnTo>
                      <a:pt x="139" y="53"/>
                    </a:lnTo>
                    <a:lnTo>
                      <a:pt x="139" y="54"/>
                    </a:lnTo>
                    <a:lnTo>
                      <a:pt x="140" y="54"/>
                    </a:lnTo>
                    <a:lnTo>
                      <a:pt x="140" y="55"/>
                    </a:lnTo>
                    <a:lnTo>
                      <a:pt x="140" y="55"/>
                    </a:lnTo>
                    <a:lnTo>
                      <a:pt x="141" y="55"/>
                    </a:lnTo>
                    <a:lnTo>
                      <a:pt x="141" y="56"/>
                    </a:lnTo>
                    <a:lnTo>
                      <a:pt x="141" y="56"/>
                    </a:lnTo>
                    <a:lnTo>
                      <a:pt x="142" y="57"/>
                    </a:lnTo>
                    <a:lnTo>
                      <a:pt x="142" y="57"/>
                    </a:lnTo>
                    <a:lnTo>
                      <a:pt x="142" y="57"/>
                    </a:lnTo>
                    <a:lnTo>
                      <a:pt x="143" y="58"/>
                    </a:lnTo>
                    <a:lnTo>
                      <a:pt x="143" y="58"/>
                    </a:lnTo>
                    <a:lnTo>
                      <a:pt x="143" y="58"/>
                    </a:lnTo>
                    <a:lnTo>
                      <a:pt x="144" y="59"/>
                    </a:lnTo>
                    <a:lnTo>
                      <a:pt x="144" y="59"/>
                    </a:lnTo>
                    <a:lnTo>
                      <a:pt x="144" y="60"/>
                    </a:lnTo>
                    <a:lnTo>
                      <a:pt x="144" y="60"/>
                    </a:lnTo>
                    <a:lnTo>
                      <a:pt x="145" y="60"/>
                    </a:lnTo>
                    <a:lnTo>
                      <a:pt x="145" y="61"/>
                    </a:lnTo>
                    <a:lnTo>
                      <a:pt x="145" y="61"/>
                    </a:lnTo>
                    <a:lnTo>
                      <a:pt x="146" y="61"/>
                    </a:lnTo>
                    <a:lnTo>
                      <a:pt x="146" y="62"/>
                    </a:lnTo>
                    <a:lnTo>
                      <a:pt x="146" y="62"/>
                    </a:lnTo>
                    <a:lnTo>
                      <a:pt x="147" y="62"/>
                    </a:lnTo>
                    <a:lnTo>
                      <a:pt x="147" y="63"/>
                    </a:lnTo>
                    <a:lnTo>
                      <a:pt x="147" y="63"/>
                    </a:lnTo>
                    <a:lnTo>
                      <a:pt x="148" y="63"/>
                    </a:lnTo>
                    <a:lnTo>
                      <a:pt x="148" y="64"/>
                    </a:lnTo>
                    <a:lnTo>
                      <a:pt x="148" y="64"/>
                    </a:lnTo>
                    <a:lnTo>
                      <a:pt x="149" y="64"/>
                    </a:lnTo>
                    <a:lnTo>
                      <a:pt x="149" y="65"/>
                    </a:lnTo>
                    <a:lnTo>
                      <a:pt x="149" y="65"/>
                    </a:lnTo>
                    <a:lnTo>
                      <a:pt x="149" y="65"/>
                    </a:lnTo>
                    <a:lnTo>
                      <a:pt x="150" y="65"/>
                    </a:lnTo>
                    <a:lnTo>
                      <a:pt x="150" y="66"/>
                    </a:lnTo>
                    <a:lnTo>
                      <a:pt x="150" y="66"/>
                    </a:lnTo>
                    <a:lnTo>
                      <a:pt x="151" y="66"/>
                    </a:lnTo>
                    <a:lnTo>
                      <a:pt x="151" y="67"/>
                    </a:lnTo>
                    <a:lnTo>
                      <a:pt x="151" y="67"/>
                    </a:lnTo>
                    <a:lnTo>
                      <a:pt x="152" y="67"/>
                    </a:lnTo>
                    <a:lnTo>
                      <a:pt x="152" y="67"/>
                    </a:lnTo>
                    <a:lnTo>
                      <a:pt x="152" y="68"/>
                    </a:lnTo>
                    <a:lnTo>
                      <a:pt x="153" y="68"/>
                    </a:lnTo>
                    <a:lnTo>
                      <a:pt x="153" y="68"/>
                    </a:lnTo>
                    <a:lnTo>
                      <a:pt x="153" y="68"/>
                    </a:lnTo>
                    <a:lnTo>
                      <a:pt x="154" y="69"/>
                    </a:lnTo>
                    <a:lnTo>
                      <a:pt x="154" y="69"/>
                    </a:lnTo>
                    <a:lnTo>
                      <a:pt x="154" y="69"/>
                    </a:lnTo>
                    <a:lnTo>
                      <a:pt x="154" y="69"/>
                    </a:lnTo>
                    <a:lnTo>
                      <a:pt x="155" y="70"/>
                    </a:lnTo>
                    <a:lnTo>
                      <a:pt x="155" y="70"/>
                    </a:lnTo>
                    <a:lnTo>
                      <a:pt x="155" y="70"/>
                    </a:lnTo>
                    <a:lnTo>
                      <a:pt x="156" y="70"/>
                    </a:lnTo>
                    <a:lnTo>
                      <a:pt x="156" y="71"/>
                    </a:lnTo>
                    <a:lnTo>
                      <a:pt x="156" y="71"/>
                    </a:lnTo>
                    <a:lnTo>
                      <a:pt x="157" y="71"/>
                    </a:lnTo>
                    <a:lnTo>
                      <a:pt x="157" y="71"/>
                    </a:lnTo>
                    <a:lnTo>
                      <a:pt x="157" y="71"/>
                    </a:lnTo>
                    <a:lnTo>
                      <a:pt x="158" y="72"/>
                    </a:lnTo>
                    <a:lnTo>
                      <a:pt x="158" y="72"/>
                    </a:lnTo>
                    <a:lnTo>
                      <a:pt x="158" y="72"/>
                    </a:lnTo>
                    <a:lnTo>
                      <a:pt x="159" y="72"/>
                    </a:lnTo>
                    <a:lnTo>
                      <a:pt x="159" y="72"/>
                    </a:lnTo>
                    <a:lnTo>
                      <a:pt x="159" y="73"/>
                    </a:lnTo>
                    <a:lnTo>
                      <a:pt x="159" y="73"/>
                    </a:lnTo>
                    <a:lnTo>
                      <a:pt x="160" y="73"/>
                    </a:lnTo>
                    <a:lnTo>
                      <a:pt x="160" y="73"/>
                    </a:lnTo>
                    <a:lnTo>
                      <a:pt x="160" y="73"/>
                    </a:lnTo>
                    <a:lnTo>
                      <a:pt x="161" y="73"/>
                    </a:lnTo>
                    <a:lnTo>
                      <a:pt x="161" y="74"/>
                    </a:lnTo>
                    <a:lnTo>
                      <a:pt x="161" y="74"/>
                    </a:lnTo>
                    <a:lnTo>
                      <a:pt x="162" y="74"/>
                    </a:lnTo>
                    <a:lnTo>
                      <a:pt x="162" y="74"/>
                    </a:lnTo>
                    <a:lnTo>
                      <a:pt x="162" y="74"/>
                    </a:lnTo>
                    <a:lnTo>
                      <a:pt x="163" y="74"/>
                    </a:lnTo>
                    <a:lnTo>
                      <a:pt x="163" y="75"/>
                    </a:lnTo>
                    <a:lnTo>
                      <a:pt x="163" y="75"/>
                    </a:lnTo>
                    <a:lnTo>
                      <a:pt x="164" y="75"/>
                    </a:lnTo>
                    <a:lnTo>
                      <a:pt x="164" y="75"/>
                    </a:lnTo>
                    <a:lnTo>
                      <a:pt x="164" y="75"/>
                    </a:lnTo>
                    <a:lnTo>
                      <a:pt x="164" y="75"/>
                    </a:lnTo>
                    <a:lnTo>
                      <a:pt x="165" y="76"/>
                    </a:lnTo>
                    <a:lnTo>
                      <a:pt x="165" y="76"/>
                    </a:lnTo>
                    <a:lnTo>
                      <a:pt x="165" y="76"/>
                    </a:lnTo>
                    <a:lnTo>
                      <a:pt x="166" y="76"/>
                    </a:lnTo>
                    <a:lnTo>
                      <a:pt x="166" y="76"/>
                    </a:lnTo>
                    <a:lnTo>
                      <a:pt x="166" y="76"/>
                    </a:lnTo>
                    <a:lnTo>
                      <a:pt x="167" y="76"/>
                    </a:lnTo>
                    <a:lnTo>
                      <a:pt x="167" y="76"/>
                    </a:lnTo>
                    <a:lnTo>
                      <a:pt x="167" y="77"/>
                    </a:lnTo>
                    <a:lnTo>
                      <a:pt x="168" y="77"/>
                    </a:lnTo>
                    <a:lnTo>
                      <a:pt x="168" y="77"/>
                    </a:lnTo>
                    <a:lnTo>
                      <a:pt x="168" y="77"/>
                    </a:lnTo>
                    <a:lnTo>
                      <a:pt x="169" y="77"/>
                    </a:lnTo>
                    <a:lnTo>
                      <a:pt x="169" y="77"/>
                    </a:lnTo>
                    <a:lnTo>
                      <a:pt x="169" y="77"/>
                    </a:lnTo>
                    <a:lnTo>
                      <a:pt x="169" y="77"/>
                    </a:lnTo>
                    <a:lnTo>
                      <a:pt x="170" y="77"/>
                    </a:lnTo>
                    <a:lnTo>
                      <a:pt x="170" y="78"/>
                    </a:lnTo>
                    <a:lnTo>
                      <a:pt x="170" y="78"/>
                    </a:lnTo>
                    <a:lnTo>
                      <a:pt x="171" y="78"/>
                    </a:lnTo>
                    <a:lnTo>
                      <a:pt x="171" y="78"/>
                    </a:lnTo>
                    <a:lnTo>
                      <a:pt x="171" y="78"/>
                    </a:lnTo>
                    <a:lnTo>
                      <a:pt x="172" y="78"/>
                    </a:lnTo>
                    <a:lnTo>
                      <a:pt x="172" y="78"/>
                    </a:lnTo>
                    <a:lnTo>
                      <a:pt x="172" y="78"/>
                    </a:lnTo>
                    <a:lnTo>
                      <a:pt x="173" y="78"/>
                    </a:lnTo>
                    <a:lnTo>
                      <a:pt x="173" y="78"/>
                    </a:lnTo>
                    <a:lnTo>
                      <a:pt x="173" y="78"/>
                    </a:lnTo>
                    <a:lnTo>
                      <a:pt x="174" y="79"/>
                    </a:lnTo>
                    <a:lnTo>
                      <a:pt x="174" y="79"/>
                    </a:lnTo>
                    <a:lnTo>
                      <a:pt x="174" y="79"/>
                    </a:lnTo>
                    <a:lnTo>
                      <a:pt x="174" y="79"/>
                    </a:lnTo>
                    <a:lnTo>
                      <a:pt x="175" y="79"/>
                    </a:lnTo>
                    <a:lnTo>
                      <a:pt x="175" y="79"/>
                    </a:lnTo>
                    <a:lnTo>
                      <a:pt x="175" y="79"/>
                    </a:lnTo>
                    <a:lnTo>
                      <a:pt x="176" y="79"/>
                    </a:lnTo>
                    <a:lnTo>
                      <a:pt x="176" y="79"/>
                    </a:lnTo>
                    <a:lnTo>
                      <a:pt x="176" y="79"/>
                    </a:lnTo>
                    <a:lnTo>
                      <a:pt x="177" y="79"/>
                    </a:lnTo>
                    <a:lnTo>
                      <a:pt x="177" y="79"/>
                    </a:lnTo>
                    <a:lnTo>
                      <a:pt x="177" y="79"/>
                    </a:lnTo>
                    <a:lnTo>
                      <a:pt x="178" y="79"/>
                    </a:lnTo>
                    <a:lnTo>
                      <a:pt x="178" y="79"/>
                    </a:lnTo>
                    <a:lnTo>
                      <a:pt x="178" y="80"/>
                    </a:lnTo>
                    <a:lnTo>
                      <a:pt x="179" y="80"/>
                    </a:lnTo>
                    <a:lnTo>
                      <a:pt x="179" y="80"/>
                    </a:lnTo>
                    <a:lnTo>
                      <a:pt x="179" y="80"/>
                    </a:lnTo>
                    <a:lnTo>
                      <a:pt x="180" y="80"/>
                    </a:lnTo>
                    <a:lnTo>
                      <a:pt x="180" y="80"/>
                    </a:lnTo>
                    <a:lnTo>
                      <a:pt x="180" y="80"/>
                    </a:lnTo>
                    <a:lnTo>
                      <a:pt x="180" y="80"/>
                    </a:lnTo>
                    <a:lnTo>
                      <a:pt x="181" y="80"/>
                    </a:lnTo>
                    <a:lnTo>
                      <a:pt x="181" y="80"/>
                    </a:lnTo>
                    <a:lnTo>
                      <a:pt x="181" y="80"/>
                    </a:lnTo>
                    <a:lnTo>
                      <a:pt x="182" y="80"/>
                    </a:lnTo>
                    <a:lnTo>
                      <a:pt x="182" y="80"/>
                    </a:lnTo>
                    <a:lnTo>
                      <a:pt x="182" y="80"/>
                    </a:lnTo>
                    <a:lnTo>
                      <a:pt x="183" y="80"/>
                    </a:lnTo>
                    <a:lnTo>
                      <a:pt x="183" y="80"/>
                    </a:lnTo>
                    <a:lnTo>
                      <a:pt x="183" y="80"/>
                    </a:lnTo>
                    <a:lnTo>
                      <a:pt x="184" y="80"/>
                    </a:lnTo>
                    <a:lnTo>
                      <a:pt x="184" y="80"/>
                    </a:lnTo>
                    <a:lnTo>
                      <a:pt x="184" y="80"/>
                    </a:lnTo>
                    <a:lnTo>
                      <a:pt x="185" y="80"/>
                    </a:lnTo>
                    <a:lnTo>
                      <a:pt x="185" y="80"/>
                    </a:lnTo>
                    <a:lnTo>
                      <a:pt x="185" y="80"/>
                    </a:lnTo>
                    <a:lnTo>
                      <a:pt x="185" y="81"/>
                    </a:lnTo>
                    <a:lnTo>
                      <a:pt x="186" y="81"/>
                    </a:lnTo>
                    <a:lnTo>
                      <a:pt x="186" y="81"/>
                    </a:lnTo>
                    <a:lnTo>
                      <a:pt x="186" y="81"/>
                    </a:lnTo>
                    <a:lnTo>
                      <a:pt x="187" y="81"/>
                    </a:lnTo>
                    <a:lnTo>
                      <a:pt x="187" y="81"/>
                    </a:lnTo>
                    <a:lnTo>
                      <a:pt x="187" y="81"/>
                    </a:lnTo>
                  </a:path>
                </a:pathLst>
              </a:custGeom>
              <a:noFill/>
              <a:ln w="7938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Freeform 9"/>
              <p:cNvSpPr>
                <a:spLocks/>
              </p:cNvSpPr>
              <p:nvPr/>
            </p:nvSpPr>
            <p:spPr bwMode="auto">
              <a:xfrm>
                <a:off x="3870" y="2863"/>
                <a:ext cx="897" cy="426"/>
              </a:xfrm>
              <a:custGeom>
                <a:avLst/>
                <a:gdLst>
                  <a:gd name="T0" fmla="*/ 2 w 187"/>
                  <a:gd name="T1" fmla="*/ 81 h 81"/>
                  <a:gd name="T2" fmla="*/ 6 w 187"/>
                  <a:gd name="T3" fmla="*/ 80 h 81"/>
                  <a:gd name="T4" fmla="*/ 9 w 187"/>
                  <a:gd name="T5" fmla="*/ 80 h 81"/>
                  <a:gd name="T6" fmla="*/ 12 w 187"/>
                  <a:gd name="T7" fmla="*/ 79 h 81"/>
                  <a:gd name="T8" fmla="*/ 15 w 187"/>
                  <a:gd name="T9" fmla="*/ 78 h 81"/>
                  <a:gd name="T10" fmla="*/ 18 w 187"/>
                  <a:gd name="T11" fmla="*/ 77 h 81"/>
                  <a:gd name="T12" fmla="*/ 21 w 187"/>
                  <a:gd name="T13" fmla="*/ 76 h 81"/>
                  <a:gd name="T14" fmla="*/ 24 w 187"/>
                  <a:gd name="T15" fmla="*/ 75 h 81"/>
                  <a:gd name="T16" fmla="*/ 28 w 187"/>
                  <a:gd name="T17" fmla="*/ 73 h 81"/>
                  <a:gd name="T18" fmla="*/ 31 w 187"/>
                  <a:gd name="T19" fmla="*/ 71 h 81"/>
                  <a:gd name="T20" fmla="*/ 34 w 187"/>
                  <a:gd name="T21" fmla="*/ 69 h 81"/>
                  <a:gd name="T22" fmla="*/ 37 w 187"/>
                  <a:gd name="T23" fmla="*/ 66 h 81"/>
                  <a:gd name="T24" fmla="*/ 40 w 187"/>
                  <a:gd name="T25" fmla="*/ 63 h 81"/>
                  <a:gd name="T26" fmla="*/ 43 w 187"/>
                  <a:gd name="T27" fmla="*/ 59 h 81"/>
                  <a:gd name="T28" fmla="*/ 46 w 187"/>
                  <a:gd name="T29" fmla="*/ 56 h 81"/>
                  <a:gd name="T30" fmla="*/ 49 w 187"/>
                  <a:gd name="T31" fmla="*/ 51 h 81"/>
                  <a:gd name="T32" fmla="*/ 53 w 187"/>
                  <a:gd name="T33" fmla="*/ 47 h 81"/>
                  <a:gd name="T34" fmla="*/ 56 w 187"/>
                  <a:gd name="T35" fmla="*/ 42 h 81"/>
                  <a:gd name="T36" fmla="*/ 59 w 187"/>
                  <a:gd name="T37" fmla="*/ 38 h 81"/>
                  <a:gd name="T38" fmla="*/ 62 w 187"/>
                  <a:gd name="T39" fmla="*/ 33 h 81"/>
                  <a:gd name="T40" fmla="*/ 65 w 187"/>
                  <a:gd name="T41" fmla="*/ 28 h 81"/>
                  <a:gd name="T42" fmla="*/ 68 w 187"/>
                  <a:gd name="T43" fmla="*/ 23 h 81"/>
                  <a:gd name="T44" fmla="*/ 71 w 187"/>
                  <a:gd name="T45" fmla="*/ 18 h 81"/>
                  <a:gd name="T46" fmla="*/ 74 w 187"/>
                  <a:gd name="T47" fmla="*/ 14 h 81"/>
                  <a:gd name="T48" fmla="*/ 78 w 187"/>
                  <a:gd name="T49" fmla="*/ 10 h 81"/>
                  <a:gd name="T50" fmla="*/ 81 w 187"/>
                  <a:gd name="T51" fmla="*/ 6 h 81"/>
                  <a:gd name="T52" fmla="*/ 84 w 187"/>
                  <a:gd name="T53" fmla="*/ 4 h 81"/>
                  <a:gd name="T54" fmla="*/ 87 w 187"/>
                  <a:gd name="T55" fmla="*/ 2 h 81"/>
                  <a:gd name="T56" fmla="*/ 90 w 187"/>
                  <a:gd name="T57" fmla="*/ 0 h 81"/>
                  <a:gd name="T58" fmla="*/ 93 w 187"/>
                  <a:gd name="T59" fmla="*/ 0 h 81"/>
                  <a:gd name="T60" fmla="*/ 96 w 187"/>
                  <a:gd name="T61" fmla="*/ 0 h 81"/>
                  <a:gd name="T62" fmla="*/ 99 w 187"/>
                  <a:gd name="T63" fmla="*/ 1 h 81"/>
                  <a:gd name="T64" fmla="*/ 103 w 187"/>
                  <a:gd name="T65" fmla="*/ 3 h 81"/>
                  <a:gd name="T66" fmla="*/ 106 w 187"/>
                  <a:gd name="T67" fmla="*/ 6 h 81"/>
                  <a:gd name="T68" fmla="*/ 109 w 187"/>
                  <a:gd name="T69" fmla="*/ 9 h 81"/>
                  <a:gd name="T70" fmla="*/ 112 w 187"/>
                  <a:gd name="T71" fmla="*/ 13 h 81"/>
                  <a:gd name="T72" fmla="*/ 115 w 187"/>
                  <a:gd name="T73" fmla="*/ 17 h 81"/>
                  <a:gd name="T74" fmla="*/ 118 w 187"/>
                  <a:gd name="T75" fmla="*/ 22 h 81"/>
                  <a:gd name="T76" fmla="*/ 121 w 187"/>
                  <a:gd name="T77" fmla="*/ 27 h 81"/>
                  <a:gd name="T78" fmla="*/ 124 w 187"/>
                  <a:gd name="T79" fmla="*/ 32 h 81"/>
                  <a:gd name="T80" fmla="*/ 128 w 187"/>
                  <a:gd name="T81" fmla="*/ 37 h 81"/>
                  <a:gd name="T82" fmla="*/ 131 w 187"/>
                  <a:gd name="T83" fmla="*/ 41 h 81"/>
                  <a:gd name="T84" fmla="*/ 134 w 187"/>
                  <a:gd name="T85" fmla="*/ 46 h 81"/>
                  <a:gd name="T86" fmla="*/ 137 w 187"/>
                  <a:gd name="T87" fmla="*/ 51 h 81"/>
                  <a:gd name="T88" fmla="*/ 140 w 187"/>
                  <a:gd name="T89" fmla="*/ 55 h 81"/>
                  <a:gd name="T90" fmla="*/ 143 w 187"/>
                  <a:gd name="T91" fmla="*/ 59 h 81"/>
                  <a:gd name="T92" fmla="*/ 146 w 187"/>
                  <a:gd name="T93" fmla="*/ 62 h 81"/>
                  <a:gd name="T94" fmla="*/ 150 w 187"/>
                  <a:gd name="T95" fmla="*/ 65 h 81"/>
                  <a:gd name="T96" fmla="*/ 153 w 187"/>
                  <a:gd name="T97" fmla="*/ 68 h 81"/>
                  <a:gd name="T98" fmla="*/ 156 w 187"/>
                  <a:gd name="T99" fmla="*/ 71 h 81"/>
                  <a:gd name="T100" fmla="*/ 159 w 187"/>
                  <a:gd name="T101" fmla="*/ 73 h 81"/>
                  <a:gd name="T102" fmla="*/ 162 w 187"/>
                  <a:gd name="T103" fmla="*/ 74 h 81"/>
                  <a:gd name="T104" fmla="*/ 165 w 187"/>
                  <a:gd name="T105" fmla="*/ 76 h 81"/>
                  <a:gd name="T106" fmla="*/ 168 w 187"/>
                  <a:gd name="T107" fmla="*/ 77 h 81"/>
                  <a:gd name="T108" fmla="*/ 171 w 187"/>
                  <a:gd name="T109" fmla="*/ 78 h 81"/>
                  <a:gd name="T110" fmla="*/ 175 w 187"/>
                  <a:gd name="T111" fmla="*/ 79 h 81"/>
                  <a:gd name="T112" fmla="*/ 178 w 187"/>
                  <a:gd name="T113" fmla="*/ 80 h 81"/>
                  <a:gd name="T114" fmla="*/ 181 w 187"/>
                  <a:gd name="T115" fmla="*/ 80 h 81"/>
                  <a:gd name="T116" fmla="*/ 184 w 187"/>
                  <a:gd name="T117" fmla="*/ 81 h 81"/>
                  <a:gd name="T118" fmla="*/ 187 w 187"/>
                  <a:gd name="T11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87" h="81">
                    <a:moveTo>
                      <a:pt x="0" y="81"/>
                    </a:moveTo>
                    <a:lnTo>
                      <a:pt x="0" y="81"/>
                    </a:lnTo>
                    <a:lnTo>
                      <a:pt x="0" y="81"/>
                    </a:lnTo>
                    <a:lnTo>
                      <a:pt x="1" y="81"/>
                    </a:lnTo>
                    <a:lnTo>
                      <a:pt x="1" y="81"/>
                    </a:lnTo>
                    <a:lnTo>
                      <a:pt x="1" y="81"/>
                    </a:lnTo>
                    <a:lnTo>
                      <a:pt x="2" y="81"/>
                    </a:lnTo>
                    <a:lnTo>
                      <a:pt x="2" y="81"/>
                    </a:lnTo>
                    <a:lnTo>
                      <a:pt x="2" y="81"/>
                    </a:lnTo>
                    <a:lnTo>
                      <a:pt x="2" y="81"/>
                    </a:lnTo>
                    <a:lnTo>
                      <a:pt x="3" y="81"/>
                    </a:lnTo>
                    <a:lnTo>
                      <a:pt x="3" y="81"/>
                    </a:lnTo>
                    <a:lnTo>
                      <a:pt x="3" y="81"/>
                    </a:lnTo>
                    <a:lnTo>
                      <a:pt x="4" y="80"/>
                    </a:lnTo>
                    <a:lnTo>
                      <a:pt x="4" y="80"/>
                    </a:lnTo>
                    <a:lnTo>
                      <a:pt x="4" y="80"/>
                    </a:lnTo>
                    <a:lnTo>
                      <a:pt x="5" y="80"/>
                    </a:lnTo>
                    <a:lnTo>
                      <a:pt x="5" y="80"/>
                    </a:lnTo>
                    <a:lnTo>
                      <a:pt x="5" y="80"/>
                    </a:lnTo>
                    <a:lnTo>
                      <a:pt x="6" y="80"/>
                    </a:lnTo>
                    <a:lnTo>
                      <a:pt x="6" y="80"/>
                    </a:lnTo>
                    <a:lnTo>
                      <a:pt x="6" y="80"/>
                    </a:lnTo>
                    <a:lnTo>
                      <a:pt x="7" y="80"/>
                    </a:lnTo>
                    <a:lnTo>
                      <a:pt x="7" y="80"/>
                    </a:lnTo>
                    <a:lnTo>
                      <a:pt x="7" y="80"/>
                    </a:lnTo>
                    <a:lnTo>
                      <a:pt x="7" y="80"/>
                    </a:lnTo>
                    <a:lnTo>
                      <a:pt x="8" y="80"/>
                    </a:lnTo>
                    <a:lnTo>
                      <a:pt x="8" y="80"/>
                    </a:lnTo>
                    <a:lnTo>
                      <a:pt x="8" y="80"/>
                    </a:lnTo>
                    <a:lnTo>
                      <a:pt x="9" y="80"/>
                    </a:lnTo>
                    <a:lnTo>
                      <a:pt x="9" y="80"/>
                    </a:lnTo>
                    <a:lnTo>
                      <a:pt x="9" y="80"/>
                    </a:lnTo>
                    <a:lnTo>
                      <a:pt x="10" y="80"/>
                    </a:lnTo>
                    <a:lnTo>
                      <a:pt x="10" y="79"/>
                    </a:lnTo>
                    <a:lnTo>
                      <a:pt x="10" y="79"/>
                    </a:lnTo>
                    <a:lnTo>
                      <a:pt x="11" y="79"/>
                    </a:lnTo>
                    <a:lnTo>
                      <a:pt x="11" y="79"/>
                    </a:lnTo>
                    <a:lnTo>
                      <a:pt x="11" y="79"/>
                    </a:lnTo>
                    <a:lnTo>
                      <a:pt x="12" y="79"/>
                    </a:lnTo>
                    <a:lnTo>
                      <a:pt x="12" y="79"/>
                    </a:lnTo>
                    <a:lnTo>
                      <a:pt x="12" y="79"/>
                    </a:lnTo>
                    <a:lnTo>
                      <a:pt x="13" y="79"/>
                    </a:lnTo>
                    <a:lnTo>
                      <a:pt x="13" y="79"/>
                    </a:lnTo>
                    <a:lnTo>
                      <a:pt x="13" y="79"/>
                    </a:lnTo>
                    <a:lnTo>
                      <a:pt x="13" y="79"/>
                    </a:lnTo>
                    <a:lnTo>
                      <a:pt x="14" y="79"/>
                    </a:lnTo>
                    <a:lnTo>
                      <a:pt x="14" y="79"/>
                    </a:lnTo>
                    <a:lnTo>
                      <a:pt x="14" y="78"/>
                    </a:lnTo>
                    <a:lnTo>
                      <a:pt x="15" y="78"/>
                    </a:lnTo>
                    <a:lnTo>
                      <a:pt x="15" y="78"/>
                    </a:lnTo>
                    <a:lnTo>
                      <a:pt x="15" y="78"/>
                    </a:lnTo>
                    <a:lnTo>
                      <a:pt x="16" y="78"/>
                    </a:lnTo>
                    <a:lnTo>
                      <a:pt x="16" y="78"/>
                    </a:lnTo>
                    <a:lnTo>
                      <a:pt x="16" y="78"/>
                    </a:lnTo>
                    <a:lnTo>
                      <a:pt x="17" y="78"/>
                    </a:lnTo>
                    <a:lnTo>
                      <a:pt x="17" y="78"/>
                    </a:lnTo>
                    <a:lnTo>
                      <a:pt x="17" y="78"/>
                    </a:lnTo>
                    <a:lnTo>
                      <a:pt x="18" y="78"/>
                    </a:lnTo>
                    <a:lnTo>
                      <a:pt x="18" y="77"/>
                    </a:lnTo>
                    <a:lnTo>
                      <a:pt x="18" y="77"/>
                    </a:lnTo>
                    <a:lnTo>
                      <a:pt x="18" y="77"/>
                    </a:lnTo>
                    <a:lnTo>
                      <a:pt x="19" y="77"/>
                    </a:lnTo>
                    <a:lnTo>
                      <a:pt x="19" y="77"/>
                    </a:lnTo>
                    <a:lnTo>
                      <a:pt x="19" y="77"/>
                    </a:lnTo>
                    <a:lnTo>
                      <a:pt x="20" y="77"/>
                    </a:lnTo>
                    <a:lnTo>
                      <a:pt x="20" y="77"/>
                    </a:lnTo>
                    <a:lnTo>
                      <a:pt x="20" y="77"/>
                    </a:lnTo>
                    <a:lnTo>
                      <a:pt x="21" y="76"/>
                    </a:lnTo>
                    <a:lnTo>
                      <a:pt x="21" y="76"/>
                    </a:lnTo>
                    <a:lnTo>
                      <a:pt x="21" y="76"/>
                    </a:lnTo>
                    <a:lnTo>
                      <a:pt x="22" y="76"/>
                    </a:lnTo>
                    <a:lnTo>
                      <a:pt x="22" y="76"/>
                    </a:lnTo>
                    <a:lnTo>
                      <a:pt x="22" y="76"/>
                    </a:lnTo>
                    <a:lnTo>
                      <a:pt x="23" y="76"/>
                    </a:lnTo>
                    <a:lnTo>
                      <a:pt x="23" y="75"/>
                    </a:lnTo>
                    <a:lnTo>
                      <a:pt x="23" y="75"/>
                    </a:lnTo>
                    <a:lnTo>
                      <a:pt x="23" y="75"/>
                    </a:lnTo>
                    <a:lnTo>
                      <a:pt x="24" y="75"/>
                    </a:lnTo>
                    <a:lnTo>
                      <a:pt x="24" y="75"/>
                    </a:lnTo>
                    <a:lnTo>
                      <a:pt x="24" y="75"/>
                    </a:lnTo>
                    <a:lnTo>
                      <a:pt x="25" y="75"/>
                    </a:lnTo>
                    <a:lnTo>
                      <a:pt x="25" y="74"/>
                    </a:lnTo>
                    <a:lnTo>
                      <a:pt x="25" y="74"/>
                    </a:lnTo>
                    <a:lnTo>
                      <a:pt x="26" y="74"/>
                    </a:lnTo>
                    <a:lnTo>
                      <a:pt x="26" y="74"/>
                    </a:lnTo>
                    <a:lnTo>
                      <a:pt x="26" y="74"/>
                    </a:lnTo>
                    <a:lnTo>
                      <a:pt x="27" y="74"/>
                    </a:lnTo>
                    <a:lnTo>
                      <a:pt x="27" y="73"/>
                    </a:lnTo>
                    <a:lnTo>
                      <a:pt x="27" y="73"/>
                    </a:lnTo>
                    <a:lnTo>
                      <a:pt x="28" y="73"/>
                    </a:lnTo>
                    <a:lnTo>
                      <a:pt x="28" y="73"/>
                    </a:lnTo>
                    <a:lnTo>
                      <a:pt x="28" y="73"/>
                    </a:lnTo>
                    <a:lnTo>
                      <a:pt x="28" y="72"/>
                    </a:lnTo>
                    <a:lnTo>
                      <a:pt x="29" y="72"/>
                    </a:lnTo>
                    <a:lnTo>
                      <a:pt x="29" y="72"/>
                    </a:lnTo>
                    <a:lnTo>
                      <a:pt x="29" y="72"/>
                    </a:lnTo>
                    <a:lnTo>
                      <a:pt x="30" y="72"/>
                    </a:lnTo>
                    <a:lnTo>
                      <a:pt x="30" y="71"/>
                    </a:lnTo>
                    <a:lnTo>
                      <a:pt x="30" y="71"/>
                    </a:lnTo>
                    <a:lnTo>
                      <a:pt x="31" y="71"/>
                    </a:lnTo>
                    <a:lnTo>
                      <a:pt x="31" y="71"/>
                    </a:lnTo>
                    <a:lnTo>
                      <a:pt x="31" y="71"/>
                    </a:lnTo>
                    <a:lnTo>
                      <a:pt x="32" y="70"/>
                    </a:lnTo>
                    <a:lnTo>
                      <a:pt x="32" y="70"/>
                    </a:lnTo>
                    <a:lnTo>
                      <a:pt x="32" y="70"/>
                    </a:lnTo>
                    <a:lnTo>
                      <a:pt x="33" y="70"/>
                    </a:lnTo>
                    <a:lnTo>
                      <a:pt x="33" y="69"/>
                    </a:lnTo>
                    <a:lnTo>
                      <a:pt x="33" y="69"/>
                    </a:lnTo>
                    <a:lnTo>
                      <a:pt x="33" y="69"/>
                    </a:lnTo>
                    <a:lnTo>
                      <a:pt x="34" y="69"/>
                    </a:lnTo>
                    <a:lnTo>
                      <a:pt x="34" y="68"/>
                    </a:lnTo>
                    <a:lnTo>
                      <a:pt x="34" y="68"/>
                    </a:lnTo>
                    <a:lnTo>
                      <a:pt x="35" y="68"/>
                    </a:lnTo>
                    <a:lnTo>
                      <a:pt x="35" y="68"/>
                    </a:lnTo>
                    <a:lnTo>
                      <a:pt x="35" y="67"/>
                    </a:lnTo>
                    <a:lnTo>
                      <a:pt x="36" y="67"/>
                    </a:lnTo>
                    <a:lnTo>
                      <a:pt x="36" y="67"/>
                    </a:lnTo>
                    <a:lnTo>
                      <a:pt x="36" y="66"/>
                    </a:lnTo>
                    <a:lnTo>
                      <a:pt x="37" y="66"/>
                    </a:lnTo>
                    <a:lnTo>
                      <a:pt x="37" y="66"/>
                    </a:lnTo>
                    <a:lnTo>
                      <a:pt x="37" y="66"/>
                    </a:lnTo>
                    <a:lnTo>
                      <a:pt x="38" y="65"/>
                    </a:lnTo>
                    <a:lnTo>
                      <a:pt x="38" y="65"/>
                    </a:lnTo>
                    <a:lnTo>
                      <a:pt x="38" y="65"/>
                    </a:lnTo>
                    <a:lnTo>
                      <a:pt x="38" y="64"/>
                    </a:lnTo>
                    <a:lnTo>
                      <a:pt x="39" y="64"/>
                    </a:lnTo>
                    <a:lnTo>
                      <a:pt x="39" y="64"/>
                    </a:lnTo>
                    <a:lnTo>
                      <a:pt x="39" y="63"/>
                    </a:lnTo>
                    <a:lnTo>
                      <a:pt x="40" y="63"/>
                    </a:lnTo>
                    <a:lnTo>
                      <a:pt x="40" y="63"/>
                    </a:lnTo>
                    <a:lnTo>
                      <a:pt x="40" y="63"/>
                    </a:lnTo>
                    <a:lnTo>
                      <a:pt x="41" y="62"/>
                    </a:lnTo>
                    <a:lnTo>
                      <a:pt x="41" y="62"/>
                    </a:lnTo>
                    <a:lnTo>
                      <a:pt x="41" y="62"/>
                    </a:lnTo>
                    <a:lnTo>
                      <a:pt x="42" y="61"/>
                    </a:lnTo>
                    <a:lnTo>
                      <a:pt x="42" y="61"/>
                    </a:lnTo>
                    <a:lnTo>
                      <a:pt x="42" y="60"/>
                    </a:lnTo>
                    <a:lnTo>
                      <a:pt x="43" y="60"/>
                    </a:lnTo>
                    <a:lnTo>
                      <a:pt x="43" y="60"/>
                    </a:lnTo>
                    <a:lnTo>
                      <a:pt x="43" y="59"/>
                    </a:lnTo>
                    <a:lnTo>
                      <a:pt x="43" y="59"/>
                    </a:lnTo>
                    <a:lnTo>
                      <a:pt x="44" y="59"/>
                    </a:lnTo>
                    <a:lnTo>
                      <a:pt x="44" y="58"/>
                    </a:lnTo>
                    <a:lnTo>
                      <a:pt x="44" y="58"/>
                    </a:lnTo>
                    <a:lnTo>
                      <a:pt x="45" y="58"/>
                    </a:lnTo>
                    <a:lnTo>
                      <a:pt x="45" y="57"/>
                    </a:lnTo>
                    <a:lnTo>
                      <a:pt x="45" y="57"/>
                    </a:lnTo>
                    <a:lnTo>
                      <a:pt x="46" y="56"/>
                    </a:lnTo>
                    <a:lnTo>
                      <a:pt x="46" y="56"/>
                    </a:lnTo>
                    <a:lnTo>
                      <a:pt x="46" y="56"/>
                    </a:lnTo>
                    <a:lnTo>
                      <a:pt x="47" y="55"/>
                    </a:lnTo>
                    <a:lnTo>
                      <a:pt x="47" y="55"/>
                    </a:lnTo>
                    <a:lnTo>
                      <a:pt x="47" y="54"/>
                    </a:lnTo>
                    <a:lnTo>
                      <a:pt x="48" y="54"/>
                    </a:lnTo>
                    <a:lnTo>
                      <a:pt x="48" y="54"/>
                    </a:lnTo>
                    <a:lnTo>
                      <a:pt x="48" y="53"/>
                    </a:lnTo>
                    <a:lnTo>
                      <a:pt x="48" y="53"/>
                    </a:lnTo>
                    <a:lnTo>
                      <a:pt x="49" y="52"/>
                    </a:lnTo>
                    <a:lnTo>
                      <a:pt x="49" y="52"/>
                    </a:lnTo>
                    <a:lnTo>
                      <a:pt x="49" y="51"/>
                    </a:lnTo>
                    <a:lnTo>
                      <a:pt x="50" y="51"/>
                    </a:lnTo>
                    <a:lnTo>
                      <a:pt x="50" y="51"/>
                    </a:lnTo>
                    <a:lnTo>
                      <a:pt x="50" y="50"/>
                    </a:lnTo>
                    <a:lnTo>
                      <a:pt x="51" y="50"/>
                    </a:lnTo>
                    <a:lnTo>
                      <a:pt x="51" y="49"/>
                    </a:lnTo>
                    <a:lnTo>
                      <a:pt x="51" y="49"/>
                    </a:lnTo>
                    <a:lnTo>
                      <a:pt x="52" y="48"/>
                    </a:lnTo>
                    <a:lnTo>
                      <a:pt x="52" y="48"/>
                    </a:lnTo>
                    <a:lnTo>
                      <a:pt x="52" y="48"/>
                    </a:lnTo>
                    <a:lnTo>
                      <a:pt x="53" y="47"/>
                    </a:lnTo>
                    <a:lnTo>
                      <a:pt x="53" y="47"/>
                    </a:lnTo>
                    <a:lnTo>
                      <a:pt x="53" y="46"/>
                    </a:lnTo>
                    <a:lnTo>
                      <a:pt x="53" y="46"/>
                    </a:lnTo>
                    <a:lnTo>
                      <a:pt x="54" y="45"/>
                    </a:lnTo>
                    <a:lnTo>
                      <a:pt x="54" y="45"/>
                    </a:lnTo>
                    <a:lnTo>
                      <a:pt x="54" y="44"/>
                    </a:lnTo>
                    <a:lnTo>
                      <a:pt x="55" y="44"/>
                    </a:lnTo>
                    <a:lnTo>
                      <a:pt x="55" y="43"/>
                    </a:lnTo>
                    <a:lnTo>
                      <a:pt x="55" y="43"/>
                    </a:lnTo>
                    <a:lnTo>
                      <a:pt x="56" y="42"/>
                    </a:lnTo>
                    <a:lnTo>
                      <a:pt x="56" y="42"/>
                    </a:lnTo>
                    <a:lnTo>
                      <a:pt x="56" y="41"/>
                    </a:lnTo>
                    <a:lnTo>
                      <a:pt x="57" y="41"/>
                    </a:lnTo>
                    <a:lnTo>
                      <a:pt x="57" y="40"/>
                    </a:lnTo>
                    <a:lnTo>
                      <a:pt x="57" y="40"/>
                    </a:lnTo>
                    <a:lnTo>
                      <a:pt x="58" y="40"/>
                    </a:lnTo>
                    <a:lnTo>
                      <a:pt x="58" y="39"/>
                    </a:lnTo>
                    <a:lnTo>
                      <a:pt x="58" y="39"/>
                    </a:lnTo>
                    <a:lnTo>
                      <a:pt x="58" y="38"/>
                    </a:lnTo>
                    <a:lnTo>
                      <a:pt x="59" y="38"/>
                    </a:lnTo>
                    <a:lnTo>
                      <a:pt x="59" y="37"/>
                    </a:lnTo>
                    <a:lnTo>
                      <a:pt x="59" y="37"/>
                    </a:lnTo>
                    <a:lnTo>
                      <a:pt x="60" y="36"/>
                    </a:lnTo>
                    <a:lnTo>
                      <a:pt x="60" y="36"/>
                    </a:lnTo>
                    <a:lnTo>
                      <a:pt x="60" y="35"/>
                    </a:lnTo>
                    <a:lnTo>
                      <a:pt x="61" y="35"/>
                    </a:lnTo>
                    <a:lnTo>
                      <a:pt x="61" y="34"/>
                    </a:lnTo>
                    <a:lnTo>
                      <a:pt x="61" y="34"/>
                    </a:lnTo>
                    <a:lnTo>
                      <a:pt x="62" y="33"/>
                    </a:lnTo>
                    <a:lnTo>
                      <a:pt x="62" y="33"/>
                    </a:lnTo>
                    <a:lnTo>
                      <a:pt x="62" y="32"/>
                    </a:lnTo>
                    <a:lnTo>
                      <a:pt x="63" y="32"/>
                    </a:lnTo>
                    <a:lnTo>
                      <a:pt x="63" y="31"/>
                    </a:lnTo>
                    <a:lnTo>
                      <a:pt x="63" y="31"/>
                    </a:lnTo>
                    <a:lnTo>
                      <a:pt x="63" y="30"/>
                    </a:lnTo>
                    <a:lnTo>
                      <a:pt x="64" y="30"/>
                    </a:lnTo>
                    <a:lnTo>
                      <a:pt x="64" y="29"/>
                    </a:lnTo>
                    <a:lnTo>
                      <a:pt x="64" y="29"/>
                    </a:lnTo>
                    <a:lnTo>
                      <a:pt x="65" y="28"/>
                    </a:lnTo>
                    <a:lnTo>
                      <a:pt x="65" y="28"/>
                    </a:lnTo>
                    <a:lnTo>
                      <a:pt x="65" y="27"/>
                    </a:lnTo>
                    <a:lnTo>
                      <a:pt x="66" y="27"/>
                    </a:lnTo>
                    <a:lnTo>
                      <a:pt x="66" y="26"/>
                    </a:lnTo>
                    <a:lnTo>
                      <a:pt x="66" y="26"/>
                    </a:lnTo>
                    <a:lnTo>
                      <a:pt x="67" y="25"/>
                    </a:lnTo>
                    <a:lnTo>
                      <a:pt x="67" y="25"/>
                    </a:lnTo>
                    <a:lnTo>
                      <a:pt x="67" y="24"/>
                    </a:lnTo>
                    <a:lnTo>
                      <a:pt x="68" y="24"/>
                    </a:lnTo>
                    <a:lnTo>
                      <a:pt x="68" y="23"/>
                    </a:lnTo>
                    <a:lnTo>
                      <a:pt x="68" y="23"/>
                    </a:lnTo>
                    <a:lnTo>
                      <a:pt x="68" y="22"/>
                    </a:lnTo>
                    <a:lnTo>
                      <a:pt x="69" y="22"/>
                    </a:lnTo>
                    <a:lnTo>
                      <a:pt x="69" y="21"/>
                    </a:lnTo>
                    <a:lnTo>
                      <a:pt x="69" y="21"/>
                    </a:lnTo>
                    <a:lnTo>
                      <a:pt x="70" y="20"/>
                    </a:lnTo>
                    <a:lnTo>
                      <a:pt x="70" y="20"/>
                    </a:lnTo>
                    <a:lnTo>
                      <a:pt x="70" y="20"/>
                    </a:lnTo>
                    <a:lnTo>
                      <a:pt x="71" y="19"/>
                    </a:lnTo>
                    <a:lnTo>
                      <a:pt x="71" y="19"/>
                    </a:lnTo>
                    <a:lnTo>
                      <a:pt x="71" y="18"/>
                    </a:lnTo>
                    <a:lnTo>
                      <a:pt x="72" y="18"/>
                    </a:lnTo>
                    <a:lnTo>
                      <a:pt x="72" y="17"/>
                    </a:lnTo>
                    <a:lnTo>
                      <a:pt x="72" y="17"/>
                    </a:lnTo>
                    <a:lnTo>
                      <a:pt x="73" y="16"/>
                    </a:lnTo>
                    <a:lnTo>
                      <a:pt x="73" y="16"/>
                    </a:lnTo>
                    <a:lnTo>
                      <a:pt x="73" y="15"/>
                    </a:lnTo>
                    <a:lnTo>
                      <a:pt x="73" y="15"/>
                    </a:lnTo>
                    <a:lnTo>
                      <a:pt x="74" y="15"/>
                    </a:lnTo>
                    <a:lnTo>
                      <a:pt x="74" y="14"/>
                    </a:lnTo>
                    <a:lnTo>
                      <a:pt x="74" y="14"/>
                    </a:lnTo>
                    <a:lnTo>
                      <a:pt x="75" y="13"/>
                    </a:lnTo>
                    <a:lnTo>
                      <a:pt x="75" y="13"/>
                    </a:lnTo>
                    <a:lnTo>
                      <a:pt x="75" y="13"/>
                    </a:lnTo>
                    <a:lnTo>
                      <a:pt x="76" y="12"/>
                    </a:lnTo>
                    <a:lnTo>
                      <a:pt x="76" y="12"/>
                    </a:lnTo>
                    <a:lnTo>
                      <a:pt x="76" y="11"/>
                    </a:lnTo>
                    <a:lnTo>
                      <a:pt x="77" y="11"/>
                    </a:lnTo>
                    <a:lnTo>
                      <a:pt x="77" y="11"/>
                    </a:lnTo>
                    <a:lnTo>
                      <a:pt x="77" y="10"/>
                    </a:lnTo>
                    <a:lnTo>
                      <a:pt x="78" y="10"/>
                    </a:lnTo>
                    <a:lnTo>
                      <a:pt x="78" y="10"/>
                    </a:lnTo>
                    <a:lnTo>
                      <a:pt x="78" y="9"/>
                    </a:lnTo>
                    <a:lnTo>
                      <a:pt x="79" y="9"/>
                    </a:lnTo>
                    <a:lnTo>
                      <a:pt x="79" y="8"/>
                    </a:lnTo>
                    <a:lnTo>
                      <a:pt x="79" y="8"/>
                    </a:lnTo>
                    <a:lnTo>
                      <a:pt x="79" y="8"/>
                    </a:lnTo>
                    <a:lnTo>
                      <a:pt x="80" y="7"/>
                    </a:lnTo>
                    <a:lnTo>
                      <a:pt x="80" y="7"/>
                    </a:lnTo>
                    <a:lnTo>
                      <a:pt x="80" y="7"/>
                    </a:lnTo>
                    <a:lnTo>
                      <a:pt x="81" y="6"/>
                    </a:lnTo>
                    <a:lnTo>
                      <a:pt x="81" y="6"/>
                    </a:lnTo>
                    <a:lnTo>
                      <a:pt x="81" y="6"/>
                    </a:lnTo>
                    <a:lnTo>
                      <a:pt x="82" y="6"/>
                    </a:lnTo>
                    <a:lnTo>
                      <a:pt x="82" y="5"/>
                    </a:lnTo>
                    <a:lnTo>
                      <a:pt x="82" y="5"/>
                    </a:lnTo>
                    <a:lnTo>
                      <a:pt x="83" y="5"/>
                    </a:lnTo>
                    <a:lnTo>
                      <a:pt x="83" y="4"/>
                    </a:lnTo>
                    <a:lnTo>
                      <a:pt x="83" y="4"/>
                    </a:lnTo>
                    <a:lnTo>
                      <a:pt x="84" y="4"/>
                    </a:lnTo>
                    <a:lnTo>
                      <a:pt x="84" y="4"/>
                    </a:lnTo>
                    <a:lnTo>
                      <a:pt x="84" y="3"/>
                    </a:lnTo>
                    <a:lnTo>
                      <a:pt x="84" y="3"/>
                    </a:lnTo>
                    <a:lnTo>
                      <a:pt x="85" y="3"/>
                    </a:lnTo>
                    <a:lnTo>
                      <a:pt x="85" y="3"/>
                    </a:lnTo>
                    <a:lnTo>
                      <a:pt x="85" y="3"/>
                    </a:lnTo>
                    <a:lnTo>
                      <a:pt x="86" y="2"/>
                    </a:lnTo>
                    <a:lnTo>
                      <a:pt x="86" y="2"/>
                    </a:lnTo>
                    <a:lnTo>
                      <a:pt x="86" y="2"/>
                    </a:lnTo>
                    <a:lnTo>
                      <a:pt x="87" y="2"/>
                    </a:lnTo>
                    <a:lnTo>
                      <a:pt x="87" y="2"/>
                    </a:lnTo>
                    <a:lnTo>
                      <a:pt x="87" y="2"/>
                    </a:lnTo>
                    <a:lnTo>
                      <a:pt x="88" y="1"/>
                    </a:lnTo>
                    <a:lnTo>
                      <a:pt x="88" y="1"/>
                    </a:lnTo>
                    <a:lnTo>
                      <a:pt x="88" y="1"/>
                    </a:lnTo>
                    <a:lnTo>
                      <a:pt x="89" y="1"/>
                    </a:lnTo>
                    <a:lnTo>
                      <a:pt x="89" y="1"/>
                    </a:lnTo>
                    <a:lnTo>
                      <a:pt x="89" y="1"/>
                    </a:lnTo>
                    <a:lnTo>
                      <a:pt x="89" y="1"/>
                    </a:lnTo>
                    <a:lnTo>
                      <a:pt x="90" y="0"/>
                    </a:lnTo>
                    <a:lnTo>
                      <a:pt x="90" y="0"/>
                    </a:lnTo>
                    <a:lnTo>
                      <a:pt x="90" y="0"/>
                    </a:lnTo>
                    <a:lnTo>
                      <a:pt x="91" y="0"/>
                    </a:lnTo>
                    <a:lnTo>
                      <a:pt x="91" y="0"/>
                    </a:lnTo>
                    <a:lnTo>
                      <a:pt x="91" y="0"/>
                    </a:lnTo>
                    <a:lnTo>
                      <a:pt x="92" y="0"/>
                    </a:lnTo>
                    <a:lnTo>
                      <a:pt x="92" y="0"/>
                    </a:lnTo>
                    <a:lnTo>
                      <a:pt x="92" y="0"/>
                    </a:lnTo>
                    <a:lnTo>
                      <a:pt x="93" y="0"/>
                    </a:lnTo>
                    <a:lnTo>
                      <a:pt x="93" y="0"/>
                    </a:lnTo>
                    <a:lnTo>
                      <a:pt x="93" y="0"/>
                    </a:lnTo>
                    <a:lnTo>
                      <a:pt x="94" y="0"/>
                    </a:lnTo>
                    <a:lnTo>
                      <a:pt x="94" y="0"/>
                    </a:lnTo>
                    <a:lnTo>
                      <a:pt x="94" y="0"/>
                    </a:lnTo>
                    <a:lnTo>
                      <a:pt x="94" y="0"/>
                    </a:lnTo>
                    <a:lnTo>
                      <a:pt x="95" y="0"/>
                    </a:lnTo>
                    <a:lnTo>
                      <a:pt x="95" y="0"/>
                    </a:lnTo>
                    <a:lnTo>
                      <a:pt x="95" y="0"/>
                    </a:lnTo>
                    <a:lnTo>
                      <a:pt x="96" y="0"/>
                    </a:lnTo>
                    <a:lnTo>
                      <a:pt x="96" y="0"/>
                    </a:lnTo>
                    <a:lnTo>
                      <a:pt x="96" y="0"/>
                    </a:lnTo>
                    <a:lnTo>
                      <a:pt x="97" y="0"/>
                    </a:lnTo>
                    <a:lnTo>
                      <a:pt x="97" y="0"/>
                    </a:lnTo>
                    <a:lnTo>
                      <a:pt x="97" y="0"/>
                    </a:lnTo>
                    <a:lnTo>
                      <a:pt x="98" y="1"/>
                    </a:lnTo>
                    <a:lnTo>
                      <a:pt x="98" y="1"/>
                    </a:lnTo>
                    <a:lnTo>
                      <a:pt x="98" y="1"/>
                    </a:lnTo>
                    <a:lnTo>
                      <a:pt x="99" y="1"/>
                    </a:lnTo>
                    <a:lnTo>
                      <a:pt x="99" y="1"/>
                    </a:lnTo>
                    <a:lnTo>
                      <a:pt x="99" y="1"/>
                    </a:lnTo>
                    <a:lnTo>
                      <a:pt x="99" y="1"/>
                    </a:lnTo>
                    <a:lnTo>
                      <a:pt x="100" y="2"/>
                    </a:lnTo>
                    <a:lnTo>
                      <a:pt x="100" y="2"/>
                    </a:lnTo>
                    <a:lnTo>
                      <a:pt x="100" y="2"/>
                    </a:lnTo>
                    <a:lnTo>
                      <a:pt x="101" y="2"/>
                    </a:lnTo>
                    <a:lnTo>
                      <a:pt x="101" y="2"/>
                    </a:lnTo>
                    <a:lnTo>
                      <a:pt x="101" y="2"/>
                    </a:lnTo>
                    <a:lnTo>
                      <a:pt x="102" y="3"/>
                    </a:lnTo>
                    <a:lnTo>
                      <a:pt x="102" y="3"/>
                    </a:lnTo>
                    <a:lnTo>
                      <a:pt x="102" y="3"/>
                    </a:lnTo>
                    <a:lnTo>
                      <a:pt x="103" y="3"/>
                    </a:lnTo>
                    <a:lnTo>
                      <a:pt x="103" y="3"/>
                    </a:lnTo>
                    <a:lnTo>
                      <a:pt x="103" y="4"/>
                    </a:lnTo>
                    <a:lnTo>
                      <a:pt x="104" y="4"/>
                    </a:lnTo>
                    <a:lnTo>
                      <a:pt x="104" y="4"/>
                    </a:lnTo>
                    <a:lnTo>
                      <a:pt x="104" y="4"/>
                    </a:lnTo>
                    <a:lnTo>
                      <a:pt x="104" y="5"/>
                    </a:lnTo>
                    <a:lnTo>
                      <a:pt x="105" y="5"/>
                    </a:lnTo>
                    <a:lnTo>
                      <a:pt x="105" y="5"/>
                    </a:lnTo>
                    <a:lnTo>
                      <a:pt x="105" y="6"/>
                    </a:lnTo>
                    <a:lnTo>
                      <a:pt x="106" y="6"/>
                    </a:lnTo>
                    <a:lnTo>
                      <a:pt x="106" y="6"/>
                    </a:lnTo>
                    <a:lnTo>
                      <a:pt x="106" y="6"/>
                    </a:lnTo>
                    <a:lnTo>
                      <a:pt x="107" y="7"/>
                    </a:lnTo>
                    <a:lnTo>
                      <a:pt x="107" y="7"/>
                    </a:lnTo>
                    <a:lnTo>
                      <a:pt x="107" y="7"/>
                    </a:lnTo>
                    <a:lnTo>
                      <a:pt x="108" y="8"/>
                    </a:lnTo>
                    <a:lnTo>
                      <a:pt x="108" y="8"/>
                    </a:lnTo>
                    <a:lnTo>
                      <a:pt x="108" y="8"/>
                    </a:lnTo>
                    <a:lnTo>
                      <a:pt x="109" y="9"/>
                    </a:lnTo>
                    <a:lnTo>
                      <a:pt x="109" y="9"/>
                    </a:lnTo>
                    <a:lnTo>
                      <a:pt x="109" y="10"/>
                    </a:lnTo>
                    <a:lnTo>
                      <a:pt x="109" y="10"/>
                    </a:lnTo>
                    <a:lnTo>
                      <a:pt x="110" y="10"/>
                    </a:lnTo>
                    <a:lnTo>
                      <a:pt x="110" y="11"/>
                    </a:lnTo>
                    <a:lnTo>
                      <a:pt x="110" y="11"/>
                    </a:lnTo>
                    <a:lnTo>
                      <a:pt x="111" y="11"/>
                    </a:lnTo>
                    <a:lnTo>
                      <a:pt x="111" y="12"/>
                    </a:lnTo>
                    <a:lnTo>
                      <a:pt x="111" y="12"/>
                    </a:lnTo>
                    <a:lnTo>
                      <a:pt x="112" y="13"/>
                    </a:lnTo>
                    <a:lnTo>
                      <a:pt x="112" y="13"/>
                    </a:lnTo>
                    <a:lnTo>
                      <a:pt x="112" y="13"/>
                    </a:lnTo>
                    <a:lnTo>
                      <a:pt x="113" y="14"/>
                    </a:lnTo>
                    <a:lnTo>
                      <a:pt x="113" y="14"/>
                    </a:lnTo>
                    <a:lnTo>
                      <a:pt x="113" y="15"/>
                    </a:lnTo>
                    <a:lnTo>
                      <a:pt x="114" y="15"/>
                    </a:lnTo>
                    <a:lnTo>
                      <a:pt x="114" y="15"/>
                    </a:lnTo>
                    <a:lnTo>
                      <a:pt x="114" y="16"/>
                    </a:lnTo>
                    <a:lnTo>
                      <a:pt x="114" y="16"/>
                    </a:lnTo>
                    <a:lnTo>
                      <a:pt x="115" y="17"/>
                    </a:lnTo>
                    <a:lnTo>
                      <a:pt x="115" y="17"/>
                    </a:lnTo>
                    <a:lnTo>
                      <a:pt x="115" y="18"/>
                    </a:lnTo>
                    <a:lnTo>
                      <a:pt x="116" y="18"/>
                    </a:lnTo>
                    <a:lnTo>
                      <a:pt x="116" y="19"/>
                    </a:lnTo>
                    <a:lnTo>
                      <a:pt x="116" y="19"/>
                    </a:lnTo>
                    <a:lnTo>
                      <a:pt x="117" y="20"/>
                    </a:lnTo>
                    <a:lnTo>
                      <a:pt x="117" y="20"/>
                    </a:lnTo>
                    <a:lnTo>
                      <a:pt x="117" y="20"/>
                    </a:lnTo>
                    <a:lnTo>
                      <a:pt x="118" y="21"/>
                    </a:lnTo>
                    <a:lnTo>
                      <a:pt x="118" y="21"/>
                    </a:lnTo>
                    <a:lnTo>
                      <a:pt x="118" y="22"/>
                    </a:lnTo>
                    <a:lnTo>
                      <a:pt x="119" y="22"/>
                    </a:lnTo>
                    <a:lnTo>
                      <a:pt x="119" y="23"/>
                    </a:lnTo>
                    <a:lnTo>
                      <a:pt x="119" y="23"/>
                    </a:lnTo>
                    <a:lnTo>
                      <a:pt x="119" y="24"/>
                    </a:lnTo>
                    <a:lnTo>
                      <a:pt x="120" y="24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1" y="26"/>
                    </a:lnTo>
                    <a:lnTo>
                      <a:pt x="121" y="26"/>
                    </a:lnTo>
                    <a:lnTo>
                      <a:pt x="121" y="27"/>
                    </a:lnTo>
                    <a:lnTo>
                      <a:pt x="122" y="27"/>
                    </a:lnTo>
                    <a:lnTo>
                      <a:pt x="122" y="28"/>
                    </a:lnTo>
                    <a:lnTo>
                      <a:pt x="122" y="28"/>
                    </a:lnTo>
                    <a:lnTo>
                      <a:pt x="123" y="29"/>
                    </a:lnTo>
                    <a:lnTo>
                      <a:pt x="123" y="29"/>
                    </a:lnTo>
                    <a:lnTo>
                      <a:pt x="123" y="30"/>
                    </a:lnTo>
                    <a:lnTo>
                      <a:pt x="124" y="30"/>
                    </a:lnTo>
                    <a:lnTo>
                      <a:pt x="124" y="31"/>
                    </a:lnTo>
                    <a:lnTo>
                      <a:pt x="124" y="31"/>
                    </a:lnTo>
                    <a:lnTo>
                      <a:pt x="124" y="32"/>
                    </a:lnTo>
                    <a:lnTo>
                      <a:pt x="125" y="32"/>
                    </a:lnTo>
                    <a:lnTo>
                      <a:pt x="125" y="33"/>
                    </a:lnTo>
                    <a:lnTo>
                      <a:pt x="125" y="33"/>
                    </a:lnTo>
                    <a:lnTo>
                      <a:pt x="126" y="34"/>
                    </a:lnTo>
                    <a:lnTo>
                      <a:pt x="126" y="34"/>
                    </a:lnTo>
                    <a:lnTo>
                      <a:pt x="126" y="35"/>
                    </a:lnTo>
                    <a:lnTo>
                      <a:pt x="127" y="35"/>
                    </a:lnTo>
                    <a:lnTo>
                      <a:pt x="127" y="36"/>
                    </a:lnTo>
                    <a:lnTo>
                      <a:pt x="127" y="36"/>
                    </a:lnTo>
                    <a:lnTo>
                      <a:pt x="128" y="37"/>
                    </a:lnTo>
                    <a:lnTo>
                      <a:pt x="128" y="37"/>
                    </a:lnTo>
                    <a:lnTo>
                      <a:pt x="128" y="38"/>
                    </a:lnTo>
                    <a:lnTo>
                      <a:pt x="129" y="38"/>
                    </a:lnTo>
                    <a:lnTo>
                      <a:pt x="129" y="39"/>
                    </a:lnTo>
                    <a:lnTo>
                      <a:pt x="129" y="39"/>
                    </a:lnTo>
                    <a:lnTo>
                      <a:pt x="129" y="40"/>
                    </a:lnTo>
                    <a:lnTo>
                      <a:pt x="130" y="40"/>
                    </a:lnTo>
                    <a:lnTo>
                      <a:pt x="130" y="40"/>
                    </a:lnTo>
                    <a:lnTo>
                      <a:pt x="130" y="41"/>
                    </a:lnTo>
                    <a:lnTo>
                      <a:pt x="131" y="41"/>
                    </a:lnTo>
                    <a:lnTo>
                      <a:pt x="131" y="42"/>
                    </a:lnTo>
                    <a:lnTo>
                      <a:pt x="131" y="42"/>
                    </a:lnTo>
                    <a:lnTo>
                      <a:pt x="132" y="43"/>
                    </a:lnTo>
                    <a:lnTo>
                      <a:pt x="132" y="43"/>
                    </a:lnTo>
                    <a:lnTo>
                      <a:pt x="132" y="44"/>
                    </a:lnTo>
                    <a:lnTo>
                      <a:pt x="133" y="44"/>
                    </a:lnTo>
                    <a:lnTo>
                      <a:pt x="133" y="45"/>
                    </a:lnTo>
                    <a:lnTo>
                      <a:pt x="133" y="45"/>
                    </a:lnTo>
                    <a:lnTo>
                      <a:pt x="134" y="46"/>
                    </a:lnTo>
                    <a:lnTo>
                      <a:pt x="134" y="46"/>
                    </a:lnTo>
                    <a:lnTo>
                      <a:pt x="134" y="47"/>
                    </a:lnTo>
                    <a:lnTo>
                      <a:pt x="134" y="47"/>
                    </a:lnTo>
                    <a:lnTo>
                      <a:pt x="135" y="48"/>
                    </a:lnTo>
                    <a:lnTo>
                      <a:pt x="135" y="48"/>
                    </a:lnTo>
                    <a:lnTo>
                      <a:pt x="135" y="48"/>
                    </a:lnTo>
                    <a:lnTo>
                      <a:pt x="136" y="49"/>
                    </a:lnTo>
                    <a:lnTo>
                      <a:pt x="136" y="49"/>
                    </a:lnTo>
                    <a:lnTo>
                      <a:pt x="136" y="50"/>
                    </a:lnTo>
                    <a:lnTo>
                      <a:pt x="137" y="50"/>
                    </a:lnTo>
                    <a:lnTo>
                      <a:pt x="137" y="51"/>
                    </a:lnTo>
                    <a:lnTo>
                      <a:pt x="137" y="51"/>
                    </a:lnTo>
                    <a:lnTo>
                      <a:pt x="138" y="51"/>
                    </a:lnTo>
                    <a:lnTo>
                      <a:pt x="138" y="52"/>
                    </a:lnTo>
                    <a:lnTo>
                      <a:pt x="138" y="52"/>
                    </a:lnTo>
                    <a:lnTo>
                      <a:pt x="139" y="53"/>
                    </a:lnTo>
                    <a:lnTo>
                      <a:pt x="139" y="53"/>
                    </a:lnTo>
                    <a:lnTo>
                      <a:pt x="139" y="54"/>
                    </a:lnTo>
                    <a:lnTo>
                      <a:pt x="139" y="54"/>
                    </a:lnTo>
                    <a:lnTo>
                      <a:pt x="140" y="54"/>
                    </a:lnTo>
                    <a:lnTo>
                      <a:pt x="140" y="55"/>
                    </a:lnTo>
                    <a:lnTo>
                      <a:pt x="140" y="55"/>
                    </a:lnTo>
                    <a:lnTo>
                      <a:pt x="141" y="56"/>
                    </a:lnTo>
                    <a:lnTo>
                      <a:pt x="141" y="56"/>
                    </a:lnTo>
                    <a:lnTo>
                      <a:pt x="141" y="56"/>
                    </a:lnTo>
                    <a:lnTo>
                      <a:pt x="142" y="57"/>
                    </a:lnTo>
                    <a:lnTo>
                      <a:pt x="142" y="57"/>
                    </a:lnTo>
                    <a:lnTo>
                      <a:pt x="142" y="58"/>
                    </a:lnTo>
                    <a:lnTo>
                      <a:pt x="143" y="58"/>
                    </a:lnTo>
                    <a:lnTo>
                      <a:pt x="143" y="58"/>
                    </a:lnTo>
                    <a:lnTo>
                      <a:pt x="143" y="59"/>
                    </a:lnTo>
                    <a:lnTo>
                      <a:pt x="144" y="59"/>
                    </a:lnTo>
                    <a:lnTo>
                      <a:pt x="144" y="59"/>
                    </a:lnTo>
                    <a:lnTo>
                      <a:pt x="144" y="60"/>
                    </a:lnTo>
                    <a:lnTo>
                      <a:pt x="145" y="60"/>
                    </a:lnTo>
                    <a:lnTo>
                      <a:pt x="145" y="60"/>
                    </a:lnTo>
                    <a:lnTo>
                      <a:pt x="145" y="61"/>
                    </a:lnTo>
                    <a:lnTo>
                      <a:pt x="145" y="61"/>
                    </a:lnTo>
                    <a:lnTo>
                      <a:pt x="146" y="62"/>
                    </a:lnTo>
                    <a:lnTo>
                      <a:pt x="146" y="62"/>
                    </a:lnTo>
                    <a:lnTo>
                      <a:pt x="146" y="62"/>
                    </a:lnTo>
                    <a:lnTo>
                      <a:pt x="147" y="63"/>
                    </a:lnTo>
                    <a:lnTo>
                      <a:pt x="147" y="63"/>
                    </a:lnTo>
                    <a:lnTo>
                      <a:pt x="147" y="63"/>
                    </a:lnTo>
                    <a:lnTo>
                      <a:pt x="148" y="63"/>
                    </a:lnTo>
                    <a:lnTo>
                      <a:pt x="148" y="64"/>
                    </a:lnTo>
                    <a:lnTo>
                      <a:pt x="148" y="64"/>
                    </a:lnTo>
                    <a:lnTo>
                      <a:pt x="149" y="64"/>
                    </a:lnTo>
                    <a:lnTo>
                      <a:pt x="149" y="65"/>
                    </a:lnTo>
                    <a:lnTo>
                      <a:pt x="149" y="65"/>
                    </a:lnTo>
                    <a:lnTo>
                      <a:pt x="150" y="65"/>
                    </a:lnTo>
                    <a:lnTo>
                      <a:pt x="150" y="66"/>
                    </a:lnTo>
                    <a:lnTo>
                      <a:pt x="150" y="66"/>
                    </a:lnTo>
                    <a:lnTo>
                      <a:pt x="150" y="66"/>
                    </a:lnTo>
                    <a:lnTo>
                      <a:pt x="151" y="66"/>
                    </a:lnTo>
                    <a:lnTo>
                      <a:pt x="151" y="67"/>
                    </a:lnTo>
                    <a:lnTo>
                      <a:pt x="151" y="67"/>
                    </a:lnTo>
                    <a:lnTo>
                      <a:pt x="152" y="67"/>
                    </a:lnTo>
                    <a:lnTo>
                      <a:pt x="152" y="68"/>
                    </a:lnTo>
                    <a:lnTo>
                      <a:pt x="152" y="68"/>
                    </a:lnTo>
                    <a:lnTo>
                      <a:pt x="153" y="68"/>
                    </a:lnTo>
                    <a:lnTo>
                      <a:pt x="153" y="68"/>
                    </a:lnTo>
                    <a:lnTo>
                      <a:pt x="153" y="69"/>
                    </a:lnTo>
                    <a:lnTo>
                      <a:pt x="154" y="69"/>
                    </a:lnTo>
                    <a:lnTo>
                      <a:pt x="154" y="69"/>
                    </a:lnTo>
                    <a:lnTo>
                      <a:pt x="154" y="69"/>
                    </a:lnTo>
                    <a:lnTo>
                      <a:pt x="155" y="70"/>
                    </a:lnTo>
                    <a:lnTo>
                      <a:pt x="155" y="70"/>
                    </a:lnTo>
                    <a:lnTo>
                      <a:pt x="155" y="70"/>
                    </a:lnTo>
                    <a:lnTo>
                      <a:pt x="155" y="70"/>
                    </a:lnTo>
                    <a:lnTo>
                      <a:pt x="156" y="71"/>
                    </a:lnTo>
                    <a:lnTo>
                      <a:pt x="156" y="71"/>
                    </a:lnTo>
                    <a:lnTo>
                      <a:pt x="156" y="71"/>
                    </a:lnTo>
                    <a:lnTo>
                      <a:pt x="157" y="71"/>
                    </a:lnTo>
                    <a:lnTo>
                      <a:pt x="157" y="71"/>
                    </a:lnTo>
                    <a:lnTo>
                      <a:pt x="157" y="72"/>
                    </a:lnTo>
                    <a:lnTo>
                      <a:pt x="158" y="72"/>
                    </a:lnTo>
                    <a:lnTo>
                      <a:pt x="158" y="72"/>
                    </a:lnTo>
                    <a:lnTo>
                      <a:pt x="158" y="72"/>
                    </a:lnTo>
                    <a:lnTo>
                      <a:pt x="159" y="72"/>
                    </a:lnTo>
                    <a:lnTo>
                      <a:pt x="159" y="73"/>
                    </a:lnTo>
                    <a:lnTo>
                      <a:pt x="159" y="73"/>
                    </a:lnTo>
                    <a:lnTo>
                      <a:pt x="160" y="73"/>
                    </a:lnTo>
                    <a:lnTo>
                      <a:pt x="160" y="73"/>
                    </a:lnTo>
                    <a:lnTo>
                      <a:pt x="160" y="73"/>
                    </a:lnTo>
                    <a:lnTo>
                      <a:pt x="160" y="74"/>
                    </a:lnTo>
                    <a:lnTo>
                      <a:pt x="161" y="74"/>
                    </a:lnTo>
                    <a:lnTo>
                      <a:pt x="161" y="74"/>
                    </a:lnTo>
                    <a:lnTo>
                      <a:pt x="161" y="74"/>
                    </a:lnTo>
                    <a:lnTo>
                      <a:pt x="162" y="74"/>
                    </a:lnTo>
                    <a:lnTo>
                      <a:pt x="162" y="74"/>
                    </a:lnTo>
                    <a:lnTo>
                      <a:pt x="162" y="75"/>
                    </a:lnTo>
                    <a:lnTo>
                      <a:pt x="163" y="75"/>
                    </a:lnTo>
                    <a:lnTo>
                      <a:pt x="163" y="75"/>
                    </a:lnTo>
                    <a:lnTo>
                      <a:pt x="163" y="75"/>
                    </a:lnTo>
                    <a:lnTo>
                      <a:pt x="164" y="75"/>
                    </a:lnTo>
                    <a:lnTo>
                      <a:pt x="164" y="75"/>
                    </a:lnTo>
                    <a:lnTo>
                      <a:pt x="164" y="75"/>
                    </a:lnTo>
                    <a:lnTo>
                      <a:pt x="165" y="76"/>
                    </a:lnTo>
                    <a:lnTo>
                      <a:pt x="165" y="76"/>
                    </a:lnTo>
                    <a:lnTo>
                      <a:pt x="165" y="76"/>
                    </a:lnTo>
                    <a:lnTo>
                      <a:pt x="165" y="76"/>
                    </a:lnTo>
                    <a:lnTo>
                      <a:pt x="166" y="76"/>
                    </a:lnTo>
                    <a:lnTo>
                      <a:pt x="166" y="76"/>
                    </a:lnTo>
                    <a:lnTo>
                      <a:pt x="166" y="76"/>
                    </a:lnTo>
                    <a:lnTo>
                      <a:pt x="167" y="77"/>
                    </a:lnTo>
                    <a:lnTo>
                      <a:pt x="167" y="77"/>
                    </a:lnTo>
                    <a:lnTo>
                      <a:pt x="167" y="77"/>
                    </a:lnTo>
                    <a:lnTo>
                      <a:pt x="168" y="77"/>
                    </a:lnTo>
                    <a:lnTo>
                      <a:pt x="168" y="77"/>
                    </a:lnTo>
                    <a:lnTo>
                      <a:pt x="168" y="77"/>
                    </a:lnTo>
                    <a:lnTo>
                      <a:pt x="169" y="77"/>
                    </a:lnTo>
                    <a:lnTo>
                      <a:pt x="169" y="77"/>
                    </a:lnTo>
                    <a:lnTo>
                      <a:pt x="169" y="77"/>
                    </a:lnTo>
                    <a:lnTo>
                      <a:pt x="170" y="78"/>
                    </a:lnTo>
                    <a:lnTo>
                      <a:pt x="170" y="78"/>
                    </a:lnTo>
                    <a:lnTo>
                      <a:pt x="170" y="78"/>
                    </a:lnTo>
                    <a:lnTo>
                      <a:pt x="170" y="78"/>
                    </a:lnTo>
                    <a:lnTo>
                      <a:pt x="171" y="78"/>
                    </a:lnTo>
                    <a:lnTo>
                      <a:pt x="171" y="78"/>
                    </a:lnTo>
                    <a:lnTo>
                      <a:pt x="171" y="78"/>
                    </a:lnTo>
                    <a:lnTo>
                      <a:pt x="172" y="78"/>
                    </a:lnTo>
                    <a:lnTo>
                      <a:pt x="172" y="78"/>
                    </a:lnTo>
                    <a:lnTo>
                      <a:pt x="172" y="78"/>
                    </a:lnTo>
                    <a:lnTo>
                      <a:pt x="173" y="78"/>
                    </a:lnTo>
                    <a:lnTo>
                      <a:pt x="173" y="79"/>
                    </a:lnTo>
                    <a:lnTo>
                      <a:pt x="173" y="79"/>
                    </a:lnTo>
                    <a:lnTo>
                      <a:pt x="174" y="79"/>
                    </a:lnTo>
                    <a:lnTo>
                      <a:pt x="174" y="79"/>
                    </a:lnTo>
                    <a:lnTo>
                      <a:pt x="174" y="79"/>
                    </a:lnTo>
                    <a:lnTo>
                      <a:pt x="175" y="79"/>
                    </a:lnTo>
                    <a:lnTo>
                      <a:pt x="175" y="79"/>
                    </a:lnTo>
                    <a:lnTo>
                      <a:pt x="175" y="79"/>
                    </a:lnTo>
                    <a:lnTo>
                      <a:pt x="175" y="79"/>
                    </a:lnTo>
                    <a:lnTo>
                      <a:pt x="176" y="79"/>
                    </a:lnTo>
                    <a:lnTo>
                      <a:pt x="176" y="79"/>
                    </a:lnTo>
                    <a:lnTo>
                      <a:pt x="176" y="79"/>
                    </a:lnTo>
                    <a:lnTo>
                      <a:pt x="177" y="79"/>
                    </a:lnTo>
                    <a:lnTo>
                      <a:pt x="177" y="79"/>
                    </a:lnTo>
                    <a:lnTo>
                      <a:pt x="177" y="80"/>
                    </a:lnTo>
                    <a:lnTo>
                      <a:pt x="178" y="80"/>
                    </a:lnTo>
                    <a:lnTo>
                      <a:pt x="178" y="80"/>
                    </a:lnTo>
                    <a:lnTo>
                      <a:pt x="178" y="80"/>
                    </a:lnTo>
                    <a:lnTo>
                      <a:pt x="179" y="80"/>
                    </a:lnTo>
                    <a:lnTo>
                      <a:pt x="179" y="80"/>
                    </a:lnTo>
                    <a:lnTo>
                      <a:pt x="179" y="80"/>
                    </a:lnTo>
                    <a:lnTo>
                      <a:pt x="180" y="80"/>
                    </a:lnTo>
                    <a:lnTo>
                      <a:pt x="180" y="80"/>
                    </a:lnTo>
                    <a:lnTo>
                      <a:pt x="180" y="80"/>
                    </a:lnTo>
                    <a:lnTo>
                      <a:pt x="180" y="80"/>
                    </a:lnTo>
                    <a:lnTo>
                      <a:pt x="181" y="80"/>
                    </a:lnTo>
                    <a:lnTo>
                      <a:pt x="181" y="80"/>
                    </a:lnTo>
                    <a:lnTo>
                      <a:pt x="181" y="80"/>
                    </a:lnTo>
                    <a:lnTo>
                      <a:pt x="182" y="80"/>
                    </a:lnTo>
                    <a:lnTo>
                      <a:pt x="182" y="80"/>
                    </a:lnTo>
                    <a:lnTo>
                      <a:pt x="182" y="80"/>
                    </a:lnTo>
                    <a:lnTo>
                      <a:pt x="183" y="80"/>
                    </a:lnTo>
                    <a:lnTo>
                      <a:pt x="183" y="80"/>
                    </a:lnTo>
                    <a:lnTo>
                      <a:pt x="183" y="80"/>
                    </a:lnTo>
                    <a:lnTo>
                      <a:pt x="184" y="81"/>
                    </a:lnTo>
                    <a:lnTo>
                      <a:pt x="184" y="81"/>
                    </a:lnTo>
                    <a:lnTo>
                      <a:pt x="184" y="81"/>
                    </a:lnTo>
                    <a:lnTo>
                      <a:pt x="185" y="81"/>
                    </a:lnTo>
                    <a:lnTo>
                      <a:pt x="185" y="81"/>
                    </a:lnTo>
                    <a:lnTo>
                      <a:pt x="185" y="81"/>
                    </a:lnTo>
                    <a:lnTo>
                      <a:pt x="185" y="81"/>
                    </a:lnTo>
                    <a:lnTo>
                      <a:pt x="186" y="81"/>
                    </a:lnTo>
                    <a:lnTo>
                      <a:pt x="186" y="81"/>
                    </a:lnTo>
                    <a:lnTo>
                      <a:pt x="186" y="81"/>
                    </a:lnTo>
                    <a:lnTo>
                      <a:pt x="187" y="81"/>
                    </a:lnTo>
                    <a:lnTo>
                      <a:pt x="187" y="81"/>
                    </a:lnTo>
                    <a:lnTo>
                      <a:pt x="187" y="81"/>
                    </a:lnTo>
                  </a:path>
                </a:pathLst>
              </a:custGeom>
              <a:noFill/>
              <a:ln w="7938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2" name="Line 10"/>
            <p:cNvSpPr>
              <a:spLocks noChangeShapeType="1"/>
            </p:cNvSpPr>
            <p:nvPr/>
          </p:nvSpPr>
          <p:spPr bwMode="auto">
            <a:xfrm>
              <a:off x="1152" y="2688"/>
              <a:ext cx="91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11"/>
            <p:cNvSpPr>
              <a:spLocks noChangeShapeType="1"/>
            </p:cNvSpPr>
            <p:nvPr/>
          </p:nvSpPr>
          <p:spPr bwMode="auto">
            <a:xfrm>
              <a:off x="2976" y="2016"/>
              <a:ext cx="91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12"/>
            <p:cNvSpPr>
              <a:spLocks noChangeShapeType="1"/>
            </p:cNvSpPr>
            <p:nvPr/>
          </p:nvSpPr>
          <p:spPr bwMode="auto">
            <a:xfrm>
              <a:off x="3888" y="3312"/>
              <a:ext cx="86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13"/>
            <p:cNvSpPr>
              <a:spLocks noChangeShapeType="1"/>
            </p:cNvSpPr>
            <p:nvPr/>
          </p:nvSpPr>
          <p:spPr bwMode="auto">
            <a:xfrm>
              <a:off x="1152" y="2688"/>
              <a:ext cx="0" cy="48"/>
            </a:xfrm>
            <a:prstGeom prst="lin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14"/>
            <p:cNvSpPr>
              <a:spLocks noChangeShapeType="1"/>
            </p:cNvSpPr>
            <p:nvPr/>
          </p:nvSpPr>
          <p:spPr bwMode="auto">
            <a:xfrm>
              <a:off x="1632" y="2688"/>
              <a:ext cx="0" cy="48"/>
            </a:xfrm>
            <a:prstGeom prst="lin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15"/>
            <p:cNvSpPr>
              <a:spLocks noChangeShapeType="1"/>
            </p:cNvSpPr>
            <p:nvPr/>
          </p:nvSpPr>
          <p:spPr bwMode="auto">
            <a:xfrm>
              <a:off x="2064" y="2688"/>
              <a:ext cx="0" cy="48"/>
            </a:xfrm>
            <a:prstGeom prst="lin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16"/>
            <p:cNvSpPr>
              <a:spLocks noChangeShapeType="1"/>
            </p:cNvSpPr>
            <p:nvPr/>
          </p:nvSpPr>
          <p:spPr bwMode="auto">
            <a:xfrm>
              <a:off x="1392" y="2688"/>
              <a:ext cx="0" cy="48"/>
            </a:xfrm>
            <a:prstGeom prst="lin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17"/>
            <p:cNvSpPr>
              <a:spLocks noChangeShapeType="1"/>
            </p:cNvSpPr>
            <p:nvPr/>
          </p:nvSpPr>
          <p:spPr bwMode="auto">
            <a:xfrm>
              <a:off x="1824" y="2688"/>
              <a:ext cx="0" cy="48"/>
            </a:xfrm>
            <a:prstGeom prst="lin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18"/>
            <p:cNvSpPr>
              <a:spLocks noChangeShapeType="1"/>
            </p:cNvSpPr>
            <p:nvPr/>
          </p:nvSpPr>
          <p:spPr bwMode="auto">
            <a:xfrm>
              <a:off x="3408" y="2016"/>
              <a:ext cx="0" cy="48"/>
            </a:xfrm>
            <a:prstGeom prst="lin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19"/>
            <p:cNvSpPr>
              <a:spLocks noChangeShapeType="1"/>
            </p:cNvSpPr>
            <p:nvPr/>
          </p:nvSpPr>
          <p:spPr bwMode="auto">
            <a:xfrm>
              <a:off x="2976" y="2016"/>
              <a:ext cx="0" cy="48"/>
            </a:xfrm>
            <a:prstGeom prst="lin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Line 20"/>
            <p:cNvSpPr>
              <a:spLocks noChangeShapeType="1"/>
            </p:cNvSpPr>
            <p:nvPr/>
          </p:nvSpPr>
          <p:spPr bwMode="auto">
            <a:xfrm>
              <a:off x="3888" y="2016"/>
              <a:ext cx="0" cy="48"/>
            </a:xfrm>
            <a:prstGeom prst="lin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21"/>
            <p:cNvSpPr>
              <a:spLocks noChangeShapeType="1"/>
            </p:cNvSpPr>
            <p:nvPr/>
          </p:nvSpPr>
          <p:spPr bwMode="auto">
            <a:xfrm>
              <a:off x="3216" y="2016"/>
              <a:ext cx="0" cy="48"/>
            </a:xfrm>
            <a:prstGeom prst="lin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22"/>
            <p:cNvSpPr>
              <a:spLocks noChangeShapeType="1"/>
            </p:cNvSpPr>
            <p:nvPr/>
          </p:nvSpPr>
          <p:spPr bwMode="auto">
            <a:xfrm>
              <a:off x="3648" y="2016"/>
              <a:ext cx="0" cy="48"/>
            </a:xfrm>
            <a:prstGeom prst="lin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23"/>
            <p:cNvSpPr>
              <a:spLocks noChangeShapeType="1"/>
            </p:cNvSpPr>
            <p:nvPr/>
          </p:nvSpPr>
          <p:spPr bwMode="auto">
            <a:xfrm>
              <a:off x="3888" y="3312"/>
              <a:ext cx="0" cy="48"/>
            </a:xfrm>
            <a:prstGeom prst="lin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24"/>
            <p:cNvSpPr>
              <a:spLocks noChangeShapeType="1"/>
            </p:cNvSpPr>
            <p:nvPr/>
          </p:nvSpPr>
          <p:spPr bwMode="auto">
            <a:xfrm>
              <a:off x="4752" y="3312"/>
              <a:ext cx="0" cy="48"/>
            </a:xfrm>
            <a:prstGeom prst="lin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25"/>
            <p:cNvSpPr>
              <a:spLocks noChangeShapeType="1"/>
            </p:cNvSpPr>
            <p:nvPr/>
          </p:nvSpPr>
          <p:spPr bwMode="auto">
            <a:xfrm>
              <a:off x="4320" y="3312"/>
              <a:ext cx="0" cy="48"/>
            </a:xfrm>
            <a:prstGeom prst="lin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26"/>
            <p:cNvSpPr>
              <a:spLocks noChangeShapeType="1"/>
            </p:cNvSpPr>
            <p:nvPr/>
          </p:nvSpPr>
          <p:spPr bwMode="auto">
            <a:xfrm>
              <a:off x="4080" y="3312"/>
              <a:ext cx="0" cy="48"/>
            </a:xfrm>
            <a:prstGeom prst="lin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Line 27"/>
            <p:cNvSpPr>
              <a:spLocks noChangeShapeType="1"/>
            </p:cNvSpPr>
            <p:nvPr/>
          </p:nvSpPr>
          <p:spPr bwMode="auto">
            <a:xfrm>
              <a:off x="4560" y="3312"/>
              <a:ext cx="0" cy="48"/>
            </a:xfrm>
            <a:prstGeom prst="lin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3" name="Line 28"/>
          <p:cNvSpPr>
            <a:spLocks noChangeShapeType="1"/>
          </p:cNvSpPr>
          <p:nvPr/>
        </p:nvSpPr>
        <p:spPr bwMode="auto">
          <a:xfrm flipV="1">
            <a:off x="5181600" y="2042492"/>
            <a:ext cx="0" cy="4267200"/>
          </a:xfrm>
          <a:prstGeom prst="line">
            <a:avLst/>
          </a:prstGeom>
          <a:noFill/>
          <a:ln w="57150" cap="sq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9" name="Group 35"/>
          <p:cNvGrpSpPr>
            <a:grpSpLocks/>
          </p:cNvGrpSpPr>
          <p:nvPr/>
        </p:nvGrpSpPr>
        <p:grpSpPr bwMode="auto">
          <a:xfrm>
            <a:off x="5181600" y="6081100"/>
            <a:ext cx="1600200" cy="369888"/>
            <a:chOff x="3264" y="3600"/>
            <a:chExt cx="1008" cy="233"/>
          </a:xfrm>
        </p:grpSpPr>
        <p:sp>
          <p:nvSpPr>
            <p:cNvPr id="110" name="Text Box 36"/>
            <p:cNvSpPr txBox="1">
              <a:spLocks noChangeArrowheads="1"/>
            </p:cNvSpPr>
            <p:nvPr/>
          </p:nvSpPr>
          <p:spPr bwMode="auto">
            <a:xfrm>
              <a:off x="3600" y="3600"/>
              <a:ext cx="38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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3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1" name="Line 37"/>
            <p:cNvSpPr>
              <a:spLocks noChangeShapeType="1"/>
            </p:cNvSpPr>
            <p:nvPr/>
          </p:nvSpPr>
          <p:spPr bwMode="auto">
            <a:xfrm>
              <a:off x="3264" y="3600"/>
              <a:ext cx="1008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3" name="Line 39"/>
          <p:cNvSpPr>
            <a:spLocks noChangeShapeType="1"/>
          </p:cNvSpPr>
          <p:nvPr/>
        </p:nvSpPr>
        <p:spPr bwMode="auto">
          <a:xfrm>
            <a:off x="2590800" y="5242898"/>
            <a:ext cx="25908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" name="Text Box 40"/>
          <p:cNvSpPr txBox="1">
            <a:spLocks noChangeArrowheads="1"/>
          </p:cNvSpPr>
          <p:nvPr/>
        </p:nvSpPr>
        <p:spPr bwMode="auto">
          <a:xfrm>
            <a:off x="3599545" y="4834113"/>
            <a:ext cx="42926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grpSp>
        <p:nvGrpSpPr>
          <p:cNvPr id="115" name="Group 41"/>
          <p:cNvGrpSpPr>
            <a:grpSpLocks/>
          </p:cNvGrpSpPr>
          <p:nvPr/>
        </p:nvGrpSpPr>
        <p:grpSpPr bwMode="auto">
          <a:xfrm>
            <a:off x="5105400" y="4099897"/>
            <a:ext cx="609600" cy="369888"/>
            <a:chOff x="3216" y="2352"/>
            <a:chExt cx="384" cy="233"/>
          </a:xfrm>
        </p:grpSpPr>
        <p:sp>
          <p:nvSpPr>
            <p:cNvPr id="116" name="Text Box 42"/>
            <p:cNvSpPr txBox="1">
              <a:spLocks noChangeArrowheads="1"/>
            </p:cNvSpPr>
            <p:nvPr/>
          </p:nvSpPr>
          <p:spPr bwMode="auto">
            <a:xfrm>
              <a:off x="3216" y="2352"/>
              <a:ext cx="38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 dirty="0" smtClean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</a:t>
              </a:r>
              <a:r>
                <a:rPr lang="en-US" baseline="-25000" dirty="0" smtClean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1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7" name="Line 43"/>
            <p:cNvSpPr>
              <a:spLocks noChangeShapeType="1"/>
            </p:cNvSpPr>
            <p:nvPr/>
          </p:nvSpPr>
          <p:spPr bwMode="auto">
            <a:xfrm>
              <a:off x="3264" y="2352"/>
              <a:ext cx="144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118" name="Oval 45"/>
          <p:cNvSpPr>
            <a:spLocks noChangeArrowheads="1"/>
          </p:cNvSpPr>
          <p:nvPr/>
        </p:nvSpPr>
        <p:spPr bwMode="auto">
          <a:xfrm>
            <a:off x="7164388" y="5450855"/>
            <a:ext cx="144462" cy="144462"/>
          </a:xfrm>
          <a:prstGeom prst="ellipse">
            <a:avLst/>
          </a:prstGeom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" name="Line 46"/>
          <p:cNvSpPr>
            <a:spLocks noChangeShapeType="1"/>
          </p:cNvSpPr>
          <p:nvPr/>
        </p:nvSpPr>
        <p:spPr bwMode="auto">
          <a:xfrm flipV="1">
            <a:off x="6877050" y="4947617"/>
            <a:ext cx="0" cy="6477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0" name="Group 47"/>
          <p:cNvGrpSpPr>
            <a:grpSpLocks/>
          </p:cNvGrpSpPr>
          <p:nvPr/>
        </p:nvGrpSpPr>
        <p:grpSpPr bwMode="auto">
          <a:xfrm>
            <a:off x="6877057" y="4658695"/>
            <a:ext cx="503238" cy="865188"/>
            <a:chOff x="4332" y="2704"/>
            <a:chExt cx="317" cy="545"/>
          </a:xfrm>
        </p:grpSpPr>
        <p:sp>
          <p:nvSpPr>
            <p:cNvPr id="121" name="Line 48"/>
            <p:cNvSpPr>
              <a:spLocks noChangeShapeType="1"/>
            </p:cNvSpPr>
            <p:nvPr/>
          </p:nvSpPr>
          <p:spPr bwMode="auto">
            <a:xfrm>
              <a:off x="4332" y="3249"/>
              <a:ext cx="181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51"/>
            <p:cNvSpPr>
              <a:spLocks noChangeShapeType="1"/>
            </p:cNvSpPr>
            <p:nvPr/>
          </p:nvSpPr>
          <p:spPr bwMode="auto">
            <a:xfrm flipH="1">
              <a:off x="4422" y="2704"/>
              <a:ext cx="227" cy="45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4398321"/>
              </p:ext>
            </p:extLst>
          </p:nvPr>
        </p:nvGraphicFramePr>
        <p:xfrm>
          <a:off x="6750050" y="4041775"/>
          <a:ext cx="1681163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30" name="Equation" r:id="rId3" imgW="812520" imgH="330120" progId="Equation.3">
                  <p:embed/>
                </p:oleObj>
              </mc:Choice>
              <mc:Fallback>
                <p:oleObj name="Equation" r:id="rId3" imgW="812520" imgH="330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50050" y="4041775"/>
                        <a:ext cx="1681163" cy="684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3822229"/>
              </p:ext>
            </p:extLst>
          </p:nvPr>
        </p:nvGraphicFramePr>
        <p:xfrm>
          <a:off x="685948" y="5751925"/>
          <a:ext cx="24034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31" name="Equation" r:id="rId5" imgW="1041120" imgH="330120" progId="Equation.3">
                  <p:embed/>
                </p:oleObj>
              </mc:Choice>
              <mc:Fallback>
                <p:oleObj name="Equation" r:id="rId5" imgW="1041120" imgH="33012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948" y="5751925"/>
                        <a:ext cx="240347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3227887"/>
              </p:ext>
            </p:extLst>
          </p:nvPr>
        </p:nvGraphicFramePr>
        <p:xfrm>
          <a:off x="4953000" y="6197600"/>
          <a:ext cx="4064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32" name="Equation" r:id="rId7" imgW="203040" imgH="291960" progId="Equation.3">
                  <p:embed/>
                </p:oleObj>
              </mc:Choice>
              <mc:Fallback>
                <p:oleObj name="Equation" r:id="rId7" imgW="203040" imgH="291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53000" y="6197600"/>
                        <a:ext cx="40640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054377"/>
              </p:ext>
            </p:extLst>
          </p:nvPr>
        </p:nvGraphicFramePr>
        <p:xfrm>
          <a:off x="2389337" y="4495800"/>
          <a:ext cx="430064" cy="717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33" name="Equation" r:id="rId9" imgW="190440" imgH="317160" progId="Equation.3">
                  <p:embed/>
                </p:oleObj>
              </mc:Choice>
              <mc:Fallback>
                <p:oleObj name="Equation" r:id="rId9" imgW="190440" imgH="3171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89337" y="4495800"/>
                        <a:ext cx="430064" cy="7171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3330354"/>
              </p:ext>
            </p:extLst>
          </p:nvPr>
        </p:nvGraphicFramePr>
        <p:xfrm>
          <a:off x="5332413" y="3416300"/>
          <a:ext cx="371475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34" name="Equation" r:id="rId11" imgW="164880" imgH="317160" progId="Equation.3">
                  <p:embed/>
                </p:oleObj>
              </mc:Choice>
              <mc:Fallback>
                <p:oleObj name="Equation" r:id="rId11" imgW="164880" imgH="3171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2413" y="3416300"/>
                        <a:ext cx="371475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5362243"/>
              </p:ext>
            </p:extLst>
          </p:nvPr>
        </p:nvGraphicFramePr>
        <p:xfrm>
          <a:off x="6746875" y="5454650"/>
          <a:ext cx="401638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35" name="Equation" r:id="rId13" imgW="177480" imgH="317160" progId="Equation.3">
                  <p:embed/>
                </p:oleObj>
              </mc:Choice>
              <mc:Fallback>
                <p:oleObj name="Equation" r:id="rId13" imgW="177480" imgH="3171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6875" y="5454650"/>
                        <a:ext cx="401638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8097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ANOVA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 useBgFill="1">
        <p:nvSpPr>
          <p:cNvPr id="6" name="Rectangle 3"/>
          <p:cNvSpPr>
            <a:spLocks noChangeArrowheads="1"/>
          </p:cNvSpPr>
          <p:nvPr/>
        </p:nvSpPr>
        <p:spPr bwMode="auto">
          <a:xfrm>
            <a:off x="3352800" y="1157287"/>
            <a:ext cx="2362200" cy="5472113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V="1">
            <a:off x="4648200" y="1143000"/>
            <a:ext cx="0" cy="4876800"/>
          </a:xfrm>
          <a:prstGeom prst="line">
            <a:avLst/>
          </a:prstGeom>
          <a:noFill/>
          <a:ln w="57150" cap="sq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3838575" y="1504950"/>
            <a:ext cx="1590675" cy="4405313"/>
            <a:chOff x="2418" y="948"/>
            <a:chExt cx="1002" cy="2775"/>
          </a:xfrm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2418" y="948"/>
              <a:ext cx="1001" cy="421"/>
            </a:xfrm>
            <a:custGeom>
              <a:avLst/>
              <a:gdLst>
                <a:gd name="T0" fmla="*/ 3 w 193"/>
                <a:gd name="T1" fmla="*/ 70 h 70"/>
                <a:gd name="T2" fmla="*/ 6 w 193"/>
                <a:gd name="T3" fmla="*/ 69 h 70"/>
                <a:gd name="T4" fmla="*/ 9 w 193"/>
                <a:gd name="T5" fmla="*/ 69 h 70"/>
                <a:gd name="T6" fmla="*/ 12 w 193"/>
                <a:gd name="T7" fmla="*/ 68 h 70"/>
                <a:gd name="T8" fmla="*/ 15 w 193"/>
                <a:gd name="T9" fmla="*/ 68 h 70"/>
                <a:gd name="T10" fmla="*/ 19 w 193"/>
                <a:gd name="T11" fmla="*/ 67 h 70"/>
                <a:gd name="T12" fmla="*/ 22 w 193"/>
                <a:gd name="T13" fmla="*/ 66 h 70"/>
                <a:gd name="T14" fmla="*/ 25 w 193"/>
                <a:gd name="T15" fmla="*/ 65 h 70"/>
                <a:gd name="T16" fmla="*/ 28 w 193"/>
                <a:gd name="T17" fmla="*/ 63 h 70"/>
                <a:gd name="T18" fmla="*/ 32 w 193"/>
                <a:gd name="T19" fmla="*/ 61 h 70"/>
                <a:gd name="T20" fmla="*/ 35 w 193"/>
                <a:gd name="T21" fmla="*/ 59 h 70"/>
                <a:gd name="T22" fmla="*/ 38 w 193"/>
                <a:gd name="T23" fmla="*/ 57 h 70"/>
                <a:gd name="T24" fmla="*/ 41 w 193"/>
                <a:gd name="T25" fmla="*/ 54 h 70"/>
                <a:gd name="T26" fmla="*/ 45 w 193"/>
                <a:gd name="T27" fmla="*/ 51 h 70"/>
                <a:gd name="T28" fmla="*/ 48 w 193"/>
                <a:gd name="T29" fmla="*/ 48 h 70"/>
                <a:gd name="T30" fmla="*/ 51 w 193"/>
                <a:gd name="T31" fmla="*/ 45 h 70"/>
                <a:gd name="T32" fmla="*/ 54 w 193"/>
                <a:gd name="T33" fmla="*/ 41 h 70"/>
                <a:gd name="T34" fmla="*/ 57 w 193"/>
                <a:gd name="T35" fmla="*/ 37 h 70"/>
                <a:gd name="T36" fmla="*/ 61 w 193"/>
                <a:gd name="T37" fmla="*/ 32 h 70"/>
                <a:gd name="T38" fmla="*/ 64 w 193"/>
                <a:gd name="T39" fmla="*/ 28 h 70"/>
                <a:gd name="T40" fmla="*/ 67 w 193"/>
                <a:gd name="T41" fmla="*/ 24 h 70"/>
                <a:gd name="T42" fmla="*/ 70 w 193"/>
                <a:gd name="T43" fmla="*/ 20 h 70"/>
                <a:gd name="T44" fmla="*/ 74 w 193"/>
                <a:gd name="T45" fmla="*/ 16 h 70"/>
                <a:gd name="T46" fmla="*/ 77 w 193"/>
                <a:gd name="T47" fmla="*/ 12 h 70"/>
                <a:gd name="T48" fmla="*/ 80 w 193"/>
                <a:gd name="T49" fmla="*/ 8 h 70"/>
                <a:gd name="T50" fmla="*/ 83 w 193"/>
                <a:gd name="T51" fmla="*/ 5 h 70"/>
                <a:gd name="T52" fmla="*/ 87 w 193"/>
                <a:gd name="T53" fmla="*/ 3 h 70"/>
                <a:gd name="T54" fmla="*/ 90 w 193"/>
                <a:gd name="T55" fmla="*/ 1 h 70"/>
                <a:gd name="T56" fmla="*/ 93 w 193"/>
                <a:gd name="T57" fmla="*/ 0 h 70"/>
                <a:gd name="T58" fmla="*/ 96 w 193"/>
                <a:gd name="T59" fmla="*/ 0 h 70"/>
                <a:gd name="T60" fmla="*/ 99 w 193"/>
                <a:gd name="T61" fmla="*/ 0 h 70"/>
                <a:gd name="T62" fmla="*/ 103 w 193"/>
                <a:gd name="T63" fmla="*/ 1 h 70"/>
                <a:gd name="T64" fmla="*/ 106 w 193"/>
                <a:gd name="T65" fmla="*/ 3 h 70"/>
                <a:gd name="T66" fmla="*/ 109 w 193"/>
                <a:gd name="T67" fmla="*/ 5 h 70"/>
                <a:gd name="T68" fmla="*/ 112 w 193"/>
                <a:gd name="T69" fmla="*/ 8 h 70"/>
                <a:gd name="T70" fmla="*/ 116 w 193"/>
                <a:gd name="T71" fmla="*/ 11 h 70"/>
                <a:gd name="T72" fmla="*/ 119 w 193"/>
                <a:gd name="T73" fmla="*/ 15 h 70"/>
                <a:gd name="T74" fmla="*/ 122 w 193"/>
                <a:gd name="T75" fmla="*/ 19 h 70"/>
                <a:gd name="T76" fmla="*/ 125 w 193"/>
                <a:gd name="T77" fmla="*/ 23 h 70"/>
                <a:gd name="T78" fmla="*/ 129 w 193"/>
                <a:gd name="T79" fmla="*/ 27 h 70"/>
                <a:gd name="T80" fmla="*/ 132 w 193"/>
                <a:gd name="T81" fmla="*/ 32 h 70"/>
                <a:gd name="T82" fmla="*/ 135 w 193"/>
                <a:gd name="T83" fmla="*/ 36 h 70"/>
                <a:gd name="T84" fmla="*/ 138 w 193"/>
                <a:gd name="T85" fmla="*/ 40 h 70"/>
                <a:gd name="T86" fmla="*/ 141 w 193"/>
                <a:gd name="T87" fmla="*/ 44 h 70"/>
                <a:gd name="T88" fmla="*/ 145 w 193"/>
                <a:gd name="T89" fmla="*/ 47 h 70"/>
                <a:gd name="T90" fmla="*/ 148 w 193"/>
                <a:gd name="T91" fmla="*/ 51 h 70"/>
                <a:gd name="T92" fmla="*/ 151 w 193"/>
                <a:gd name="T93" fmla="*/ 54 h 70"/>
                <a:gd name="T94" fmla="*/ 154 w 193"/>
                <a:gd name="T95" fmla="*/ 57 h 70"/>
                <a:gd name="T96" fmla="*/ 158 w 193"/>
                <a:gd name="T97" fmla="*/ 59 h 70"/>
                <a:gd name="T98" fmla="*/ 161 w 193"/>
                <a:gd name="T99" fmla="*/ 61 h 70"/>
                <a:gd name="T100" fmla="*/ 164 w 193"/>
                <a:gd name="T101" fmla="*/ 63 h 70"/>
                <a:gd name="T102" fmla="*/ 167 w 193"/>
                <a:gd name="T103" fmla="*/ 64 h 70"/>
                <a:gd name="T104" fmla="*/ 170 w 193"/>
                <a:gd name="T105" fmla="*/ 66 h 70"/>
                <a:gd name="T106" fmla="*/ 174 w 193"/>
                <a:gd name="T107" fmla="*/ 67 h 70"/>
                <a:gd name="T108" fmla="*/ 177 w 193"/>
                <a:gd name="T109" fmla="*/ 68 h 70"/>
                <a:gd name="T110" fmla="*/ 180 w 193"/>
                <a:gd name="T111" fmla="*/ 68 h 70"/>
                <a:gd name="T112" fmla="*/ 183 w 193"/>
                <a:gd name="T113" fmla="*/ 69 h 70"/>
                <a:gd name="T114" fmla="*/ 187 w 193"/>
                <a:gd name="T115" fmla="*/ 69 h 70"/>
                <a:gd name="T116" fmla="*/ 190 w 193"/>
                <a:gd name="T117" fmla="*/ 70 h 70"/>
                <a:gd name="T118" fmla="*/ 193 w 193"/>
                <a:gd name="T11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3" h="70">
                  <a:moveTo>
                    <a:pt x="0" y="70"/>
                  </a:moveTo>
                  <a:lnTo>
                    <a:pt x="0" y="70"/>
                  </a:lnTo>
                  <a:lnTo>
                    <a:pt x="0" y="70"/>
                  </a:lnTo>
                  <a:lnTo>
                    <a:pt x="1" y="70"/>
                  </a:lnTo>
                  <a:lnTo>
                    <a:pt x="1" y="70"/>
                  </a:lnTo>
                  <a:lnTo>
                    <a:pt x="1" y="70"/>
                  </a:lnTo>
                  <a:lnTo>
                    <a:pt x="2" y="70"/>
                  </a:lnTo>
                  <a:lnTo>
                    <a:pt x="2" y="70"/>
                  </a:lnTo>
                  <a:lnTo>
                    <a:pt x="2" y="70"/>
                  </a:lnTo>
                  <a:lnTo>
                    <a:pt x="3" y="70"/>
                  </a:lnTo>
                  <a:lnTo>
                    <a:pt x="3" y="70"/>
                  </a:lnTo>
                  <a:lnTo>
                    <a:pt x="3" y="70"/>
                  </a:lnTo>
                  <a:lnTo>
                    <a:pt x="4" y="70"/>
                  </a:lnTo>
                  <a:lnTo>
                    <a:pt x="4" y="70"/>
                  </a:lnTo>
                  <a:lnTo>
                    <a:pt x="4" y="70"/>
                  </a:lnTo>
                  <a:lnTo>
                    <a:pt x="5" y="70"/>
                  </a:lnTo>
                  <a:lnTo>
                    <a:pt x="5" y="70"/>
                  </a:lnTo>
                  <a:lnTo>
                    <a:pt x="5" y="70"/>
                  </a:lnTo>
                  <a:lnTo>
                    <a:pt x="5" y="70"/>
                  </a:lnTo>
                  <a:lnTo>
                    <a:pt x="6" y="69"/>
                  </a:lnTo>
                  <a:lnTo>
                    <a:pt x="6" y="69"/>
                  </a:lnTo>
                  <a:lnTo>
                    <a:pt x="6" y="69"/>
                  </a:lnTo>
                  <a:lnTo>
                    <a:pt x="7" y="69"/>
                  </a:lnTo>
                  <a:lnTo>
                    <a:pt x="7" y="69"/>
                  </a:lnTo>
                  <a:lnTo>
                    <a:pt x="7" y="69"/>
                  </a:lnTo>
                  <a:lnTo>
                    <a:pt x="8" y="69"/>
                  </a:lnTo>
                  <a:lnTo>
                    <a:pt x="8" y="69"/>
                  </a:lnTo>
                  <a:lnTo>
                    <a:pt x="8" y="69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10" y="69"/>
                  </a:lnTo>
                  <a:lnTo>
                    <a:pt x="10" y="69"/>
                  </a:lnTo>
                  <a:lnTo>
                    <a:pt x="10" y="69"/>
                  </a:lnTo>
                  <a:lnTo>
                    <a:pt x="11" y="69"/>
                  </a:lnTo>
                  <a:lnTo>
                    <a:pt x="11" y="69"/>
                  </a:lnTo>
                  <a:lnTo>
                    <a:pt x="11" y="69"/>
                  </a:lnTo>
                  <a:lnTo>
                    <a:pt x="12" y="69"/>
                  </a:lnTo>
                  <a:lnTo>
                    <a:pt x="12" y="69"/>
                  </a:lnTo>
                  <a:lnTo>
                    <a:pt x="12" y="68"/>
                  </a:lnTo>
                  <a:lnTo>
                    <a:pt x="13" y="68"/>
                  </a:lnTo>
                  <a:lnTo>
                    <a:pt x="13" y="68"/>
                  </a:lnTo>
                  <a:lnTo>
                    <a:pt x="13" y="68"/>
                  </a:lnTo>
                  <a:lnTo>
                    <a:pt x="14" y="68"/>
                  </a:lnTo>
                  <a:lnTo>
                    <a:pt x="14" y="68"/>
                  </a:lnTo>
                  <a:lnTo>
                    <a:pt x="14" y="68"/>
                  </a:lnTo>
                  <a:lnTo>
                    <a:pt x="15" y="68"/>
                  </a:lnTo>
                  <a:lnTo>
                    <a:pt x="15" y="68"/>
                  </a:lnTo>
                  <a:lnTo>
                    <a:pt x="15" y="68"/>
                  </a:lnTo>
                  <a:lnTo>
                    <a:pt x="15" y="68"/>
                  </a:lnTo>
                  <a:lnTo>
                    <a:pt x="16" y="68"/>
                  </a:lnTo>
                  <a:lnTo>
                    <a:pt x="16" y="68"/>
                  </a:lnTo>
                  <a:lnTo>
                    <a:pt x="16" y="68"/>
                  </a:lnTo>
                  <a:lnTo>
                    <a:pt x="17" y="67"/>
                  </a:lnTo>
                  <a:lnTo>
                    <a:pt x="17" y="67"/>
                  </a:lnTo>
                  <a:lnTo>
                    <a:pt x="17" y="67"/>
                  </a:lnTo>
                  <a:lnTo>
                    <a:pt x="18" y="67"/>
                  </a:lnTo>
                  <a:lnTo>
                    <a:pt x="18" y="67"/>
                  </a:lnTo>
                  <a:lnTo>
                    <a:pt x="18" y="67"/>
                  </a:lnTo>
                  <a:lnTo>
                    <a:pt x="19" y="67"/>
                  </a:lnTo>
                  <a:lnTo>
                    <a:pt x="19" y="67"/>
                  </a:lnTo>
                  <a:lnTo>
                    <a:pt x="19" y="67"/>
                  </a:lnTo>
                  <a:lnTo>
                    <a:pt x="20" y="67"/>
                  </a:lnTo>
                  <a:lnTo>
                    <a:pt x="20" y="67"/>
                  </a:lnTo>
                  <a:lnTo>
                    <a:pt x="20" y="66"/>
                  </a:lnTo>
                  <a:lnTo>
                    <a:pt x="21" y="66"/>
                  </a:lnTo>
                  <a:lnTo>
                    <a:pt x="21" y="66"/>
                  </a:lnTo>
                  <a:lnTo>
                    <a:pt x="21" y="66"/>
                  </a:lnTo>
                  <a:lnTo>
                    <a:pt x="22" y="66"/>
                  </a:lnTo>
                  <a:lnTo>
                    <a:pt x="22" y="66"/>
                  </a:lnTo>
                  <a:lnTo>
                    <a:pt x="22" y="66"/>
                  </a:lnTo>
                  <a:lnTo>
                    <a:pt x="23" y="66"/>
                  </a:lnTo>
                  <a:lnTo>
                    <a:pt x="23" y="66"/>
                  </a:lnTo>
                  <a:lnTo>
                    <a:pt x="23" y="65"/>
                  </a:lnTo>
                  <a:lnTo>
                    <a:pt x="24" y="65"/>
                  </a:lnTo>
                  <a:lnTo>
                    <a:pt x="24" y="65"/>
                  </a:lnTo>
                  <a:lnTo>
                    <a:pt x="24" y="65"/>
                  </a:lnTo>
                  <a:lnTo>
                    <a:pt x="25" y="65"/>
                  </a:lnTo>
                  <a:lnTo>
                    <a:pt x="25" y="65"/>
                  </a:lnTo>
                  <a:lnTo>
                    <a:pt x="25" y="65"/>
                  </a:lnTo>
                  <a:lnTo>
                    <a:pt x="25" y="65"/>
                  </a:lnTo>
                  <a:lnTo>
                    <a:pt x="26" y="64"/>
                  </a:lnTo>
                  <a:lnTo>
                    <a:pt x="26" y="64"/>
                  </a:lnTo>
                  <a:lnTo>
                    <a:pt x="26" y="64"/>
                  </a:lnTo>
                  <a:lnTo>
                    <a:pt x="27" y="64"/>
                  </a:lnTo>
                  <a:lnTo>
                    <a:pt x="27" y="64"/>
                  </a:lnTo>
                  <a:lnTo>
                    <a:pt x="27" y="64"/>
                  </a:lnTo>
                  <a:lnTo>
                    <a:pt x="28" y="63"/>
                  </a:lnTo>
                  <a:lnTo>
                    <a:pt x="28" y="63"/>
                  </a:lnTo>
                  <a:lnTo>
                    <a:pt x="28" y="63"/>
                  </a:lnTo>
                  <a:lnTo>
                    <a:pt x="29" y="63"/>
                  </a:lnTo>
                  <a:lnTo>
                    <a:pt x="29" y="63"/>
                  </a:lnTo>
                  <a:lnTo>
                    <a:pt x="29" y="63"/>
                  </a:lnTo>
                  <a:lnTo>
                    <a:pt x="30" y="63"/>
                  </a:lnTo>
                  <a:lnTo>
                    <a:pt x="30" y="62"/>
                  </a:lnTo>
                  <a:lnTo>
                    <a:pt x="30" y="62"/>
                  </a:lnTo>
                  <a:lnTo>
                    <a:pt x="31" y="62"/>
                  </a:lnTo>
                  <a:lnTo>
                    <a:pt x="31" y="62"/>
                  </a:lnTo>
                  <a:lnTo>
                    <a:pt x="31" y="62"/>
                  </a:lnTo>
                  <a:lnTo>
                    <a:pt x="32" y="61"/>
                  </a:lnTo>
                  <a:lnTo>
                    <a:pt x="32" y="61"/>
                  </a:lnTo>
                  <a:lnTo>
                    <a:pt x="32" y="61"/>
                  </a:lnTo>
                  <a:lnTo>
                    <a:pt x="33" y="61"/>
                  </a:lnTo>
                  <a:lnTo>
                    <a:pt x="33" y="61"/>
                  </a:lnTo>
                  <a:lnTo>
                    <a:pt x="33" y="60"/>
                  </a:lnTo>
                  <a:lnTo>
                    <a:pt x="34" y="60"/>
                  </a:lnTo>
                  <a:lnTo>
                    <a:pt x="34" y="60"/>
                  </a:lnTo>
                  <a:lnTo>
                    <a:pt x="34" y="60"/>
                  </a:lnTo>
                  <a:lnTo>
                    <a:pt x="35" y="60"/>
                  </a:lnTo>
                  <a:lnTo>
                    <a:pt x="35" y="59"/>
                  </a:lnTo>
                  <a:lnTo>
                    <a:pt x="35" y="59"/>
                  </a:lnTo>
                  <a:lnTo>
                    <a:pt x="36" y="59"/>
                  </a:lnTo>
                  <a:lnTo>
                    <a:pt x="36" y="59"/>
                  </a:lnTo>
                  <a:lnTo>
                    <a:pt x="36" y="58"/>
                  </a:lnTo>
                  <a:lnTo>
                    <a:pt x="36" y="58"/>
                  </a:lnTo>
                  <a:lnTo>
                    <a:pt x="37" y="58"/>
                  </a:lnTo>
                  <a:lnTo>
                    <a:pt x="37" y="58"/>
                  </a:lnTo>
                  <a:lnTo>
                    <a:pt x="37" y="58"/>
                  </a:lnTo>
                  <a:lnTo>
                    <a:pt x="38" y="57"/>
                  </a:lnTo>
                  <a:lnTo>
                    <a:pt x="38" y="57"/>
                  </a:lnTo>
                  <a:lnTo>
                    <a:pt x="38" y="57"/>
                  </a:lnTo>
                  <a:lnTo>
                    <a:pt x="39" y="57"/>
                  </a:lnTo>
                  <a:lnTo>
                    <a:pt x="39" y="56"/>
                  </a:lnTo>
                  <a:lnTo>
                    <a:pt x="39" y="56"/>
                  </a:lnTo>
                  <a:lnTo>
                    <a:pt x="40" y="56"/>
                  </a:lnTo>
                  <a:lnTo>
                    <a:pt x="40" y="55"/>
                  </a:lnTo>
                  <a:lnTo>
                    <a:pt x="40" y="55"/>
                  </a:lnTo>
                  <a:lnTo>
                    <a:pt x="41" y="55"/>
                  </a:lnTo>
                  <a:lnTo>
                    <a:pt x="41" y="55"/>
                  </a:lnTo>
                  <a:lnTo>
                    <a:pt x="41" y="54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3" y="53"/>
                  </a:lnTo>
                  <a:lnTo>
                    <a:pt x="43" y="53"/>
                  </a:lnTo>
                  <a:lnTo>
                    <a:pt x="43" y="53"/>
                  </a:lnTo>
                  <a:lnTo>
                    <a:pt x="44" y="52"/>
                  </a:lnTo>
                  <a:lnTo>
                    <a:pt x="44" y="52"/>
                  </a:lnTo>
                  <a:lnTo>
                    <a:pt x="44" y="52"/>
                  </a:lnTo>
                  <a:lnTo>
                    <a:pt x="45" y="51"/>
                  </a:lnTo>
                  <a:lnTo>
                    <a:pt x="45" y="51"/>
                  </a:lnTo>
                  <a:lnTo>
                    <a:pt x="45" y="51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46" y="49"/>
                  </a:lnTo>
                  <a:lnTo>
                    <a:pt x="47" y="49"/>
                  </a:lnTo>
                  <a:lnTo>
                    <a:pt x="47" y="49"/>
                  </a:lnTo>
                  <a:lnTo>
                    <a:pt x="47" y="48"/>
                  </a:lnTo>
                  <a:lnTo>
                    <a:pt x="48" y="48"/>
                  </a:lnTo>
                  <a:lnTo>
                    <a:pt x="48" y="48"/>
                  </a:lnTo>
                  <a:lnTo>
                    <a:pt x="48" y="47"/>
                  </a:lnTo>
                  <a:lnTo>
                    <a:pt x="49" y="47"/>
                  </a:lnTo>
                  <a:lnTo>
                    <a:pt x="49" y="47"/>
                  </a:lnTo>
                  <a:lnTo>
                    <a:pt x="49" y="46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50" y="45"/>
                  </a:lnTo>
                  <a:lnTo>
                    <a:pt x="51" y="45"/>
                  </a:lnTo>
                  <a:lnTo>
                    <a:pt x="51" y="45"/>
                  </a:lnTo>
                  <a:lnTo>
                    <a:pt x="51" y="44"/>
                  </a:lnTo>
                  <a:lnTo>
                    <a:pt x="52" y="44"/>
                  </a:lnTo>
                  <a:lnTo>
                    <a:pt x="52" y="43"/>
                  </a:lnTo>
                  <a:lnTo>
                    <a:pt x="52" y="43"/>
                  </a:lnTo>
                  <a:lnTo>
                    <a:pt x="53" y="43"/>
                  </a:lnTo>
                  <a:lnTo>
                    <a:pt x="53" y="42"/>
                  </a:lnTo>
                  <a:lnTo>
                    <a:pt x="53" y="42"/>
                  </a:lnTo>
                  <a:lnTo>
                    <a:pt x="54" y="41"/>
                  </a:lnTo>
                  <a:lnTo>
                    <a:pt x="54" y="41"/>
                  </a:lnTo>
                  <a:lnTo>
                    <a:pt x="54" y="41"/>
                  </a:lnTo>
                  <a:lnTo>
                    <a:pt x="55" y="40"/>
                  </a:lnTo>
                  <a:lnTo>
                    <a:pt x="55" y="40"/>
                  </a:lnTo>
                  <a:lnTo>
                    <a:pt x="55" y="40"/>
                  </a:lnTo>
                  <a:lnTo>
                    <a:pt x="56" y="39"/>
                  </a:lnTo>
                  <a:lnTo>
                    <a:pt x="56" y="39"/>
                  </a:lnTo>
                  <a:lnTo>
                    <a:pt x="56" y="38"/>
                  </a:lnTo>
                  <a:lnTo>
                    <a:pt x="56" y="38"/>
                  </a:lnTo>
                  <a:lnTo>
                    <a:pt x="57" y="37"/>
                  </a:lnTo>
                  <a:lnTo>
                    <a:pt x="57" y="37"/>
                  </a:lnTo>
                  <a:lnTo>
                    <a:pt x="57" y="37"/>
                  </a:lnTo>
                  <a:lnTo>
                    <a:pt x="58" y="36"/>
                  </a:lnTo>
                  <a:lnTo>
                    <a:pt x="58" y="36"/>
                  </a:lnTo>
                  <a:lnTo>
                    <a:pt x="58" y="35"/>
                  </a:lnTo>
                  <a:lnTo>
                    <a:pt x="59" y="35"/>
                  </a:lnTo>
                  <a:lnTo>
                    <a:pt x="59" y="35"/>
                  </a:lnTo>
                  <a:lnTo>
                    <a:pt x="59" y="34"/>
                  </a:lnTo>
                  <a:lnTo>
                    <a:pt x="60" y="34"/>
                  </a:lnTo>
                  <a:lnTo>
                    <a:pt x="60" y="33"/>
                  </a:lnTo>
                  <a:lnTo>
                    <a:pt x="60" y="33"/>
                  </a:lnTo>
                  <a:lnTo>
                    <a:pt x="61" y="32"/>
                  </a:lnTo>
                  <a:lnTo>
                    <a:pt x="61" y="32"/>
                  </a:lnTo>
                  <a:lnTo>
                    <a:pt x="61" y="32"/>
                  </a:lnTo>
                  <a:lnTo>
                    <a:pt x="62" y="31"/>
                  </a:lnTo>
                  <a:lnTo>
                    <a:pt x="62" y="31"/>
                  </a:lnTo>
                  <a:lnTo>
                    <a:pt x="62" y="30"/>
                  </a:lnTo>
                  <a:lnTo>
                    <a:pt x="63" y="30"/>
                  </a:lnTo>
                  <a:lnTo>
                    <a:pt x="63" y="29"/>
                  </a:lnTo>
                  <a:lnTo>
                    <a:pt x="63" y="29"/>
                  </a:lnTo>
                  <a:lnTo>
                    <a:pt x="64" y="29"/>
                  </a:lnTo>
                  <a:lnTo>
                    <a:pt x="64" y="28"/>
                  </a:lnTo>
                  <a:lnTo>
                    <a:pt x="64" y="28"/>
                  </a:lnTo>
                  <a:lnTo>
                    <a:pt x="65" y="27"/>
                  </a:lnTo>
                  <a:lnTo>
                    <a:pt x="65" y="27"/>
                  </a:lnTo>
                  <a:lnTo>
                    <a:pt x="65" y="26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6" y="25"/>
                  </a:lnTo>
                  <a:lnTo>
                    <a:pt x="67" y="25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3"/>
                  </a:lnTo>
                  <a:lnTo>
                    <a:pt x="68" y="23"/>
                  </a:lnTo>
                  <a:lnTo>
                    <a:pt x="68" y="23"/>
                  </a:lnTo>
                  <a:lnTo>
                    <a:pt x="68" y="22"/>
                  </a:lnTo>
                  <a:lnTo>
                    <a:pt x="69" y="22"/>
                  </a:lnTo>
                  <a:lnTo>
                    <a:pt x="69" y="21"/>
                  </a:lnTo>
                  <a:lnTo>
                    <a:pt x="69" y="21"/>
                  </a:lnTo>
                  <a:lnTo>
                    <a:pt x="70" y="20"/>
                  </a:lnTo>
                  <a:lnTo>
                    <a:pt x="70" y="20"/>
                  </a:lnTo>
                  <a:lnTo>
                    <a:pt x="70" y="20"/>
                  </a:lnTo>
                  <a:lnTo>
                    <a:pt x="71" y="19"/>
                  </a:lnTo>
                  <a:lnTo>
                    <a:pt x="71" y="19"/>
                  </a:lnTo>
                  <a:lnTo>
                    <a:pt x="71" y="18"/>
                  </a:lnTo>
                  <a:lnTo>
                    <a:pt x="72" y="18"/>
                  </a:lnTo>
                  <a:lnTo>
                    <a:pt x="72" y="18"/>
                  </a:lnTo>
                  <a:lnTo>
                    <a:pt x="72" y="17"/>
                  </a:lnTo>
                  <a:lnTo>
                    <a:pt x="73" y="17"/>
                  </a:lnTo>
                  <a:lnTo>
                    <a:pt x="73" y="16"/>
                  </a:lnTo>
                  <a:lnTo>
                    <a:pt x="73" y="16"/>
                  </a:lnTo>
                  <a:lnTo>
                    <a:pt x="74" y="16"/>
                  </a:lnTo>
                  <a:lnTo>
                    <a:pt x="74" y="15"/>
                  </a:lnTo>
                  <a:lnTo>
                    <a:pt x="74" y="15"/>
                  </a:lnTo>
                  <a:lnTo>
                    <a:pt x="75" y="14"/>
                  </a:lnTo>
                  <a:lnTo>
                    <a:pt x="75" y="14"/>
                  </a:lnTo>
                  <a:lnTo>
                    <a:pt x="75" y="14"/>
                  </a:lnTo>
                  <a:lnTo>
                    <a:pt x="76" y="13"/>
                  </a:lnTo>
                  <a:lnTo>
                    <a:pt x="76" y="13"/>
                  </a:lnTo>
                  <a:lnTo>
                    <a:pt x="76" y="13"/>
                  </a:lnTo>
                  <a:lnTo>
                    <a:pt x="77" y="12"/>
                  </a:lnTo>
                  <a:lnTo>
                    <a:pt x="77" y="12"/>
                  </a:lnTo>
                  <a:lnTo>
                    <a:pt x="77" y="11"/>
                  </a:lnTo>
                  <a:lnTo>
                    <a:pt x="77" y="11"/>
                  </a:lnTo>
                  <a:lnTo>
                    <a:pt x="78" y="11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79" y="10"/>
                  </a:lnTo>
                  <a:lnTo>
                    <a:pt x="79" y="9"/>
                  </a:lnTo>
                  <a:lnTo>
                    <a:pt x="79" y="9"/>
                  </a:lnTo>
                  <a:lnTo>
                    <a:pt x="80" y="9"/>
                  </a:lnTo>
                  <a:lnTo>
                    <a:pt x="80" y="8"/>
                  </a:lnTo>
                  <a:lnTo>
                    <a:pt x="80" y="8"/>
                  </a:lnTo>
                  <a:lnTo>
                    <a:pt x="81" y="8"/>
                  </a:lnTo>
                  <a:lnTo>
                    <a:pt x="81" y="7"/>
                  </a:lnTo>
                  <a:lnTo>
                    <a:pt x="81" y="7"/>
                  </a:lnTo>
                  <a:lnTo>
                    <a:pt x="82" y="7"/>
                  </a:lnTo>
                  <a:lnTo>
                    <a:pt x="82" y="7"/>
                  </a:lnTo>
                  <a:lnTo>
                    <a:pt x="82" y="6"/>
                  </a:lnTo>
                  <a:lnTo>
                    <a:pt x="83" y="6"/>
                  </a:lnTo>
                  <a:lnTo>
                    <a:pt x="83" y="6"/>
                  </a:lnTo>
                  <a:lnTo>
                    <a:pt x="83" y="5"/>
                  </a:lnTo>
                  <a:lnTo>
                    <a:pt x="84" y="5"/>
                  </a:lnTo>
                  <a:lnTo>
                    <a:pt x="84" y="5"/>
                  </a:lnTo>
                  <a:lnTo>
                    <a:pt x="84" y="5"/>
                  </a:lnTo>
                  <a:lnTo>
                    <a:pt x="85" y="4"/>
                  </a:lnTo>
                  <a:lnTo>
                    <a:pt x="85" y="4"/>
                  </a:lnTo>
                  <a:lnTo>
                    <a:pt x="85" y="4"/>
                  </a:lnTo>
                  <a:lnTo>
                    <a:pt x="86" y="4"/>
                  </a:lnTo>
                  <a:lnTo>
                    <a:pt x="86" y="3"/>
                  </a:lnTo>
                  <a:lnTo>
                    <a:pt x="86" y="3"/>
                  </a:lnTo>
                  <a:lnTo>
                    <a:pt x="87" y="3"/>
                  </a:lnTo>
                  <a:lnTo>
                    <a:pt x="87" y="3"/>
                  </a:lnTo>
                  <a:lnTo>
                    <a:pt x="87" y="3"/>
                  </a:lnTo>
                  <a:lnTo>
                    <a:pt x="87" y="2"/>
                  </a:lnTo>
                  <a:lnTo>
                    <a:pt x="88" y="2"/>
                  </a:lnTo>
                  <a:lnTo>
                    <a:pt x="88" y="2"/>
                  </a:lnTo>
                  <a:lnTo>
                    <a:pt x="88" y="2"/>
                  </a:lnTo>
                  <a:lnTo>
                    <a:pt x="89" y="2"/>
                  </a:lnTo>
                  <a:lnTo>
                    <a:pt x="89" y="2"/>
                  </a:lnTo>
                  <a:lnTo>
                    <a:pt x="89" y="1"/>
                  </a:lnTo>
                  <a:lnTo>
                    <a:pt x="90" y="1"/>
                  </a:lnTo>
                  <a:lnTo>
                    <a:pt x="90" y="1"/>
                  </a:lnTo>
                  <a:lnTo>
                    <a:pt x="90" y="1"/>
                  </a:lnTo>
                  <a:lnTo>
                    <a:pt x="91" y="1"/>
                  </a:lnTo>
                  <a:lnTo>
                    <a:pt x="91" y="1"/>
                  </a:lnTo>
                  <a:lnTo>
                    <a:pt x="91" y="1"/>
                  </a:lnTo>
                  <a:lnTo>
                    <a:pt x="92" y="1"/>
                  </a:lnTo>
                  <a:lnTo>
                    <a:pt x="92" y="0"/>
                  </a:lnTo>
                  <a:lnTo>
                    <a:pt x="92" y="0"/>
                  </a:lnTo>
                  <a:lnTo>
                    <a:pt x="93" y="0"/>
                  </a:lnTo>
                  <a:lnTo>
                    <a:pt x="93" y="0"/>
                  </a:lnTo>
                  <a:lnTo>
                    <a:pt x="93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95" y="0"/>
                  </a:lnTo>
                  <a:lnTo>
                    <a:pt x="95" y="0"/>
                  </a:lnTo>
                  <a:lnTo>
                    <a:pt x="95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97" y="0"/>
                  </a:lnTo>
                  <a:lnTo>
                    <a:pt x="97" y="0"/>
                  </a:lnTo>
                  <a:lnTo>
                    <a:pt x="97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99" y="0"/>
                  </a:lnTo>
                  <a:lnTo>
                    <a:pt x="99" y="0"/>
                  </a:lnTo>
                  <a:lnTo>
                    <a:pt x="99" y="0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101" y="0"/>
                  </a:lnTo>
                  <a:lnTo>
                    <a:pt x="101" y="0"/>
                  </a:lnTo>
                  <a:lnTo>
                    <a:pt x="101" y="1"/>
                  </a:lnTo>
                  <a:lnTo>
                    <a:pt x="102" y="1"/>
                  </a:lnTo>
                  <a:lnTo>
                    <a:pt x="102" y="1"/>
                  </a:lnTo>
                  <a:lnTo>
                    <a:pt x="102" y="1"/>
                  </a:lnTo>
                  <a:lnTo>
                    <a:pt x="103" y="1"/>
                  </a:lnTo>
                  <a:lnTo>
                    <a:pt x="103" y="1"/>
                  </a:lnTo>
                  <a:lnTo>
                    <a:pt x="103" y="1"/>
                  </a:lnTo>
                  <a:lnTo>
                    <a:pt x="104" y="1"/>
                  </a:lnTo>
                  <a:lnTo>
                    <a:pt x="104" y="2"/>
                  </a:lnTo>
                  <a:lnTo>
                    <a:pt x="104" y="2"/>
                  </a:lnTo>
                  <a:lnTo>
                    <a:pt x="105" y="2"/>
                  </a:lnTo>
                  <a:lnTo>
                    <a:pt x="105" y="2"/>
                  </a:lnTo>
                  <a:lnTo>
                    <a:pt x="105" y="2"/>
                  </a:lnTo>
                  <a:lnTo>
                    <a:pt x="106" y="2"/>
                  </a:lnTo>
                  <a:lnTo>
                    <a:pt x="106" y="3"/>
                  </a:lnTo>
                  <a:lnTo>
                    <a:pt x="106" y="3"/>
                  </a:lnTo>
                  <a:lnTo>
                    <a:pt x="107" y="3"/>
                  </a:lnTo>
                  <a:lnTo>
                    <a:pt x="107" y="3"/>
                  </a:lnTo>
                  <a:lnTo>
                    <a:pt x="107" y="3"/>
                  </a:lnTo>
                  <a:lnTo>
                    <a:pt x="108" y="4"/>
                  </a:lnTo>
                  <a:lnTo>
                    <a:pt x="108" y="4"/>
                  </a:lnTo>
                  <a:lnTo>
                    <a:pt x="108" y="4"/>
                  </a:lnTo>
                  <a:lnTo>
                    <a:pt x="108" y="4"/>
                  </a:lnTo>
                  <a:lnTo>
                    <a:pt x="109" y="5"/>
                  </a:lnTo>
                  <a:lnTo>
                    <a:pt x="109" y="5"/>
                  </a:lnTo>
                  <a:lnTo>
                    <a:pt x="109" y="5"/>
                  </a:lnTo>
                  <a:lnTo>
                    <a:pt x="110" y="5"/>
                  </a:lnTo>
                  <a:lnTo>
                    <a:pt x="110" y="6"/>
                  </a:lnTo>
                  <a:lnTo>
                    <a:pt x="110" y="6"/>
                  </a:lnTo>
                  <a:lnTo>
                    <a:pt x="111" y="6"/>
                  </a:lnTo>
                  <a:lnTo>
                    <a:pt x="111" y="7"/>
                  </a:lnTo>
                  <a:lnTo>
                    <a:pt x="111" y="7"/>
                  </a:lnTo>
                  <a:lnTo>
                    <a:pt x="112" y="7"/>
                  </a:lnTo>
                  <a:lnTo>
                    <a:pt x="112" y="7"/>
                  </a:lnTo>
                  <a:lnTo>
                    <a:pt x="112" y="8"/>
                  </a:lnTo>
                  <a:lnTo>
                    <a:pt x="113" y="8"/>
                  </a:lnTo>
                  <a:lnTo>
                    <a:pt x="113" y="8"/>
                  </a:lnTo>
                  <a:lnTo>
                    <a:pt x="113" y="9"/>
                  </a:lnTo>
                  <a:lnTo>
                    <a:pt x="114" y="9"/>
                  </a:lnTo>
                  <a:lnTo>
                    <a:pt x="114" y="9"/>
                  </a:lnTo>
                  <a:lnTo>
                    <a:pt x="114" y="10"/>
                  </a:lnTo>
                  <a:lnTo>
                    <a:pt x="115" y="10"/>
                  </a:lnTo>
                  <a:lnTo>
                    <a:pt x="115" y="10"/>
                  </a:lnTo>
                  <a:lnTo>
                    <a:pt x="115" y="11"/>
                  </a:lnTo>
                  <a:lnTo>
                    <a:pt x="116" y="11"/>
                  </a:lnTo>
                  <a:lnTo>
                    <a:pt x="116" y="11"/>
                  </a:lnTo>
                  <a:lnTo>
                    <a:pt x="116" y="12"/>
                  </a:lnTo>
                  <a:lnTo>
                    <a:pt x="117" y="12"/>
                  </a:lnTo>
                  <a:lnTo>
                    <a:pt x="117" y="13"/>
                  </a:lnTo>
                  <a:lnTo>
                    <a:pt x="117" y="13"/>
                  </a:lnTo>
                  <a:lnTo>
                    <a:pt x="118" y="13"/>
                  </a:lnTo>
                  <a:lnTo>
                    <a:pt x="118" y="14"/>
                  </a:lnTo>
                  <a:lnTo>
                    <a:pt x="118" y="14"/>
                  </a:lnTo>
                  <a:lnTo>
                    <a:pt x="118" y="14"/>
                  </a:lnTo>
                  <a:lnTo>
                    <a:pt x="119" y="15"/>
                  </a:lnTo>
                  <a:lnTo>
                    <a:pt x="119" y="15"/>
                  </a:lnTo>
                  <a:lnTo>
                    <a:pt x="119" y="16"/>
                  </a:lnTo>
                  <a:lnTo>
                    <a:pt x="120" y="16"/>
                  </a:lnTo>
                  <a:lnTo>
                    <a:pt x="120" y="16"/>
                  </a:lnTo>
                  <a:lnTo>
                    <a:pt x="120" y="17"/>
                  </a:lnTo>
                  <a:lnTo>
                    <a:pt x="121" y="17"/>
                  </a:lnTo>
                  <a:lnTo>
                    <a:pt x="121" y="18"/>
                  </a:lnTo>
                  <a:lnTo>
                    <a:pt x="121" y="18"/>
                  </a:lnTo>
                  <a:lnTo>
                    <a:pt x="122" y="18"/>
                  </a:lnTo>
                  <a:lnTo>
                    <a:pt x="122" y="19"/>
                  </a:lnTo>
                  <a:lnTo>
                    <a:pt x="122" y="19"/>
                  </a:lnTo>
                  <a:lnTo>
                    <a:pt x="123" y="20"/>
                  </a:lnTo>
                  <a:lnTo>
                    <a:pt x="123" y="20"/>
                  </a:lnTo>
                  <a:lnTo>
                    <a:pt x="123" y="20"/>
                  </a:lnTo>
                  <a:lnTo>
                    <a:pt x="124" y="21"/>
                  </a:lnTo>
                  <a:lnTo>
                    <a:pt x="124" y="21"/>
                  </a:lnTo>
                  <a:lnTo>
                    <a:pt x="124" y="22"/>
                  </a:lnTo>
                  <a:lnTo>
                    <a:pt x="125" y="22"/>
                  </a:lnTo>
                  <a:lnTo>
                    <a:pt x="125" y="23"/>
                  </a:lnTo>
                  <a:lnTo>
                    <a:pt x="125" y="23"/>
                  </a:lnTo>
                  <a:lnTo>
                    <a:pt x="126" y="23"/>
                  </a:lnTo>
                  <a:lnTo>
                    <a:pt x="126" y="24"/>
                  </a:lnTo>
                  <a:lnTo>
                    <a:pt x="126" y="24"/>
                  </a:lnTo>
                  <a:lnTo>
                    <a:pt x="127" y="25"/>
                  </a:lnTo>
                  <a:lnTo>
                    <a:pt x="127" y="25"/>
                  </a:lnTo>
                  <a:lnTo>
                    <a:pt x="127" y="26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28" y="27"/>
                  </a:lnTo>
                  <a:lnTo>
                    <a:pt x="129" y="27"/>
                  </a:lnTo>
                  <a:lnTo>
                    <a:pt x="129" y="28"/>
                  </a:lnTo>
                  <a:lnTo>
                    <a:pt x="129" y="28"/>
                  </a:lnTo>
                  <a:lnTo>
                    <a:pt x="129" y="29"/>
                  </a:lnTo>
                  <a:lnTo>
                    <a:pt x="130" y="29"/>
                  </a:lnTo>
                  <a:lnTo>
                    <a:pt x="130" y="29"/>
                  </a:lnTo>
                  <a:lnTo>
                    <a:pt x="130" y="30"/>
                  </a:lnTo>
                  <a:lnTo>
                    <a:pt x="131" y="30"/>
                  </a:lnTo>
                  <a:lnTo>
                    <a:pt x="131" y="31"/>
                  </a:lnTo>
                  <a:lnTo>
                    <a:pt x="131" y="31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3" y="33"/>
                  </a:lnTo>
                  <a:lnTo>
                    <a:pt x="133" y="33"/>
                  </a:lnTo>
                  <a:lnTo>
                    <a:pt x="133" y="34"/>
                  </a:lnTo>
                  <a:lnTo>
                    <a:pt x="134" y="34"/>
                  </a:lnTo>
                  <a:lnTo>
                    <a:pt x="134" y="35"/>
                  </a:lnTo>
                  <a:lnTo>
                    <a:pt x="134" y="35"/>
                  </a:lnTo>
                  <a:lnTo>
                    <a:pt x="135" y="35"/>
                  </a:lnTo>
                  <a:lnTo>
                    <a:pt x="135" y="36"/>
                  </a:lnTo>
                  <a:lnTo>
                    <a:pt x="135" y="36"/>
                  </a:lnTo>
                  <a:lnTo>
                    <a:pt x="136" y="37"/>
                  </a:lnTo>
                  <a:lnTo>
                    <a:pt x="136" y="37"/>
                  </a:lnTo>
                  <a:lnTo>
                    <a:pt x="136" y="37"/>
                  </a:lnTo>
                  <a:lnTo>
                    <a:pt x="137" y="38"/>
                  </a:lnTo>
                  <a:lnTo>
                    <a:pt x="137" y="38"/>
                  </a:lnTo>
                  <a:lnTo>
                    <a:pt x="137" y="39"/>
                  </a:lnTo>
                  <a:lnTo>
                    <a:pt x="138" y="39"/>
                  </a:lnTo>
                  <a:lnTo>
                    <a:pt x="138" y="40"/>
                  </a:lnTo>
                  <a:lnTo>
                    <a:pt x="138" y="40"/>
                  </a:lnTo>
                  <a:lnTo>
                    <a:pt x="139" y="40"/>
                  </a:lnTo>
                  <a:lnTo>
                    <a:pt x="139" y="41"/>
                  </a:lnTo>
                  <a:lnTo>
                    <a:pt x="139" y="41"/>
                  </a:lnTo>
                  <a:lnTo>
                    <a:pt x="139" y="41"/>
                  </a:lnTo>
                  <a:lnTo>
                    <a:pt x="140" y="42"/>
                  </a:lnTo>
                  <a:lnTo>
                    <a:pt x="140" y="42"/>
                  </a:lnTo>
                  <a:lnTo>
                    <a:pt x="140" y="43"/>
                  </a:lnTo>
                  <a:lnTo>
                    <a:pt x="141" y="43"/>
                  </a:lnTo>
                  <a:lnTo>
                    <a:pt x="141" y="43"/>
                  </a:lnTo>
                  <a:lnTo>
                    <a:pt x="141" y="44"/>
                  </a:lnTo>
                  <a:lnTo>
                    <a:pt x="142" y="44"/>
                  </a:lnTo>
                  <a:lnTo>
                    <a:pt x="142" y="45"/>
                  </a:lnTo>
                  <a:lnTo>
                    <a:pt x="142" y="45"/>
                  </a:lnTo>
                  <a:lnTo>
                    <a:pt x="143" y="45"/>
                  </a:lnTo>
                  <a:lnTo>
                    <a:pt x="143" y="46"/>
                  </a:lnTo>
                  <a:lnTo>
                    <a:pt x="143" y="46"/>
                  </a:lnTo>
                  <a:lnTo>
                    <a:pt x="144" y="46"/>
                  </a:lnTo>
                  <a:lnTo>
                    <a:pt x="144" y="47"/>
                  </a:lnTo>
                  <a:lnTo>
                    <a:pt x="144" y="47"/>
                  </a:lnTo>
                  <a:lnTo>
                    <a:pt x="145" y="47"/>
                  </a:lnTo>
                  <a:lnTo>
                    <a:pt x="145" y="48"/>
                  </a:lnTo>
                  <a:lnTo>
                    <a:pt x="145" y="48"/>
                  </a:lnTo>
                  <a:lnTo>
                    <a:pt x="146" y="48"/>
                  </a:lnTo>
                  <a:lnTo>
                    <a:pt x="146" y="49"/>
                  </a:lnTo>
                  <a:lnTo>
                    <a:pt x="146" y="49"/>
                  </a:lnTo>
                  <a:lnTo>
                    <a:pt x="147" y="49"/>
                  </a:lnTo>
                  <a:lnTo>
                    <a:pt x="147" y="50"/>
                  </a:lnTo>
                  <a:lnTo>
                    <a:pt x="147" y="50"/>
                  </a:lnTo>
                  <a:lnTo>
                    <a:pt x="148" y="50"/>
                  </a:lnTo>
                  <a:lnTo>
                    <a:pt x="148" y="51"/>
                  </a:lnTo>
                  <a:lnTo>
                    <a:pt x="148" y="51"/>
                  </a:lnTo>
                  <a:lnTo>
                    <a:pt x="149" y="51"/>
                  </a:lnTo>
                  <a:lnTo>
                    <a:pt x="149" y="52"/>
                  </a:lnTo>
                  <a:lnTo>
                    <a:pt x="149" y="52"/>
                  </a:lnTo>
                  <a:lnTo>
                    <a:pt x="149" y="52"/>
                  </a:lnTo>
                  <a:lnTo>
                    <a:pt x="150" y="53"/>
                  </a:lnTo>
                  <a:lnTo>
                    <a:pt x="150" y="53"/>
                  </a:lnTo>
                  <a:lnTo>
                    <a:pt x="150" y="53"/>
                  </a:lnTo>
                  <a:lnTo>
                    <a:pt x="151" y="54"/>
                  </a:lnTo>
                  <a:lnTo>
                    <a:pt x="151" y="54"/>
                  </a:lnTo>
                  <a:lnTo>
                    <a:pt x="151" y="54"/>
                  </a:lnTo>
                  <a:lnTo>
                    <a:pt x="152" y="54"/>
                  </a:lnTo>
                  <a:lnTo>
                    <a:pt x="152" y="55"/>
                  </a:lnTo>
                  <a:lnTo>
                    <a:pt x="152" y="55"/>
                  </a:lnTo>
                  <a:lnTo>
                    <a:pt x="153" y="55"/>
                  </a:lnTo>
                  <a:lnTo>
                    <a:pt x="153" y="55"/>
                  </a:lnTo>
                  <a:lnTo>
                    <a:pt x="153" y="56"/>
                  </a:lnTo>
                  <a:lnTo>
                    <a:pt x="154" y="56"/>
                  </a:lnTo>
                  <a:lnTo>
                    <a:pt x="154" y="56"/>
                  </a:lnTo>
                  <a:lnTo>
                    <a:pt x="154" y="57"/>
                  </a:lnTo>
                  <a:lnTo>
                    <a:pt x="155" y="57"/>
                  </a:lnTo>
                  <a:lnTo>
                    <a:pt x="155" y="57"/>
                  </a:lnTo>
                  <a:lnTo>
                    <a:pt x="155" y="57"/>
                  </a:lnTo>
                  <a:lnTo>
                    <a:pt x="156" y="58"/>
                  </a:lnTo>
                  <a:lnTo>
                    <a:pt x="156" y="58"/>
                  </a:lnTo>
                  <a:lnTo>
                    <a:pt x="156" y="58"/>
                  </a:lnTo>
                  <a:lnTo>
                    <a:pt x="157" y="58"/>
                  </a:lnTo>
                  <a:lnTo>
                    <a:pt x="157" y="58"/>
                  </a:lnTo>
                  <a:lnTo>
                    <a:pt x="157" y="59"/>
                  </a:lnTo>
                  <a:lnTo>
                    <a:pt x="158" y="59"/>
                  </a:lnTo>
                  <a:lnTo>
                    <a:pt x="158" y="59"/>
                  </a:lnTo>
                  <a:lnTo>
                    <a:pt x="158" y="59"/>
                  </a:lnTo>
                  <a:lnTo>
                    <a:pt x="159" y="60"/>
                  </a:lnTo>
                  <a:lnTo>
                    <a:pt x="159" y="60"/>
                  </a:lnTo>
                  <a:lnTo>
                    <a:pt x="159" y="60"/>
                  </a:lnTo>
                  <a:lnTo>
                    <a:pt x="160" y="60"/>
                  </a:lnTo>
                  <a:lnTo>
                    <a:pt x="160" y="60"/>
                  </a:lnTo>
                  <a:lnTo>
                    <a:pt x="160" y="61"/>
                  </a:lnTo>
                  <a:lnTo>
                    <a:pt x="160" y="61"/>
                  </a:lnTo>
                  <a:lnTo>
                    <a:pt x="161" y="61"/>
                  </a:lnTo>
                  <a:lnTo>
                    <a:pt x="161" y="61"/>
                  </a:lnTo>
                  <a:lnTo>
                    <a:pt x="161" y="61"/>
                  </a:lnTo>
                  <a:lnTo>
                    <a:pt x="162" y="62"/>
                  </a:lnTo>
                  <a:lnTo>
                    <a:pt x="162" y="62"/>
                  </a:lnTo>
                  <a:lnTo>
                    <a:pt x="162" y="62"/>
                  </a:lnTo>
                  <a:lnTo>
                    <a:pt x="163" y="62"/>
                  </a:lnTo>
                  <a:lnTo>
                    <a:pt x="163" y="62"/>
                  </a:lnTo>
                  <a:lnTo>
                    <a:pt x="163" y="63"/>
                  </a:lnTo>
                  <a:lnTo>
                    <a:pt x="164" y="63"/>
                  </a:lnTo>
                  <a:lnTo>
                    <a:pt x="164" y="63"/>
                  </a:lnTo>
                  <a:lnTo>
                    <a:pt x="164" y="63"/>
                  </a:lnTo>
                  <a:lnTo>
                    <a:pt x="165" y="63"/>
                  </a:lnTo>
                  <a:lnTo>
                    <a:pt x="165" y="63"/>
                  </a:lnTo>
                  <a:lnTo>
                    <a:pt x="165" y="63"/>
                  </a:lnTo>
                  <a:lnTo>
                    <a:pt x="166" y="64"/>
                  </a:lnTo>
                  <a:lnTo>
                    <a:pt x="166" y="64"/>
                  </a:lnTo>
                  <a:lnTo>
                    <a:pt x="166" y="64"/>
                  </a:lnTo>
                  <a:lnTo>
                    <a:pt x="167" y="64"/>
                  </a:lnTo>
                  <a:lnTo>
                    <a:pt x="167" y="64"/>
                  </a:lnTo>
                  <a:lnTo>
                    <a:pt x="167" y="64"/>
                  </a:lnTo>
                  <a:lnTo>
                    <a:pt x="168" y="65"/>
                  </a:lnTo>
                  <a:lnTo>
                    <a:pt x="168" y="65"/>
                  </a:lnTo>
                  <a:lnTo>
                    <a:pt x="168" y="65"/>
                  </a:lnTo>
                  <a:lnTo>
                    <a:pt x="169" y="65"/>
                  </a:lnTo>
                  <a:lnTo>
                    <a:pt x="169" y="65"/>
                  </a:lnTo>
                  <a:lnTo>
                    <a:pt x="169" y="65"/>
                  </a:lnTo>
                  <a:lnTo>
                    <a:pt x="170" y="65"/>
                  </a:lnTo>
                  <a:lnTo>
                    <a:pt x="170" y="65"/>
                  </a:lnTo>
                  <a:lnTo>
                    <a:pt x="170" y="66"/>
                  </a:lnTo>
                  <a:lnTo>
                    <a:pt x="170" y="66"/>
                  </a:lnTo>
                  <a:lnTo>
                    <a:pt x="171" y="66"/>
                  </a:lnTo>
                  <a:lnTo>
                    <a:pt x="171" y="66"/>
                  </a:lnTo>
                  <a:lnTo>
                    <a:pt x="171" y="66"/>
                  </a:lnTo>
                  <a:lnTo>
                    <a:pt x="172" y="66"/>
                  </a:lnTo>
                  <a:lnTo>
                    <a:pt x="172" y="66"/>
                  </a:lnTo>
                  <a:lnTo>
                    <a:pt x="172" y="66"/>
                  </a:lnTo>
                  <a:lnTo>
                    <a:pt x="173" y="66"/>
                  </a:lnTo>
                  <a:lnTo>
                    <a:pt x="173" y="67"/>
                  </a:lnTo>
                  <a:lnTo>
                    <a:pt x="173" y="67"/>
                  </a:lnTo>
                  <a:lnTo>
                    <a:pt x="174" y="67"/>
                  </a:lnTo>
                  <a:lnTo>
                    <a:pt x="174" y="67"/>
                  </a:lnTo>
                  <a:lnTo>
                    <a:pt x="174" y="67"/>
                  </a:lnTo>
                  <a:lnTo>
                    <a:pt x="175" y="67"/>
                  </a:lnTo>
                  <a:lnTo>
                    <a:pt x="175" y="67"/>
                  </a:lnTo>
                  <a:lnTo>
                    <a:pt x="175" y="67"/>
                  </a:lnTo>
                  <a:lnTo>
                    <a:pt x="176" y="67"/>
                  </a:lnTo>
                  <a:lnTo>
                    <a:pt x="176" y="67"/>
                  </a:lnTo>
                  <a:lnTo>
                    <a:pt x="176" y="67"/>
                  </a:lnTo>
                  <a:lnTo>
                    <a:pt x="177" y="68"/>
                  </a:lnTo>
                  <a:lnTo>
                    <a:pt x="177" y="68"/>
                  </a:lnTo>
                  <a:lnTo>
                    <a:pt x="177" y="68"/>
                  </a:lnTo>
                  <a:lnTo>
                    <a:pt x="178" y="68"/>
                  </a:lnTo>
                  <a:lnTo>
                    <a:pt x="178" y="68"/>
                  </a:lnTo>
                  <a:lnTo>
                    <a:pt x="178" y="68"/>
                  </a:lnTo>
                  <a:lnTo>
                    <a:pt x="179" y="68"/>
                  </a:lnTo>
                  <a:lnTo>
                    <a:pt x="179" y="68"/>
                  </a:lnTo>
                  <a:lnTo>
                    <a:pt x="179" y="68"/>
                  </a:lnTo>
                  <a:lnTo>
                    <a:pt x="180" y="68"/>
                  </a:lnTo>
                  <a:lnTo>
                    <a:pt x="180" y="68"/>
                  </a:lnTo>
                  <a:lnTo>
                    <a:pt x="180" y="68"/>
                  </a:lnTo>
                  <a:lnTo>
                    <a:pt x="180" y="68"/>
                  </a:lnTo>
                  <a:lnTo>
                    <a:pt x="181" y="68"/>
                  </a:lnTo>
                  <a:lnTo>
                    <a:pt x="181" y="69"/>
                  </a:lnTo>
                  <a:lnTo>
                    <a:pt x="181" y="69"/>
                  </a:lnTo>
                  <a:lnTo>
                    <a:pt x="182" y="69"/>
                  </a:lnTo>
                  <a:lnTo>
                    <a:pt x="182" y="69"/>
                  </a:lnTo>
                  <a:lnTo>
                    <a:pt x="182" y="69"/>
                  </a:lnTo>
                  <a:lnTo>
                    <a:pt x="183" y="69"/>
                  </a:lnTo>
                  <a:lnTo>
                    <a:pt x="183" y="69"/>
                  </a:lnTo>
                  <a:lnTo>
                    <a:pt x="183" y="69"/>
                  </a:lnTo>
                  <a:lnTo>
                    <a:pt x="184" y="69"/>
                  </a:lnTo>
                  <a:lnTo>
                    <a:pt x="184" y="69"/>
                  </a:lnTo>
                  <a:lnTo>
                    <a:pt x="184" y="69"/>
                  </a:lnTo>
                  <a:lnTo>
                    <a:pt x="185" y="69"/>
                  </a:lnTo>
                  <a:lnTo>
                    <a:pt x="185" y="69"/>
                  </a:lnTo>
                  <a:lnTo>
                    <a:pt x="185" y="69"/>
                  </a:lnTo>
                  <a:lnTo>
                    <a:pt x="186" y="69"/>
                  </a:lnTo>
                  <a:lnTo>
                    <a:pt x="186" y="69"/>
                  </a:lnTo>
                  <a:lnTo>
                    <a:pt x="186" y="69"/>
                  </a:lnTo>
                  <a:lnTo>
                    <a:pt x="187" y="69"/>
                  </a:lnTo>
                  <a:lnTo>
                    <a:pt x="187" y="69"/>
                  </a:lnTo>
                  <a:lnTo>
                    <a:pt x="187" y="69"/>
                  </a:lnTo>
                  <a:lnTo>
                    <a:pt x="188" y="70"/>
                  </a:lnTo>
                  <a:lnTo>
                    <a:pt x="188" y="70"/>
                  </a:lnTo>
                  <a:lnTo>
                    <a:pt x="188" y="70"/>
                  </a:lnTo>
                  <a:lnTo>
                    <a:pt x="189" y="70"/>
                  </a:lnTo>
                  <a:lnTo>
                    <a:pt x="189" y="70"/>
                  </a:lnTo>
                  <a:lnTo>
                    <a:pt x="189" y="70"/>
                  </a:lnTo>
                  <a:lnTo>
                    <a:pt x="190" y="70"/>
                  </a:lnTo>
                  <a:lnTo>
                    <a:pt x="190" y="70"/>
                  </a:lnTo>
                  <a:lnTo>
                    <a:pt x="190" y="70"/>
                  </a:lnTo>
                  <a:lnTo>
                    <a:pt x="191" y="70"/>
                  </a:lnTo>
                  <a:lnTo>
                    <a:pt x="191" y="70"/>
                  </a:lnTo>
                  <a:lnTo>
                    <a:pt x="191" y="70"/>
                  </a:lnTo>
                  <a:lnTo>
                    <a:pt x="191" y="70"/>
                  </a:lnTo>
                  <a:lnTo>
                    <a:pt x="192" y="70"/>
                  </a:lnTo>
                  <a:lnTo>
                    <a:pt x="192" y="70"/>
                  </a:lnTo>
                  <a:lnTo>
                    <a:pt x="192" y="70"/>
                  </a:lnTo>
                  <a:lnTo>
                    <a:pt x="193" y="70"/>
                  </a:lnTo>
                  <a:lnTo>
                    <a:pt x="193" y="70"/>
                  </a:lnTo>
                  <a:lnTo>
                    <a:pt x="193" y="70"/>
                  </a:lnTo>
                </a:path>
              </a:pathLst>
            </a:custGeom>
            <a:noFill/>
            <a:ln w="7938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2418" y="1387"/>
              <a:ext cx="1001" cy="1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2418" y="1387"/>
              <a:ext cx="1" cy="36"/>
            </a:xfrm>
            <a:prstGeom prst="line">
              <a:avLst/>
            </a:prstGeom>
            <a:noFill/>
            <a:ln w="793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>
              <a:off x="2667" y="1387"/>
              <a:ext cx="1" cy="36"/>
            </a:xfrm>
            <a:prstGeom prst="line">
              <a:avLst/>
            </a:prstGeom>
            <a:noFill/>
            <a:ln w="793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2921" y="1387"/>
              <a:ext cx="1" cy="36"/>
            </a:xfrm>
            <a:prstGeom prst="line">
              <a:avLst/>
            </a:prstGeom>
            <a:noFill/>
            <a:ln w="793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>
              <a:off x="3170" y="1387"/>
              <a:ext cx="1" cy="36"/>
            </a:xfrm>
            <a:prstGeom prst="line">
              <a:avLst/>
            </a:prstGeom>
            <a:noFill/>
            <a:ln w="793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3419" y="1387"/>
              <a:ext cx="1" cy="36"/>
            </a:xfrm>
            <a:prstGeom prst="line">
              <a:avLst/>
            </a:prstGeom>
            <a:noFill/>
            <a:ln w="793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auto">
            <a:xfrm>
              <a:off x="2418" y="2095"/>
              <a:ext cx="1001" cy="421"/>
            </a:xfrm>
            <a:custGeom>
              <a:avLst/>
              <a:gdLst>
                <a:gd name="T0" fmla="*/ 3 w 193"/>
                <a:gd name="T1" fmla="*/ 70 h 70"/>
                <a:gd name="T2" fmla="*/ 6 w 193"/>
                <a:gd name="T3" fmla="*/ 70 h 70"/>
                <a:gd name="T4" fmla="*/ 9 w 193"/>
                <a:gd name="T5" fmla="*/ 69 h 70"/>
                <a:gd name="T6" fmla="*/ 12 w 193"/>
                <a:gd name="T7" fmla="*/ 69 h 70"/>
                <a:gd name="T8" fmla="*/ 15 w 193"/>
                <a:gd name="T9" fmla="*/ 68 h 70"/>
                <a:gd name="T10" fmla="*/ 19 w 193"/>
                <a:gd name="T11" fmla="*/ 67 h 70"/>
                <a:gd name="T12" fmla="*/ 22 w 193"/>
                <a:gd name="T13" fmla="*/ 66 h 70"/>
                <a:gd name="T14" fmla="*/ 25 w 193"/>
                <a:gd name="T15" fmla="*/ 65 h 70"/>
                <a:gd name="T16" fmla="*/ 28 w 193"/>
                <a:gd name="T17" fmla="*/ 64 h 70"/>
                <a:gd name="T18" fmla="*/ 32 w 193"/>
                <a:gd name="T19" fmla="*/ 62 h 70"/>
                <a:gd name="T20" fmla="*/ 35 w 193"/>
                <a:gd name="T21" fmla="*/ 60 h 70"/>
                <a:gd name="T22" fmla="*/ 38 w 193"/>
                <a:gd name="T23" fmla="*/ 57 h 70"/>
                <a:gd name="T24" fmla="*/ 41 w 193"/>
                <a:gd name="T25" fmla="*/ 55 h 70"/>
                <a:gd name="T26" fmla="*/ 45 w 193"/>
                <a:gd name="T27" fmla="*/ 52 h 70"/>
                <a:gd name="T28" fmla="*/ 48 w 193"/>
                <a:gd name="T29" fmla="*/ 48 h 70"/>
                <a:gd name="T30" fmla="*/ 51 w 193"/>
                <a:gd name="T31" fmla="*/ 45 h 70"/>
                <a:gd name="T32" fmla="*/ 54 w 193"/>
                <a:gd name="T33" fmla="*/ 41 h 70"/>
                <a:gd name="T34" fmla="*/ 57 w 193"/>
                <a:gd name="T35" fmla="*/ 37 h 70"/>
                <a:gd name="T36" fmla="*/ 61 w 193"/>
                <a:gd name="T37" fmla="*/ 33 h 70"/>
                <a:gd name="T38" fmla="*/ 64 w 193"/>
                <a:gd name="T39" fmla="*/ 28 h 70"/>
                <a:gd name="T40" fmla="*/ 67 w 193"/>
                <a:gd name="T41" fmla="*/ 24 h 70"/>
                <a:gd name="T42" fmla="*/ 70 w 193"/>
                <a:gd name="T43" fmla="*/ 20 h 70"/>
                <a:gd name="T44" fmla="*/ 74 w 193"/>
                <a:gd name="T45" fmla="*/ 16 h 70"/>
                <a:gd name="T46" fmla="*/ 77 w 193"/>
                <a:gd name="T47" fmla="*/ 12 h 70"/>
                <a:gd name="T48" fmla="*/ 80 w 193"/>
                <a:gd name="T49" fmla="*/ 9 h 70"/>
                <a:gd name="T50" fmla="*/ 83 w 193"/>
                <a:gd name="T51" fmla="*/ 6 h 70"/>
                <a:gd name="T52" fmla="*/ 87 w 193"/>
                <a:gd name="T53" fmla="*/ 3 h 70"/>
                <a:gd name="T54" fmla="*/ 90 w 193"/>
                <a:gd name="T55" fmla="*/ 2 h 70"/>
                <a:gd name="T56" fmla="*/ 93 w 193"/>
                <a:gd name="T57" fmla="*/ 0 h 70"/>
                <a:gd name="T58" fmla="*/ 96 w 193"/>
                <a:gd name="T59" fmla="*/ 0 h 70"/>
                <a:gd name="T60" fmla="*/ 99 w 193"/>
                <a:gd name="T61" fmla="*/ 0 h 70"/>
                <a:gd name="T62" fmla="*/ 103 w 193"/>
                <a:gd name="T63" fmla="*/ 1 h 70"/>
                <a:gd name="T64" fmla="*/ 106 w 193"/>
                <a:gd name="T65" fmla="*/ 3 h 70"/>
                <a:gd name="T66" fmla="*/ 109 w 193"/>
                <a:gd name="T67" fmla="*/ 5 h 70"/>
                <a:gd name="T68" fmla="*/ 112 w 193"/>
                <a:gd name="T69" fmla="*/ 8 h 70"/>
                <a:gd name="T70" fmla="*/ 116 w 193"/>
                <a:gd name="T71" fmla="*/ 11 h 70"/>
                <a:gd name="T72" fmla="*/ 119 w 193"/>
                <a:gd name="T73" fmla="*/ 15 h 70"/>
                <a:gd name="T74" fmla="*/ 122 w 193"/>
                <a:gd name="T75" fmla="*/ 19 h 70"/>
                <a:gd name="T76" fmla="*/ 125 w 193"/>
                <a:gd name="T77" fmla="*/ 23 h 70"/>
                <a:gd name="T78" fmla="*/ 129 w 193"/>
                <a:gd name="T79" fmla="*/ 28 h 70"/>
                <a:gd name="T80" fmla="*/ 132 w 193"/>
                <a:gd name="T81" fmla="*/ 32 h 70"/>
                <a:gd name="T82" fmla="*/ 135 w 193"/>
                <a:gd name="T83" fmla="*/ 36 h 70"/>
                <a:gd name="T84" fmla="*/ 138 w 193"/>
                <a:gd name="T85" fmla="*/ 40 h 70"/>
                <a:gd name="T86" fmla="*/ 141 w 193"/>
                <a:gd name="T87" fmla="*/ 44 h 70"/>
                <a:gd name="T88" fmla="*/ 145 w 193"/>
                <a:gd name="T89" fmla="*/ 48 h 70"/>
                <a:gd name="T90" fmla="*/ 148 w 193"/>
                <a:gd name="T91" fmla="*/ 51 h 70"/>
                <a:gd name="T92" fmla="*/ 151 w 193"/>
                <a:gd name="T93" fmla="*/ 54 h 70"/>
                <a:gd name="T94" fmla="*/ 154 w 193"/>
                <a:gd name="T95" fmla="*/ 57 h 70"/>
                <a:gd name="T96" fmla="*/ 158 w 193"/>
                <a:gd name="T97" fmla="*/ 59 h 70"/>
                <a:gd name="T98" fmla="*/ 161 w 193"/>
                <a:gd name="T99" fmla="*/ 61 h 70"/>
                <a:gd name="T100" fmla="*/ 164 w 193"/>
                <a:gd name="T101" fmla="*/ 63 h 70"/>
                <a:gd name="T102" fmla="*/ 167 w 193"/>
                <a:gd name="T103" fmla="*/ 65 h 70"/>
                <a:gd name="T104" fmla="*/ 170 w 193"/>
                <a:gd name="T105" fmla="*/ 66 h 70"/>
                <a:gd name="T106" fmla="*/ 174 w 193"/>
                <a:gd name="T107" fmla="*/ 67 h 70"/>
                <a:gd name="T108" fmla="*/ 177 w 193"/>
                <a:gd name="T109" fmla="*/ 68 h 70"/>
                <a:gd name="T110" fmla="*/ 180 w 193"/>
                <a:gd name="T111" fmla="*/ 69 h 70"/>
                <a:gd name="T112" fmla="*/ 183 w 193"/>
                <a:gd name="T113" fmla="*/ 69 h 70"/>
                <a:gd name="T114" fmla="*/ 187 w 193"/>
                <a:gd name="T115" fmla="*/ 70 h 70"/>
                <a:gd name="T116" fmla="*/ 190 w 193"/>
                <a:gd name="T117" fmla="*/ 70 h 70"/>
                <a:gd name="T118" fmla="*/ 193 w 193"/>
                <a:gd name="T11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3" h="70">
                  <a:moveTo>
                    <a:pt x="0" y="70"/>
                  </a:moveTo>
                  <a:lnTo>
                    <a:pt x="0" y="70"/>
                  </a:lnTo>
                  <a:lnTo>
                    <a:pt x="0" y="70"/>
                  </a:lnTo>
                  <a:lnTo>
                    <a:pt x="1" y="70"/>
                  </a:lnTo>
                  <a:lnTo>
                    <a:pt x="1" y="70"/>
                  </a:lnTo>
                  <a:lnTo>
                    <a:pt x="1" y="70"/>
                  </a:lnTo>
                  <a:lnTo>
                    <a:pt x="2" y="70"/>
                  </a:lnTo>
                  <a:lnTo>
                    <a:pt x="2" y="70"/>
                  </a:lnTo>
                  <a:lnTo>
                    <a:pt x="2" y="70"/>
                  </a:lnTo>
                  <a:lnTo>
                    <a:pt x="3" y="70"/>
                  </a:lnTo>
                  <a:lnTo>
                    <a:pt x="3" y="70"/>
                  </a:lnTo>
                  <a:lnTo>
                    <a:pt x="3" y="70"/>
                  </a:lnTo>
                  <a:lnTo>
                    <a:pt x="4" y="70"/>
                  </a:lnTo>
                  <a:lnTo>
                    <a:pt x="4" y="70"/>
                  </a:lnTo>
                  <a:lnTo>
                    <a:pt x="4" y="70"/>
                  </a:lnTo>
                  <a:lnTo>
                    <a:pt x="5" y="70"/>
                  </a:lnTo>
                  <a:lnTo>
                    <a:pt x="5" y="70"/>
                  </a:lnTo>
                  <a:lnTo>
                    <a:pt x="5" y="70"/>
                  </a:lnTo>
                  <a:lnTo>
                    <a:pt x="5" y="70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7" y="70"/>
                  </a:lnTo>
                  <a:lnTo>
                    <a:pt x="7" y="70"/>
                  </a:lnTo>
                  <a:lnTo>
                    <a:pt x="7" y="70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8" y="69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10" y="69"/>
                  </a:lnTo>
                  <a:lnTo>
                    <a:pt x="10" y="69"/>
                  </a:lnTo>
                  <a:lnTo>
                    <a:pt x="10" y="69"/>
                  </a:lnTo>
                  <a:lnTo>
                    <a:pt x="11" y="69"/>
                  </a:lnTo>
                  <a:lnTo>
                    <a:pt x="11" y="69"/>
                  </a:lnTo>
                  <a:lnTo>
                    <a:pt x="11" y="69"/>
                  </a:lnTo>
                  <a:lnTo>
                    <a:pt x="12" y="69"/>
                  </a:lnTo>
                  <a:lnTo>
                    <a:pt x="12" y="69"/>
                  </a:lnTo>
                  <a:lnTo>
                    <a:pt x="12" y="69"/>
                  </a:lnTo>
                  <a:lnTo>
                    <a:pt x="13" y="69"/>
                  </a:lnTo>
                  <a:lnTo>
                    <a:pt x="13" y="69"/>
                  </a:lnTo>
                  <a:lnTo>
                    <a:pt x="13" y="69"/>
                  </a:lnTo>
                  <a:lnTo>
                    <a:pt x="14" y="69"/>
                  </a:lnTo>
                  <a:lnTo>
                    <a:pt x="14" y="69"/>
                  </a:lnTo>
                  <a:lnTo>
                    <a:pt x="14" y="68"/>
                  </a:lnTo>
                  <a:lnTo>
                    <a:pt x="15" y="68"/>
                  </a:lnTo>
                  <a:lnTo>
                    <a:pt x="15" y="68"/>
                  </a:lnTo>
                  <a:lnTo>
                    <a:pt x="15" y="68"/>
                  </a:lnTo>
                  <a:lnTo>
                    <a:pt x="15" y="68"/>
                  </a:lnTo>
                  <a:lnTo>
                    <a:pt x="16" y="68"/>
                  </a:lnTo>
                  <a:lnTo>
                    <a:pt x="16" y="68"/>
                  </a:lnTo>
                  <a:lnTo>
                    <a:pt x="16" y="68"/>
                  </a:lnTo>
                  <a:lnTo>
                    <a:pt x="17" y="68"/>
                  </a:lnTo>
                  <a:lnTo>
                    <a:pt x="17" y="68"/>
                  </a:lnTo>
                  <a:lnTo>
                    <a:pt x="17" y="68"/>
                  </a:lnTo>
                  <a:lnTo>
                    <a:pt x="18" y="68"/>
                  </a:lnTo>
                  <a:lnTo>
                    <a:pt x="18" y="67"/>
                  </a:lnTo>
                  <a:lnTo>
                    <a:pt x="18" y="67"/>
                  </a:lnTo>
                  <a:lnTo>
                    <a:pt x="19" y="67"/>
                  </a:lnTo>
                  <a:lnTo>
                    <a:pt x="19" y="67"/>
                  </a:lnTo>
                  <a:lnTo>
                    <a:pt x="19" y="67"/>
                  </a:lnTo>
                  <a:lnTo>
                    <a:pt x="20" y="67"/>
                  </a:lnTo>
                  <a:lnTo>
                    <a:pt x="20" y="67"/>
                  </a:lnTo>
                  <a:lnTo>
                    <a:pt x="20" y="67"/>
                  </a:lnTo>
                  <a:lnTo>
                    <a:pt x="21" y="67"/>
                  </a:lnTo>
                  <a:lnTo>
                    <a:pt x="21" y="67"/>
                  </a:lnTo>
                  <a:lnTo>
                    <a:pt x="21" y="66"/>
                  </a:lnTo>
                  <a:lnTo>
                    <a:pt x="22" y="66"/>
                  </a:lnTo>
                  <a:lnTo>
                    <a:pt x="22" y="66"/>
                  </a:lnTo>
                  <a:lnTo>
                    <a:pt x="22" y="66"/>
                  </a:lnTo>
                  <a:lnTo>
                    <a:pt x="23" y="66"/>
                  </a:lnTo>
                  <a:lnTo>
                    <a:pt x="23" y="66"/>
                  </a:lnTo>
                  <a:lnTo>
                    <a:pt x="23" y="66"/>
                  </a:lnTo>
                  <a:lnTo>
                    <a:pt x="24" y="66"/>
                  </a:lnTo>
                  <a:lnTo>
                    <a:pt x="24" y="66"/>
                  </a:lnTo>
                  <a:lnTo>
                    <a:pt x="24" y="65"/>
                  </a:lnTo>
                  <a:lnTo>
                    <a:pt x="25" y="65"/>
                  </a:lnTo>
                  <a:lnTo>
                    <a:pt x="25" y="65"/>
                  </a:lnTo>
                  <a:lnTo>
                    <a:pt x="25" y="65"/>
                  </a:lnTo>
                  <a:lnTo>
                    <a:pt x="25" y="65"/>
                  </a:lnTo>
                  <a:lnTo>
                    <a:pt x="26" y="65"/>
                  </a:lnTo>
                  <a:lnTo>
                    <a:pt x="26" y="65"/>
                  </a:lnTo>
                  <a:lnTo>
                    <a:pt x="26" y="64"/>
                  </a:lnTo>
                  <a:lnTo>
                    <a:pt x="27" y="64"/>
                  </a:lnTo>
                  <a:lnTo>
                    <a:pt x="27" y="64"/>
                  </a:lnTo>
                  <a:lnTo>
                    <a:pt x="27" y="64"/>
                  </a:lnTo>
                  <a:lnTo>
                    <a:pt x="28" y="64"/>
                  </a:lnTo>
                  <a:lnTo>
                    <a:pt x="28" y="64"/>
                  </a:lnTo>
                  <a:lnTo>
                    <a:pt x="28" y="64"/>
                  </a:lnTo>
                  <a:lnTo>
                    <a:pt x="29" y="63"/>
                  </a:lnTo>
                  <a:lnTo>
                    <a:pt x="29" y="63"/>
                  </a:lnTo>
                  <a:lnTo>
                    <a:pt x="29" y="63"/>
                  </a:lnTo>
                  <a:lnTo>
                    <a:pt x="30" y="63"/>
                  </a:lnTo>
                  <a:lnTo>
                    <a:pt x="30" y="63"/>
                  </a:lnTo>
                  <a:lnTo>
                    <a:pt x="30" y="62"/>
                  </a:lnTo>
                  <a:lnTo>
                    <a:pt x="31" y="62"/>
                  </a:lnTo>
                  <a:lnTo>
                    <a:pt x="31" y="62"/>
                  </a:lnTo>
                  <a:lnTo>
                    <a:pt x="31" y="62"/>
                  </a:lnTo>
                  <a:lnTo>
                    <a:pt x="32" y="62"/>
                  </a:lnTo>
                  <a:lnTo>
                    <a:pt x="32" y="62"/>
                  </a:lnTo>
                  <a:lnTo>
                    <a:pt x="32" y="61"/>
                  </a:lnTo>
                  <a:lnTo>
                    <a:pt x="33" y="61"/>
                  </a:lnTo>
                  <a:lnTo>
                    <a:pt x="33" y="61"/>
                  </a:lnTo>
                  <a:lnTo>
                    <a:pt x="33" y="61"/>
                  </a:lnTo>
                  <a:lnTo>
                    <a:pt x="34" y="61"/>
                  </a:lnTo>
                  <a:lnTo>
                    <a:pt x="34" y="60"/>
                  </a:lnTo>
                  <a:lnTo>
                    <a:pt x="34" y="60"/>
                  </a:lnTo>
                  <a:lnTo>
                    <a:pt x="35" y="60"/>
                  </a:lnTo>
                  <a:lnTo>
                    <a:pt x="35" y="60"/>
                  </a:lnTo>
                  <a:lnTo>
                    <a:pt x="35" y="59"/>
                  </a:lnTo>
                  <a:lnTo>
                    <a:pt x="36" y="59"/>
                  </a:lnTo>
                  <a:lnTo>
                    <a:pt x="36" y="59"/>
                  </a:lnTo>
                  <a:lnTo>
                    <a:pt x="36" y="59"/>
                  </a:lnTo>
                  <a:lnTo>
                    <a:pt x="36" y="59"/>
                  </a:lnTo>
                  <a:lnTo>
                    <a:pt x="37" y="58"/>
                  </a:lnTo>
                  <a:lnTo>
                    <a:pt x="37" y="58"/>
                  </a:lnTo>
                  <a:lnTo>
                    <a:pt x="37" y="58"/>
                  </a:lnTo>
                  <a:lnTo>
                    <a:pt x="38" y="58"/>
                  </a:lnTo>
                  <a:lnTo>
                    <a:pt x="38" y="57"/>
                  </a:lnTo>
                  <a:lnTo>
                    <a:pt x="38" y="57"/>
                  </a:lnTo>
                  <a:lnTo>
                    <a:pt x="39" y="57"/>
                  </a:lnTo>
                  <a:lnTo>
                    <a:pt x="39" y="57"/>
                  </a:lnTo>
                  <a:lnTo>
                    <a:pt x="39" y="56"/>
                  </a:lnTo>
                  <a:lnTo>
                    <a:pt x="40" y="56"/>
                  </a:lnTo>
                  <a:lnTo>
                    <a:pt x="40" y="56"/>
                  </a:lnTo>
                  <a:lnTo>
                    <a:pt x="40" y="56"/>
                  </a:lnTo>
                  <a:lnTo>
                    <a:pt x="41" y="55"/>
                  </a:lnTo>
                  <a:lnTo>
                    <a:pt x="41" y="55"/>
                  </a:lnTo>
                  <a:lnTo>
                    <a:pt x="41" y="55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3" y="54"/>
                  </a:lnTo>
                  <a:lnTo>
                    <a:pt x="43" y="53"/>
                  </a:lnTo>
                  <a:lnTo>
                    <a:pt x="43" y="53"/>
                  </a:lnTo>
                  <a:lnTo>
                    <a:pt x="44" y="53"/>
                  </a:lnTo>
                  <a:lnTo>
                    <a:pt x="44" y="52"/>
                  </a:lnTo>
                  <a:lnTo>
                    <a:pt x="44" y="52"/>
                  </a:lnTo>
                  <a:lnTo>
                    <a:pt x="45" y="52"/>
                  </a:lnTo>
                  <a:lnTo>
                    <a:pt x="45" y="51"/>
                  </a:lnTo>
                  <a:lnTo>
                    <a:pt x="45" y="51"/>
                  </a:lnTo>
                  <a:lnTo>
                    <a:pt x="46" y="51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47" y="49"/>
                  </a:lnTo>
                  <a:lnTo>
                    <a:pt x="47" y="49"/>
                  </a:lnTo>
                  <a:lnTo>
                    <a:pt x="47" y="49"/>
                  </a:lnTo>
                  <a:lnTo>
                    <a:pt x="48" y="48"/>
                  </a:lnTo>
                  <a:lnTo>
                    <a:pt x="48" y="48"/>
                  </a:lnTo>
                  <a:lnTo>
                    <a:pt x="48" y="48"/>
                  </a:lnTo>
                  <a:lnTo>
                    <a:pt x="49" y="47"/>
                  </a:lnTo>
                  <a:lnTo>
                    <a:pt x="49" y="47"/>
                  </a:lnTo>
                  <a:lnTo>
                    <a:pt x="49" y="47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51" y="45"/>
                  </a:lnTo>
                  <a:lnTo>
                    <a:pt x="51" y="45"/>
                  </a:lnTo>
                  <a:lnTo>
                    <a:pt x="51" y="44"/>
                  </a:lnTo>
                  <a:lnTo>
                    <a:pt x="52" y="44"/>
                  </a:lnTo>
                  <a:lnTo>
                    <a:pt x="52" y="44"/>
                  </a:lnTo>
                  <a:lnTo>
                    <a:pt x="52" y="43"/>
                  </a:lnTo>
                  <a:lnTo>
                    <a:pt x="53" y="43"/>
                  </a:lnTo>
                  <a:lnTo>
                    <a:pt x="53" y="43"/>
                  </a:lnTo>
                  <a:lnTo>
                    <a:pt x="53" y="42"/>
                  </a:lnTo>
                  <a:lnTo>
                    <a:pt x="54" y="42"/>
                  </a:lnTo>
                  <a:lnTo>
                    <a:pt x="54" y="41"/>
                  </a:lnTo>
                  <a:lnTo>
                    <a:pt x="54" y="41"/>
                  </a:lnTo>
                  <a:lnTo>
                    <a:pt x="55" y="41"/>
                  </a:lnTo>
                  <a:lnTo>
                    <a:pt x="55" y="40"/>
                  </a:lnTo>
                  <a:lnTo>
                    <a:pt x="55" y="40"/>
                  </a:lnTo>
                  <a:lnTo>
                    <a:pt x="56" y="39"/>
                  </a:lnTo>
                  <a:lnTo>
                    <a:pt x="56" y="39"/>
                  </a:lnTo>
                  <a:lnTo>
                    <a:pt x="56" y="39"/>
                  </a:lnTo>
                  <a:lnTo>
                    <a:pt x="56" y="38"/>
                  </a:lnTo>
                  <a:lnTo>
                    <a:pt x="57" y="38"/>
                  </a:lnTo>
                  <a:lnTo>
                    <a:pt x="57" y="37"/>
                  </a:lnTo>
                  <a:lnTo>
                    <a:pt x="57" y="37"/>
                  </a:lnTo>
                  <a:lnTo>
                    <a:pt x="58" y="37"/>
                  </a:lnTo>
                  <a:lnTo>
                    <a:pt x="58" y="36"/>
                  </a:lnTo>
                  <a:lnTo>
                    <a:pt x="58" y="36"/>
                  </a:lnTo>
                  <a:lnTo>
                    <a:pt x="59" y="35"/>
                  </a:lnTo>
                  <a:lnTo>
                    <a:pt x="59" y="35"/>
                  </a:lnTo>
                  <a:lnTo>
                    <a:pt x="59" y="34"/>
                  </a:lnTo>
                  <a:lnTo>
                    <a:pt x="60" y="34"/>
                  </a:lnTo>
                  <a:lnTo>
                    <a:pt x="60" y="34"/>
                  </a:lnTo>
                  <a:lnTo>
                    <a:pt x="60" y="33"/>
                  </a:lnTo>
                  <a:lnTo>
                    <a:pt x="61" y="33"/>
                  </a:lnTo>
                  <a:lnTo>
                    <a:pt x="61" y="32"/>
                  </a:lnTo>
                  <a:lnTo>
                    <a:pt x="61" y="32"/>
                  </a:lnTo>
                  <a:lnTo>
                    <a:pt x="62" y="31"/>
                  </a:lnTo>
                  <a:lnTo>
                    <a:pt x="62" y="31"/>
                  </a:lnTo>
                  <a:lnTo>
                    <a:pt x="62" y="31"/>
                  </a:lnTo>
                  <a:lnTo>
                    <a:pt x="63" y="30"/>
                  </a:lnTo>
                  <a:lnTo>
                    <a:pt x="63" y="30"/>
                  </a:lnTo>
                  <a:lnTo>
                    <a:pt x="63" y="29"/>
                  </a:lnTo>
                  <a:lnTo>
                    <a:pt x="64" y="29"/>
                  </a:lnTo>
                  <a:lnTo>
                    <a:pt x="64" y="28"/>
                  </a:lnTo>
                  <a:lnTo>
                    <a:pt x="64" y="28"/>
                  </a:lnTo>
                  <a:lnTo>
                    <a:pt x="65" y="28"/>
                  </a:lnTo>
                  <a:lnTo>
                    <a:pt x="65" y="27"/>
                  </a:lnTo>
                  <a:lnTo>
                    <a:pt x="65" y="27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6" y="25"/>
                  </a:lnTo>
                  <a:lnTo>
                    <a:pt x="67" y="25"/>
                  </a:lnTo>
                  <a:lnTo>
                    <a:pt x="67" y="25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8" y="23"/>
                  </a:lnTo>
                  <a:lnTo>
                    <a:pt x="68" y="23"/>
                  </a:lnTo>
                  <a:lnTo>
                    <a:pt x="68" y="22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1"/>
                  </a:lnTo>
                  <a:lnTo>
                    <a:pt x="70" y="21"/>
                  </a:lnTo>
                  <a:lnTo>
                    <a:pt x="70" y="20"/>
                  </a:lnTo>
                  <a:lnTo>
                    <a:pt x="70" y="20"/>
                  </a:lnTo>
                  <a:lnTo>
                    <a:pt x="71" y="20"/>
                  </a:lnTo>
                  <a:lnTo>
                    <a:pt x="71" y="19"/>
                  </a:lnTo>
                  <a:lnTo>
                    <a:pt x="71" y="19"/>
                  </a:lnTo>
                  <a:lnTo>
                    <a:pt x="72" y="18"/>
                  </a:lnTo>
                  <a:lnTo>
                    <a:pt x="72" y="18"/>
                  </a:lnTo>
                  <a:lnTo>
                    <a:pt x="72" y="17"/>
                  </a:lnTo>
                  <a:lnTo>
                    <a:pt x="73" y="17"/>
                  </a:lnTo>
                  <a:lnTo>
                    <a:pt x="73" y="17"/>
                  </a:lnTo>
                  <a:lnTo>
                    <a:pt x="73" y="16"/>
                  </a:lnTo>
                  <a:lnTo>
                    <a:pt x="74" y="16"/>
                  </a:lnTo>
                  <a:lnTo>
                    <a:pt x="74" y="16"/>
                  </a:lnTo>
                  <a:lnTo>
                    <a:pt x="74" y="15"/>
                  </a:lnTo>
                  <a:lnTo>
                    <a:pt x="75" y="15"/>
                  </a:lnTo>
                  <a:lnTo>
                    <a:pt x="75" y="14"/>
                  </a:lnTo>
                  <a:lnTo>
                    <a:pt x="75" y="14"/>
                  </a:lnTo>
                  <a:lnTo>
                    <a:pt x="76" y="14"/>
                  </a:lnTo>
                  <a:lnTo>
                    <a:pt x="76" y="13"/>
                  </a:lnTo>
                  <a:lnTo>
                    <a:pt x="76" y="13"/>
                  </a:lnTo>
                  <a:lnTo>
                    <a:pt x="77" y="12"/>
                  </a:lnTo>
                  <a:lnTo>
                    <a:pt x="77" y="12"/>
                  </a:lnTo>
                  <a:lnTo>
                    <a:pt x="77" y="12"/>
                  </a:lnTo>
                  <a:lnTo>
                    <a:pt x="77" y="11"/>
                  </a:lnTo>
                  <a:lnTo>
                    <a:pt x="78" y="11"/>
                  </a:lnTo>
                  <a:lnTo>
                    <a:pt x="78" y="11"/>
                  </a:lnTo>
                  <a:lnTo>
                    <a:pt x="78" y="10"/>
                  </a:lnTo>
                  <a:lnTo>
                    <a:pt x="79" y="10"/>
                  </a:lnTo>
                  <a:lnTo>
                    <a:pt x="79" y="10"/>
                  </a:lnTo>
                  <a:lnTo>
                    <a:pt x="79" y="9"/>
                  </a:lnTo>
                  <a:lnTo>
                    <a:pt x="80" y="9"/>
                  </a:lnTo>
                  <a:lnTo>
                    <a:pt x="80" y="9"/>
                  </a:lnTo>
                  <a:lnTo>
                    <a:pt x="80" y="8"/>
                  </a:lnTo>
                  <a:lnTo>
                    <a:pt x="81" y="8"/>
                  </a:lnTo>
                  <a:lnTo>
                    <a:pt x="81" y="8"/>
                  </a:lnTo>
                  <a:lnTo>
                    <a:pt x="81" y="7"/>
                  </a:lnTo>
                  <a:lnTo>
                    <a:pt x="82" y="7"/>
                  </a:lnTo>
                  <a:lnTo>
                    <a:pt x="82" y="7"/>
                  </a:lnTo>
                  <a:lnTo>
                    <a:pt x="82" y="7"/>
                  </a:lnTo>
                  <a:lnTo>
                    <a:pt x="83" y="6"/>
                  </a:lnTo>
                  <a:lnTo>
                    <a:pt x="83" y="6"/>
                  </a:lnTo>
                  <a:lnTo>
                    <a:pt x="83" y="6"/>
                  </a:lnTo>
                  <a:lnTo>
                    <a:pt x="84" y="6"/>
                  </a:lnTo>
                  <a:lnTo>
                    <a:pt x="84" y="5"/>
                  </a:lnTo>
                  <a:lnTo>
                    <a:pt x="84" y="5"/>
                  </a:lnTo>
                  <a:lnTo>
                    <a:pt x="85" y="5"/>
                  </a:lnTo>
                  <a:lnTo>
                    <a:pt x="85" y="5"/>
                  </a:lnTo>
                  <a:lnTo>
                    <a:pt x="85" y="4"/>
                  </a:lnTo>
                  <a:lnTo>
                    <a:pt x="86" y="4"/>
                  </a:lnTo>
                  <a:lnTo>
                    <a:pt x="86" y="4"/>
                  </a:lnTo>
                  <a:lnTo>
                    <a:pt x="86" y="4"/>
                  </a:lnTo>
                  <a:lnTo>
                    <a:pt x="87" y="3"/>
                  </a:lnTo>
                  <a:lnTo>
                    <a:pt x="87" y="3"/>
                  </a:lnTo>
                  <a:lnTo>
                    <a:pt x="87" y="3"/>
                  </a:lnTo>
                  <a:lnTo>
                    <a:pt x="87" y="3"/>
                  </a:lnTo>
                  <a:lnTo>
                    <a:pt x="88" y="3"/>
                  </a:lnTo>
                  <a:lnTo>
                    <a:pt x="88" y="2"/>
                  </a:lnTo>
                  <a:lnTo>
                    <a:pt x="88" y="2"/>
                  </a:lnTo>
                  <a:lnTo>
                    <a:pt x="89" y="2"/>
                  </a:lnTo>
                  <a:lnTo>
                    <a:pt x="89" y="2"/>
                  </a:lnTo>
                  <a:lnTo>
                    <a:pt x="89" y="2"/>
                  </a:lnTo>
                  <a:lnTo>
                    <a:pt x="90" y="2"/>
                  </a:lnTo>
                  <a:lnTo>
                    <a:pt x="90" y="1"/>
                  </a:lnTo>
                  <a:lnTo>
                    <a:pt x="90" y="1"/>
                  </a:lnTo>
                  <a:lnTo>
                    <a:pt x="91" y="1"/>
                  </a:lnTo>
                  <a:lnTo>
                    <a:pt x="91" y="1"/>
                  </a:lnTo>
                  <a:lnTo>
                    <a:pt x="91" y="1"/>
                  </a:lnTo>
                  <a:lnTo>
                    <a:pt x="92" y="1"/>
                  </a:lnTo>
                  <a:lnTo>
                    <a:pt x="92" y="1"/>
                  </a:lnTo>
                  <a:lnTo>
                    <a:pt x="92" y="1"/>
                  </a:lnTo>
                  <a:lnTo>
                    <a:pt x="93" y="1"/>
                  </a:lnTo>
                  <a:lnTo>
                    <a:pt x="93" y="0"/>
                  </a:lnTo>
                  <a:lnTo>
                    <a:pt x="93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95" y="0"/>
                  </a:lnTo>
                  <a:lnTo>
                    <a:pt x="95" y="0"/>
                  </a:lnTo>
                  <a:lnTo>
                    <a:pt x="95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97" y="0"/>
                  </a:lnTo>
                  <a:lnTo>
                    <a:pt x="97" y="0"/>
                  </a:lnTo>
                  <a:lnTo>
                    <a:pt x="97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99" y="0"/>
                  </a:lnTo>
                  <a:lnTo>
                    <a:pt x="99" y="0"/>
                  </a:lnTo>
                  <a:lnTo>
                    <a:pt x="99" y="0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100" y="1"/>
                  </a:lnTo>
                  <a:lnTo>
                    <a:pt x="101" y="1"/>
                  </a:lnTo>
                  <a:lnTo>
                    <a:pt x="101" y="1"/>
                  </a:lnTo>
                  <a:lnTo>
                    <a:pt x="101" y="1"/>
                  </a:lnTo>
                  <a:lnTo>
                    <a:pt x="102" y="1"/>
                  </a:lnTo>
                  <a:lnTo>
                    <a:pt x="102" y="1"/>
                  </a:lnTo>
                  <a:lnTo>
                    <a:pt x="102" y="1"/>
                  </a:lnTo>
                  <a:lnTo>
                    <a:pt x="103" y="1"/>
                  </a:lnTo>
                  <a:lnTo>
                    <a:pt x="103" y="1"/>
                  </a:lnTo>
                  <a:lnTo>
                    <a:pt x="103" y="2"/>
                  </a:lnTo>
                  <a:lnTo>
                    <a:pt x="104" y="2"/>
                  </a:lnTo>
                  <a:lnTo>
                    <a:pt x="104" y="2"/>
                  </a:lnTo>
                  <a:lnTo>
                    <a:pt x="104" y="2"/>
                  </a:lnTo>
                  <a:lnTo>
                    <a:pt x="105" y="2"/>
                  </a:lnTo>
                  <a:lnTo>
                    <a:pt x="105" y="2"/>
                  </a:lnTo>
                  <a:lnTo>
                    <a:pt x="105" y="3"/>
                  </a:lnTo>
                  <a:lnTo>
                    <a:pt x="106" y="3"/>
                  </a:lnTo>
                  <a:lnTo>
                    <a:pt x="106" y="3"/>
                  </a:lnTo>
                  <a:lnTo>
                    <a:pt x="106" y="3"/>
                  </a:lnTo>
                  <a:lnTo>
                    <a:pt x="107" y="3"/>
                  </a:lnTo>
                  <a:lnTo>
                    <a:pt x="107" y="4"/>
                  </a:lnTo>
                  <a:lnTo>
                    <a:pt x="107" y="4"/>
                  </a:lnTo>
                  <a:lnTo>
                    <a:pt x="108" y="4"/>
                  </a:lnTo>
                  <a:lnTo>
                    <a:pt x="108" y="4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109" y="5"/>
                  </a:lnTo>
                  <a:lnTo>
                    <a:pt x="109" y="5"/>
                  </a:lnTo>
                  <a:lnTo>
                    <a:pt x="109" y="6"/>
                  </a:lnTo>
                  <a:lnTo>
                    <a:pt x="110" y="6"/>
                  </a:lnTo>
                  <a:lnTo>
                    <a:pt x="110" y="6"/>
                  </a:lnTo>
                  <a:lnTo>
                    <a:pt x="110" y="6"/>
                  </a:lnTo>
                  <a:lnTo>
                    <a:pt x="111" y="7"/>
                  </a:lnTo>
                  <a:lnTo>
                    <a:pt x="111" y="7"/>
                  </a:lnTo>
                  <a:lnTo>
                    <a:pt x="111" y="7"/>
                  </a:lnTo>
                  <a:lnTo>
                    <a:pt x="112" y="7"/>
                  </a:lnTo>
                  <a:lnTo>
                    <a:pt x="112" y="8"/>
                  </a:lnTo>
                  <a:lnTo>
                    <a:pt x="112" y="8"/>
                  </a:lnTo>
                  <a:lnTo>
                    <a:pt x="113" y="8"/>
                  </a:lnTo>
                  <a:lnTo>
                    <a:pt x="113" y="9"/>
                  </a:lnTo>
                  <a:lnTo>
                    <a:pt x="113" y="9"/>
                  </a:lnTo>
                  <a:lnTo>
                    <a:pt x="114" y="9"/>
                  </a:lnTo>
                  <a:lnTo>
                    <a:pt x="114" y="10"/>
                  </a:lnTo>
                  <a:lnTo>
                    <a:pt x="114" y="10"/>
                  </a:lnTo>
                  <a:lnTo>
                    <a:pt x="115" y="10"/>
                  </a:lnTo>
                  <a:lnTo>
                    <a:pt x="115" y="11"/>
                  </a:lnTo>
                  <a:lnTo>
                    <a:pt x="115" y="11"/>
                  </a:lnTo>
                  <a:lnTo>
                    <a:pt x="116" y="11"/>
                  </a:lnTo>
                  <a:lnTo>
                    <a:pt x="116" y="12"/>
                  </a:lnTo>
                  <a:lnTo>
                    <a:pt x="116" y="12"/>
                  </a:lnTo>
                  <a:lnTo>
                    <a:pt x="117" y="12"/>
                  </a:lnTo>
                  <a:lnTo>
                    <a:pt x="117" y="13"/>
                  </a:lnTo>
                  <a:lnTo>
                    <a:pt x="117" y="13"/>
                  </a:lnTo>
                  <a:lnTo>
                    <a:pt x="118" y="14"/>
                  </a:lnTo>
                  <a:lnTo>
                    <a:pt x="118" y="14"/>
                  </a:lnTo>
                  <a:lnTo>
                    <a:pt x="118" y="14"/>
                  </a:lnTo>
                  <a:lnTo>
                    <a:pt x="118" y="15"/>
                  </a:lnTo>
                  <a:lnTo>
                    <a:pt x="119" y="15"/>
                  </a:lnTo>
                  <a:lnTo>
                    <a:pt x="119" y="16"/>
                  </a:lnTo>
                  <a:lnTo>
                    <a:pt x="119" y="16"/>
                  </a:lnTo>
                  <a:lnTo>
                    <a:pt x="120" y="16"/>
                  </a:lnTo>
                  <a:lnTo>
                    <a:pt x="120" y="17"/>
                  </a:lnTo>
                  <a:lnTo>
                    <a:pt x="120" y="17"/>
                  </a:lnTo>
                  <a:lnTo>
                    <a:pt x="121" y="17"/>
                  </a:lnTo>
                  <a:lnTo>
                    <a:pt x="121" y="18"/>
                  </a:lnTo>
                  <a:lnTo>
                    <a:pt x="121" y="18"/>
                  </a:lnTo>
                  <a:lnTo>
                    <a:pt x="122" y="19"/>
                  </a:lnTo>
                  <a:lnTo>
                    <a:pt x="122" y="19"/>
                  </a:lnTo>
                  <a:lnTo>
                    <a:pt x="122" y="20"/>
                  </a:lnTo>
                  <a:lnTo>
                    <a:pt x="123" y="20"/>
                  </a:lnTo>
                  <a:lnTo>
                    <a:pt x="123" y="20"/>
                  </a:lnTo>
                  <a:lnTo>
                    <a:pt x="123" y="21"/>
                  </a:lnTo>
                  <a:lnTo>
                    <a:pt x="124" y="21"/>
                  </a:lnTo>
                  <a:lnTo>
                    <a:pt x="124" y="22"/>
                  </a:lnTo>
                  <a:lnTo>
                    <a:pt x="124" y="22"/>
                  </a:lnTo>
                  <a:lnTo>
                    <a:pt x="125" y="22"/>
                  </a:lnTo>
                  <a:lnTo>
                    <a:pt x="125" y="23"/>
                  </a:lnTo>
                  <a:lnTo>
                    <a:pt x="125" y="23"/>
                  </a:lnTo>
                  <a:lnTo>
                    <a:pt x="126" y="24"/>
                  </a:lnTo>
                  <a:lnTo>
                    <a:pt x="126" y="24"/>
                  </a:lnTo>
                  <a:lnTo>
                    <a:pt x="126" y="25"/>
                  </a:lnTo>
                  <a:lnTo>
                    <a:pt x="127" y="25"/>
                  </a:lnTo>
                  <a:lnTo>
                    <a:pt x="127" y="25"/>
                  </a:lnTo>
                  <a:lnTo>
                    <a:pt x="127" y="26"/>
                  </a:lnTo>
                  <a:lnTo>
                    <a:pt x="128" y="26"/>
                  </a:lnTo>
                  <a:lnTo>
                    <a:pt x="128" y="27"/>
                  </a:lnTo>
                  <a:lnTo>
                    <a:pt x="128" y="27"/>
                  </a:lnTo>
                  <a:lnTo>
                    <a:pt x="129" y="28"/>
                  </a:lnTo>
                  <a:lnTo>
                    <a:pt x="129" y="28"/>
                  </a:lnTo>
                  <a:lnTo>
                    <a:pt x="129" y="28"/>
                  </a:lnTo>
                  <a:lnTo>
                    <a:pt x="129" y="29"/>
                  </a:lnTo>
                  <a:lnTo>
                    <a:pt x="130" y="29"/>
                  </a:lnTo>
                  <a:lnTo>
                    <a:pt x="130" y="30"/>
                  </a:lnTo>
                  <a:lnTo>
                    <a:pt x="130" y="30"/>
                  </a:lnTo>
                  <a:lnTo>
                    <a:pt x="131" y="31"/>
                  </a:lnTo>
                  <a:lnTo>
                    <a:pt x="131" y="31"/>
                  </a:lnTo>
                  <a:lnTo>
                    <a:pt x="131" y="31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2" y="33"/>
                  </a:lnTo>
                  <a:lnTo>
                    <a:pt x="133" y="33"/>
                  </a:lnTo>
                  <a:lnTo>
                    <a:pt x="133" y="34"/>
                  </a:lnTo>
                  <a:lnTo>
                    <a:pt x="133" y="34"/>
                  </a:lnTo>
                  <a:lnTo>
                    <a:pt x="134" y="34"/>
                  </a:lnTo>
                  <a:lnTo>
                    <a:pt x="134" y="35"/>
                  </a:lnTo>
                  <a:lnTo>
                    <a:pt x="134" y="35"/>
                  </a:lnTo>
                  <a:lnTo>
                    <a:pt x="135" y="36"/>
                  </a:lnTo>
                  <a:lnTo>
                    <a:pt x="135" y="36"/>
                  </a:lnTo>
                  <a:lnTo>
                    <a:pt x="135" y="37"/>
                  </a:lnTo>
                  <a:lnTo>
                    <a:pt x="136" y="37"/>
                  </a:lnTo>
                  <a:lnTo>
                    <a:pt x="136" y="37"/>
                  </a:lnTo>
                  <a:lnTo>
                    <a:pt x="136" y="38"/>
                  </a:lnTo>
                  <a:lnTo>
                    <a:pt x="137" y="38"/>
                  </a:lnTo>
                  <a:lnTo>
                    <a:pt x="137" y="39"/>
                  </a:lnTo>
                  <a:lnTo>
                    <a:pt x="137" y="39"/>
                  </a:lnTo>
                  <a:lnTo>
                    <a:pt x="138" y="39"/>
                  </a:lnTo>
                  <a:lnTo>
                    <a:pt x="138" y="40"/>
                  </a:lnTo>
                  <a:lnTo>
                    <a:pt x="138" y="40"/>
                  </a:lnTo>
                  <a:lnTo>
                    <a:pt x="139" y="41"/>
                  </a:lnTo>
                  <a:lnTo>
                    <a:pt x="139" y="41"/>
                  </a:lnTo>
                  <a:lnTo>
                    <a:pt x="139" y="41"/>
                  </a:lnTo>
                  <a:lnTo>
                    <a:pt x="139" y="42"/>
                  </a:lnTo>
                  <a:lnTo>
                    <a:pt x="140" y="42"/>
                  </a:lnTo>
                  <a:lnTo>
                    <a:pt x="140" y="43"/>
                  </a:lnTo>
                  <a:lnTo>
                    <a:pt x="140" y="43"/>
                  </a:lnTo>
                  <a:lnTo>
                    <a:pt x="141" y="43"/>
                  </a:lnTo>
                  <a:lnTo>
                    <a:pt x="141" y="44"/>
                  </a:lnTo>
                  <a:lnTo>
                    <a:pt x="141" y="44"/>
                  </a:lnTo>
                  <a:lnTo>
                    <a:pt x="142" y="44"/>
                  </a:lnTo>
                  <a:lnTo>
                    <a:pt x="142" y="45"/>
                  </a:lnTo>
                  <a:lnTo>
                    <a:pt x="142" y="45"/>
                  </a:lnTo>
                  <a:lnTo>
                    <a:pt x="143" y="46"/>
                  </a:lnTo>
                  <a:lnTo>
                    <a:pt x="143" y="46"/>
                  </a:lnTo>
                  <a:lnTo>
                    <a:pt x="143" y="46"/>
                  </a:lnTo>
                  <a:lnTo>
                    <a:pt x="144" y="47"/>
                  </a:lnTo>
                  <a:lnTo>
                    <a:pt x="144" y="47"/>
                  </a:lnTo>
                  <a:lnTo>
                    <a:pt x="144" y="47"/>
                  </a:lnTo>
                  <a:lnTo>
                    <a:pt x="145" y="48"/>
                  </a:lnTo>
                  <a:lnTo>
                    <a:pt x="145" y="48"/>
                  </a:lnTo>
                  <a:lnTo>
                    <a:pt x="145" y="48"/>
                  </a:lnTo>
                  <a:lnTo>
                    <a:pt x="146" y="49"/>
                  </a:lnTo>
                  <a:lnTo>
                    <a:pt x="146" y="49"/>
                  </a:lnTo>
                  <a:lnTo>
                    <a:pt x="146" y="49"/>
                  </a:lnTo>
                  <a:lnTo>
                    <a:pt x="147" y="50"/>
                  </a:lnTo>
                  <a:lnTo>
                    <a:pt x="147" y="50"/>
                  </a:lnTo>
                  <a:lnTo>
                    <a:pt x="147" y="50"/>
                  </a:lnTo>
                  <a:lnTo>
                    <a:pt x="148" y="51"/>
                  </a:lnTo>
                  <a:lnTo>
                    <a:pt x="148" y="51"/>
                  </a:lnTo>
                  <a:lnTo>
                    <a:pt x="148" y="51"/>
                  </a:lnTo>
                  <a:lnTo>
                    <a:pt x="149" y="52"/>
                  </a:lnTo>
                  <a:lnTo>
                    <a:pt x="149" y="52"/>
                  </a:lnTo>
                  <a:lnTo>
                    <a:pt x="149" y="52"/>
                  </a:lnTo>
                  <a:lnTo>
                    <a:pt x="149" y="53"/>
                  </a:lnTo>
                  <a:lnTo>
                    <a:pt x="150" y="53"/>
                  </a:lnTo>
                  <a:lnTo>
                    <a:pt x="150" y="53"/>
                  </a:lnTo>
                  <a:lnTo>
                    <a:pt x="150" y="54"/>
                  </a:lnTo>
                  <a:lnTo>
                    <a:pt x="151" y="54"/>
                  </a:lnTo>
                  <a:lnTo>
                    <a:pt x="151" y="54"/>
                  </a:lnTo>
                  <a:lnTo>
                    <a:pt x="151" y="54"/>
                  </a:lnTo>
                  <a:lnTo>
                    <a:pt x="152" y="55"/>
                  </a:lnTo>
                  <a:lnTo>
                    <a:pt x="152" y="55"/>
                  </a:lnTo>
                  <a:lnTo>
                    <a:pt x="152" y="55"/>
                  </a:lnTo>
                  <a:lnTo>
                    <a:pt x="153" y="56"/>
                  </a:lnTo>
                  <a:lnTo>
                    <a:pt x="153" y="56"/>
                  </a:lnTo>
                  <a:lnTo>
                    <a:pt x="153" y="56"/>
                  </a:lnTo>
                  <a:lnTo>
                    <a:pt x="154" y="56"/>
                  </a:lnTo>
                  <a:lnTo>
                    <a:pt x="154" y="57"/>
                  </a:lnTo>
                  <a:lnTo>
                    <a:pt x="154" y="57"/>
                  </a:lnTo>
                  <a:lnTo>
                    <a:pt x="155" y="57"/>
                  </a:lnTo>
                  <a:lnTo>
                    <a:pt x="155" y="57"/>
                  </a:lnTo>
                  <a:lnTo>
                    <a:pt x="155" y="58"/>
                  </a:lnTo>
                  <a:lnTo>
                    <a:pt x="156" y="58"/>
                  </a:lnTo>
                  <a:lnTo>
                    <a:pt x="156" y="58"/>
                  </a:lnTo>
                  <a:lnTo>
                    <a:pt x="156" y="58"/>
                  </a:lnTo>
                  <a:lnTo>
                    <a:pt x="157" y="59"/>
                  </a:lnTo>
                  <a:lnTo>
                    <a:pt x="157" y="59"/>
                  </a:lnTo>
                  <a:lnTo>
                    <a:pt x="157" y="59"/>
                  </a:lnTo>
                  <a:lnTo>
                    <a:pt x="158" y="59"/>
                  </a:lnTo>
                  <a:lnTo>
                    <a:pt x="158" y="59"/>
                  </a:lnTo>
                  <a:lnTo>
                    <a:pt x="158" y="60"/>
                  </a:lnTo>
                  <a:lnTo>
                    <a:pt x="159" y="60"/>
                  </a:lnTo>
                  <a:lnTo>
                    <a:pt x="159" y="60"/>
                  </a:lnTo>
                  <a:lnTo>
                    <a:pt x="159" y="60"/>
                  </a:lnTo>
                  <a:lnTo>
                    <a:pt x="160" y="61"/>
                  </a:lnTo>
                  <a:lnTo>
                    <a:pt x="160" y="61"/>
                  </a:lnTo>
                  <a:lnTo>
                    <a:pt x="160" y="61"/>
                  </a:lnTo>
                  <a:lnTo>
                    <a:pt x="160" y="61"/>
                  </a:lnTo>
                  <a:lnTo>
                    <a:pt x="161" y="61"/>
                  </a:lnTo>
                  <a:lnTo>
                    <a:pt x="161" y="62"/>
                  </a:lnTo>
                  <a:lnTo>
                    <a:pt x="161" y="62"/>
                  </a:lnTo>
                  <a:lnTo>
                    <a:pt x="162" y="62"/>
                  </a:lnTo>
                  <a:lnTo>
                    <a:pt x="162" y="62"/>
                  </a:lnTo>
                  <a:lnTo>
                    <a:pt x="162" y="62"/>
                  </a:lnTo>
                  <a:lnTo>
                    <a:pt x="163" y="62"/>
                  </a:lnTo>
                  <a:lnTo>
                    <a:pt x="163" y="63"/>
                  </a:lnTo>
                  <a:lnTo>
                    <a:pt x="163" y="63"/>
                  </a:lnTo>
                  <a:lnTo>
                    <a:pt x="164" y="63"/>
                  </a:lnTo>
                  <a:lnTo>
                    <a:pt x="164" y="63"/>
                  </a:lnTo>
                  <a:lnTo>
                    <a:pt x="164" y="63"/>
                  </a:lnTo>
                  <a:lnTo>
                    <a:pt x="165" y="64"/>
                  </a:lnTo>
                  <a:lnTo>
                    <a:pt x="165" y="64"/>
                  </a:lnTo>
                  <a:lnTo>
                    <a:pt x="165" y="64"/>
                  </a:lnTo>
                  <a:lnTo>
                    <a:pt x="166" y="64"/>
                  </a:lnTo>
                  <a:lnTo>
                    <a:pt x="166" y="64"/>
                  </a:lnTo>
                  <a:lnTo>
                    <a:pt x="166" y="64"/>
                  </a:lnTo>
                  <a:lnTo>
                    <a:pt x="167" y="64"/>
                  </a:lnTo>
                  <a:lnTo>
                    <a:pt x="167" y="65"/>
                  </a:lnTo>
                  <a:lnTo>
                    <a:pt x="167" y="65"/>
                  </a:lnTo>
                  <a:lnTo>
                    <a:pt x="168" y="65"/>
                  </a:lnTo>
                  <a:lnTo>
                    <a:pt x="168" y="65"/>
                  </a:lnTo>
                  <a:lnTo>
                    <a:pt x="168" y="65"/>
                  </a:lnTo>
                  <a:lnTo>
                    <a:pt x="169" y="65"/>
                  </a:lnTo>
                  <a:lnTo>
                    <a:pt x="169" y="65"/>
                  </a:lnTo>
                  <a:lnTo>
                    <a:pt x="169" y="66"/>
                  </a:lnTo>
                  <a:lnTo>
                    <a:pt x="170" y="66"/>
                  </a:lnTo>
                  <a:lnTo>
                    <a:pt x="170" y="66"/>
                  </a:lnTo>
                  <a:lnTo>
                    <a:pt x="170" y="66"/>
                  </a:lnTo>
                  <a:lnTo>
                    <a:pt x="170" y="66"/>
                  </a:lnTo>
                  <a:lnTo>
                    <a:pt x="171" y="66"/>
                  </a:lnTo>
                  <a:lnTo>
                    <a:pt x="171" y="66"/>
                  </a:lnTo>
                  <a:lnTo>
                    <a:pt x="171" y="66"/>
                  </a:lnTo>
                  <a:lnTo>
                    <a:pt x="172" y="66"/>
                  </a:lnTo>
                  <a:lnTo>
                    <a:pt x="172" y="67"/>
                  </a:lnTo>
                  <a:lnTo>
                    <a:pt x="172" y="67"/>
                  </a:lnTo>
                  <a:lnTo>
                    <a:pt x="173" y="67"/>
                  </a:lnTo>
                  <a:lnTo>
                    <a:pt x="173" y="67"/>
                  </a:lnTo>
                  <a:lnTo>
                    <a:pt x="173" y="67"/>
                  </a:lnTo>
                  <a:lnTo>
                    <a:pt x="174" y="67"/>
                  </a:lnTo>
                  <a:lnTo>
                    <a:pt x="174" y="67"/>
                  </a:lnTo>
                  <a:lnTo>
                    <a:pt x="174" y="67"/>
                  </a:lnTo>
                  <a:lnTo>
                    <a:pt x="175" y="67"/>
                  </a:lnTo>
                  <a:lnTo>
                    <a:pt x="175" y="67"/>
                  </a:lnTo>
                  <a:lnTo>
                    <a:pt x="175" y="68"/>
                  </a:lnTo>
                  <a:lnTo>
                    <a:pt x="176" y="68"/>
                  </a:lnTo>
                  <a:lnTo>
                    <a:pt x="176" y="68"/>
                  </a:lnTo>
                  <a:lnTo>
                    <a:pt x="176" y="68"/>
                  </a:lnTo>
                  <a:lnTo>
                    <a:pt x="177" y="68"/>
                  </a:lnTo>
                  <a:lnTo>
                    <a:pt x="177" y="68"/>
                  </a:lnTo>
                  <a:lnTo>
                    <a:pt x="177" y="68"/>
                  </a:lnTo>
                  <a:lnTo>
                    <a:pt x="178" y="68"/>
                  </a:lnTo>
                  <a:lnTo>
                    <a:pt x="178" y="68"/>
                  </a:lnTo>
                  <a:lnTo>
                    <a:pt x="178" y="68"/>
                  </a:lnTo>
                  <a:lnTo>
                    <a:pt x="179" y="68"/>
                  </a:lnTo>
                  <a:lnTo>
                    <a:pt x="179" y="68"/>
                  </a:lnTo>
                  <a:lnTo>
                    <a:pt x="179" y="69"/>
                  </a:lnTo>
                  <a:lnTo>
                    <a:pt x="180" y="69"/>
                  </a:lnTo>
                  <a:lnTo>
                    <a:pt x="180" y="69"/>
                  </a:lnTo>
                  <a:lnTo>
                    <a:pt x="180" y="69"/>
                  </a:lnTo>
                  <a:lnTo>
                    <a:pt x="180" y="69"/>
                  </a:lnTo>
                  <a:lnTo>
                    <a:pt x="181" y="69"/>
                  </a:lnTo>
                  <a:lnTo>
                    <a:pt x="181" y="69"/>
                  </a:lnTo>
                  <a:lnTo>
                    <a:pt x="181" y="69"/>
                  </a:lnTo>
                  <a:lnTo>
                    <a:pt x="182" y="69"/>
                  </a:lnTo>
                  <a:lnTo>
                    <a:pt x="182" y="69"/>
                  </a:lnTo>
                  <a:lnTo>
                    <a:pt x="182" y="69"/>
                  </a:lnTo>
                  <a:lnTo>
                    <a:pt x="183" y="69"/>
                  </a:lnTo>
                  <a:lnTo>
                    <a:pt x="183" y="69"/>
                  </a:lnTo>
                  <a:lnTo>
                    <a:pt x="183" y="69"/>
                  </a:lnTo>
                  <a:lnTo>
                    <a:pt x="184" y="69"/>
                  </a:lnTo>
                  <a:lnTo>
                    <a:pt x="184" y="69"/>
                  </a:lnTo>
                  <a:lnTo>
                    <a:pt x="184" y="69"/>
                  </a:lnTo>
                  <a:lnTo>
                    <a:pt x="185" y="69"/>
                  </a:lnTo>
                  <a:lnTo>
                    <a:pt x="185" y="70"/>
                  </a:lnTo>
                  <a:lnTo>
                    <a:pt x="185" y="70"/>
                  </a:lnTo>
                  <a:lnTo>
                    <a:pt x="186" y="70"/>
                  </a:lnTo>
                  <a:lnTo>
                    <a:pt x="186" y="70"/>
                  </a:lnTo>
                  <a:lnTo>
                    <a:pt x="186" y="70"/>
                  </a:lnTo>
                  <a:lnTo>
                    <a:pt x="187" y="70"/>
                  </a:lnTo>
                  <a:lnTo>
                    <a:pt x="187" y="70"/>
                  </a:lnTo>
                  <a:lnTo>
                    <a:pt x="187" y="70"/>
                  </a:lnTo>
                  <a:lnTo>
                    <a:pt x="188" y="70"/>
                  </a:lnTo>
                  <a:lnTo>
                    <a:pt x="188" y="70"/>
                  </a:lnTo>
                  <a:lnTo>
                    <a:pt x="188" y="70"/>
                  </a:lnTo>
                  <a:lnTo>
                    <a:pt x="189" y="70"/>
                  </a:lnTo>
                  <a:lnTo>
                    <a:pt x="189" y="70"/>
                  </a:lnTo>
                  <a:lnTo>
                    <a:pt x="189" y="70"/>
                  </a:lnTo>
                  <a:lnTo>
                    <a:pt x="190" y="70"/>
                  </a:lnTo>
                  <a:lnTo>
                    <a:pt x="190" y="70"/>
                  </a:lnTo>
                  <a:lnTo>
                    <a:pt x="190" y="70"/>
                  </a:lnTo>
                  <a:lnTo>
                    <a:pt x="191" y="70"/>
                  </a:lnTo>
                  <a:lnTo>
                    <a:pt x="191" y="70"/>
                  </a:lnTo>
                  <a:lnTo>
                    <a:pt x="191" y="70"/>
                  </a:lnTo>
                  <a:lnTo>
                    <a:pt x="191" y="70"/>
                  </a:lnTo>
                  <a:lnTo>
                    <a:pt x="192" y="70"/>
                  </a:lnTo>
                  <a:lnTo>
                    <a:pt x="192" y="70"/>
                  </a:lnTo>
                  <a:lnTo>
                    <a:pt x="192" y="70"/>
                  </a:lnTo>
                  <a:lnTo>
                    <a:pt x="193" y="70"/>
                  </a:lnTo>
                  <a:lnTo>
                    <a:pt x="193" y="70"/>
                  </a:lnTo>
                  <a:lnTo>
                    <a:pt x="193" y="70"/>
                  </a:lnTo>
                </a:path>
              </a:pathLst>
            </a:custGeom>
            <a:noFill/>
            <a:ln w="7938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2418" y="2534"/>
              <a:ext cx="1001" cy="1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2418" y="2534"/>
              <a:ext cx="1" cy="36"/>
            </a:xfrm>
            <a:prstGeom prst="line">
              <a:avLst/>
            </a:prstGeom>
            <a:noFill/>
            <a:ln w="793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>
              <a:off x="2667" y="2534"/>
              <a:ext cx="1" cy="36"/>
            </a:xfrm>
            <a:prstGeom prst="line">
              <a:avLst/>
            </a:prstGeom>
            <a:noFill/>
            <a:ln w="793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2921" y="2534"/>
              <a:ext cx="1" cy="36"/>
            </a:xfrm>
            <a:prstGeom prst="line">
              <a:avLst/>
            </a:prstGeom>
            <a:noFill/>
            <a:ln w="793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>
              <a:off x="3170" y="2534"/>
              <a:ext cx="1" cy="36"/>
            </a:xfrm>
            <a:prstGeom prst="line">
              <a:avLst/>
            </a:prstGeom>
            <a:noFill/>
            <a:ln w="793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>
              <a:off x="3419" y="2534"/>
              <a:ext cx="1" cy="36"/>
            </a:xfrm>
            <a:prstGeom prst="line">
              <a:avLst/>
            </a:prstGeom>
            <a:noFill/>
            <a:ln w="793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2418" y="3242"/>
              <a:ext cx="1001" cy="427"/>
            </a:xfrm>
            <a:custGeom>
              <a:avLst/>
              <a:gdLst>
                <a:gd name="T0" fmla="*/ 3 w 193"/>
                <a:gd name="T1" fmla="*/ 70 h 71"/>
                <a:gd name="T2" fmla="*/ 6 w 193"/>
                <a:gd name="T3" fmla="*/ 70 h 71"/>
                <a:gd name="T4" fmla="*/ 9 w 193"/>
                <a:gd name="T5" fmla="*/ 70 h 71"/>
                <a:gd name="T6" fmla="*/ 12 w 193"/>
                <a:gd name="T7" fmla="*/ 69 h 71"/>
                <a:gd name="T8" fmla="*/ 15 w 193"/>
                <a:gd name="T9" fmla="*/ 68 h 71"/>
                <a:gd name="T10" fmla="*/ 19 w 193"/>
                <a:gd name="T11" fmla="*/ 68 h 71"/>
                <a:gd name="T12" fmla="*/ 22 w 193"/>
                <a:gd name="T13" fmla="*/ 67 h 71"/>
                <a:gd name="T14" fmla="*/ 25 w 193"/>
                <a:gd name="T15" fmla="*/ 65 h 71"/>
                <a:gd name="T16" fmla="*/ 28 w 193"/>
                <a:gd name="T17" fmla="*/ 64 h 71"/>
                <a:gd name="T18" fmla="*/ 32 w 193"/>
                <a:gd name="T19" fmla="*/ 62 h 71"/>
                <a:gd name="T20" fmla="*/ 35 w 193"/>
                <a:gd name="T21" fmla="*/ 60 h 71"/>
                <a:gd name="T22" fmla="*/ 38 w 193"/>
                <a:gd name="T23" fmla="*/ 58 h 71"/>
                <a:gd name="T24" fmla="*/ 41 w 193"/>
                <a:gd name="T25" fmla="*/ 55 h 71"/>
                <a:gd name="T26" fmla="*/ 45 w 193"/>
                <a:gd name="T27" fmla="*/ 52 h 71"/>
                <a:gd name="T28" fmla="*/ 48 w 193"/>
                <a:gd name="T29" fmla="*/ 49 h 71"/>
                <a:gd name="T30" fmla="*/ 51 w 193"/>
                <a:gd name="T31" fmla="*/ 45 h 71"/>
                <a:gd name="T32" fmla="*/ 54 w 193"/>
                <a:gd name="T33" fmla="*/ 41 h 71"/>
                <a:gd name="T34" fmla="*/ 57 w 193"/>
                <a:gd name="T35" fmla="*/ 37 h 71"/>
                <a:gd name="T36" fmla="*/ 61 w 193"/>
                <a:gd name="T37" fmla="*/ 33 h 71"/>
                <a:gd name="T38" fmla="*/ 64 w 193"/>
                <a:gd name="T39" fmla="*/ 29 h 71"/>
                <a:gd name="T40" fmla="*/ 67 w 193"/>
                <a:gd name="T41" fmla="*/ 25 h 71"/>
                <a:gd name="T42" fmla="*/ 70 w 193"/>
                <a:gd name="T43" fmla="*/ 20 h 71"/>
                <a:gd name="T44" fmla="*/ 74 w 193"/>
                <a:gd name="T45" fmla="*/ 16 h 71"/>
                <a:gd name="T46" fmla="*/ 77 w 193"/>
                <a:gd name="T47" fmla="*/ 12 h 71"/>
                <a:gd name="T48" fmla="*/ 80 w 193"/>
                <a:gd name="T49" fmla="*/ 9 h 71"/>
                <a:gd name="T50" fmla="*/ 83 w 193"/>
                <a:gd name="T51" fmla="*/ 6 h 71"/>
                <a:gd name="T52" fmla="*/ 87 w 193"/>
                <a:gd name="T53" fmla="*/ 4 h 71"/>
                <a:gd name="T54" fmla="*/ 90 w 193"/>
                <a:gd name="T55" fmla="*/ 2 h 71"/>
                <a:gd name="T56" fmla="*/ 93 w 193"/>
                <a:gd name="T57" fmla="*/ 1 h 71"/>
                <a:gd name="T58" fmla="*/ 96 w 193"/>
                <a:gd name="T59" fmla="*/ 0 h 71"/>
                <a:gd name="T60" fmla="*/ 99 w 193"/>
                <a:gd name="T61" fmla="*/ 1 h 71"/>
                <a:gd name="T62" fmla="*/ 103 w 193"/>
                <a:gd name="T63" fmla="*/ 2 h 71"/>
                <a:gd name="T64" fmla="*/ 106 w 193"/>
                <a:gd name="T65" fmla="*/ 3 h 71"/>
                <a:gd name="T66" fmla="*/ 109 w 193"/>
                <a:gd name="T67" fmla="*/ 6 h 71"/>
                <a:gd name="T68" fmla="*/ 112 w 193"/>
                <a:gd name="T69" fmla="*/ 8 h 71"/>
                <a:gd name="T70" fmla="*/ 116 w 193"/>
                <a:gd name="T71" fmla="*/ 12 h 71"/>
                <a:gd name="T72" fmla="*/ 119 w 193"/>
                <a:gd name="T73" fmla="*/ 15 h 71"/>
                <a:gd name="T74" fmla="*/ 122 w 193"/>
                <a:gd name="T75" fmla="*/ 19 h 71"/>
                <a:gd name="T76" fmla="*/ 125 w 193"/>
                <a:gd name="T77" fmla="*/ 24 h 71"/>
                <a:gd name="T78" fmla="*/ 129 w 193"/>
                <a:gd name="T79" fmla="*/ 28 h 71"/>
                <a:gd name="T80" fmla="*/ 132 w 193"/>
                <a:gd name="T81" fmla="*/ 32 h 71"/>
                <a:gd name="T82" fmla="*/ 135 w 193"/>
                <a:gd name="T83" fmla="*/ 36 h 71"/>
                <a:gd name="T84" fmla="*/ 138 w 193"/>
                <a:gd name="T85" fmla="*/ 41 h 71"/>
                <a:gd name="T86" fmla="*/ 141 w 193"/>
                <a:gd name="T87" fmla="*/ 44 h 71"/>
                <a:gd name="T88" fmla="*/ 145 w 193"/>
                <a:gd name="T89" fmla="*/ 48 h 71"/>
                <a:gd name="T90" fmla="*/ 148 w 193"/>
                <a:gd name="T91" fmla="*/ 51 h 71"/>
                <a:gd name="T92" fmla="*/ 151 w 193"/>
                <a:gd name="T93" fmla="*/ 54 h 71"/>
                <a:gd name="T94" fmla="*/ 154 w 193"/>
                <a:gd name="T95" fmla="*/ 57 h 71"/>
                <a:gd name="T96" fmla="*/ 158 w 193"/>
                <a:gd name="T97" fmla="*/ 60 h 71"/>
                <a:gd name="T98" fmla="*/ 161 w 193"/>
                <a:gd name="T99" fmla="*/ 62 h 71"/>
                <a:gd name="T100" fmla="*/ 164 w 193"/>
                <a:gd name="T101" fmla="*/ 64 h 71"/>
                <a:gd name="T102" fmla="*/ 167 w 193"/>
                <a:gd name="T103" fmla="*/ 65 h 71"/>
                <a:gd name="T104" fmla="*/ 170 w 193"/>
                <a:gd name="T105" fmla="*/ 66 h 71"/>
                <a:gd name="T106" fmla="*/ 174 w 193"/>
                <a:gd name="T107" fmla="*/ 67 h 71"/>
                <a:gd name="T108" fmla="*/ 177 w 193"/>
                <a:gd name="T109" fmla="*/ 68 h 71"/>
                <a:gd name="T110" fmla="*/ 180 w 193"/>
                <a:gd name="T111" fmla="*/ 69 h 71"/>
                <a:gd name="T112" fmla="*/ 183 w 193"/>
                <a:gd name="T113" fmla="*/ 70 h 71"/>
                <a:gd name="T114" fmla="*/ 187 w 193"/>
                <a:gd name="T115" fmla="*/ 70 h 71"/>
                <a:gd name="T116" fmla="*/ 190 w 193"/>
                <a:gd name="T117" fmla="*/ 70 h 71"/>
                <a:gd name="T118" fmla="*/ 193 w 193"/>
                <a:gd name="T119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3" h="71">
                  <a:moveTo>
                    <a:pt x="0" y="71"/>
                  </a:moveTo>
                  <a:lnTo>
                    <a:pt x="0" y="71"/>
                  </a:lnTo>
                  <a:lnTo>
                    <a:pt x="0" y="71"/>
                  </a:lnTo>
                  <a:lnTo>
                    <a:pt x="1" y="71"/>
                  </a:lnTo>
                  <a:lnTo>
                    <a:pt x="1" y="71"/>
                  </a:lnTo>
                  <a:lnTo>
                    <a:pt x="1" y="71"/>
                  </a:lnTo>
                  <a:lnTo>
                    <a:pt x="2" y="71"/>
                  </a:lnTo>
                  <a:lnTo>
                    <a:pt x="2" y="71"/>
                  </a:lnTo>
                  <a:lnTo>
                    <a:pt x="2" y="71"/>
                  </a:lnTo>
                  <a:lnTo>
                    <a:pt x="3" y="70"/>
                  </a:lnTo>
                  <a:lnTo>
                    <a:pt x="3" y="70"/>
                  </a:lnTo>
                  <a:lnTo>
                    <a:pt x="3" y="70"/>
                  </a:lnTo>
                  <a:lnTo>
                    <a:pt x="4" y="70"/>
                  </a:lnTo>
                  <a:lnTo>
                    <a:pt x="4" y="70"/>
                  </a:lnTo>
                  <a:lnTo>
                    <a:pt x="4" y="70"/>
                  </a:lnTo>
                  <a:lnTo>
                    <a:pt x="5" y="70"/>
                  </a:lnTo>
                  <a:lnTo>
                    <a:pt x="5" y="70"/>
                  </a:lnTo>
                  <a:lnTo>
                    <a:pt x="5" y="70"/>
                  </a:lnTo>
                  <a:lnTo>
                    <a:pt x="5" y="70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7" y="70"/>
                  </a:lnTo>
                  <a:lnTo>
                    <a:pt x="7" y="70"/>
                  </a:lnTo>
                  <a:lnTo>
                    <a:pt x="7" y="70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9" y="70"/>
                  </a:lnTo>
                  <a:lnTo>
                    <a:pt x="9" y="70"/>
                  </a:lnTo>
                  <a:lnTo>
                    <a:pt x="9" y="70"/>
                  </a:lnTo>
                  <a:lnTo>
                    <a:pt x="10" y="70"/>
                  </a:lnTo>
                  <a:lnTo>
                    <a:pt x="10" y="70"/>
                  </a:lnTo>
                  <a:lnTo>
                    <a:pt x="10" y="70"/>
                  </a:lnTo>
                  <a:lnTo>
                    <a:pt x="11" y="69"/>
                  </a:lnTo>
                  <a:lnTo>
                    <a:pt x="11" y="69"/>
                  </a:lnTo>
                  <a:lnTo>
                    <a:pt x="11" y="69"/>
                  </a:lnTo>
                  <a:lnTo>
                    <a:pt x="12" y="69"/>
                  </a:lnTo>
                  <a:lnTo>
                    <a:pt x="12" y="69"/>
                  </a:lnTo>
                  <a:lnTo>
                    <a:pt x="12" y="69"/>
                  </a:lnTo>
                  <a:lnTo>
                    <a:pt x="13" y="69"/>
                  </a:lnTo>
                  <a:lnTo>
                    <a:pt x="13" y="69"/>
                  </a:lnTo>
                  <a:lnTo>
                    <a:pt x="13" y="69"/>
                  </a:lnTo>
                  <a:lnTo>
                    <a:pt x="14" y="69"/>
                  </a:lnTo>
                  <a:lnTo>
                    <a:pt x="14" y="69"/>
                  </a:lnTo>
                  <a:lnTo>
                    <a:pt x="14" y="69"/>
                  </a:lnTo>
                  <a:lnTo>
                    <a:pt x="15" y="69"/>
                  </a:lnTo>
                  <a:lnTo>
                    <a:pt x="15" y="69"/>
                  </a:lnTo>
                  <a:lnTo>
                    <a:pt x="15" y="69"/>
                  </a:lnTo>
                  <a:lnTo>
                    <a:pt x="15" y="68"/>
                  </a:lnTo>
                  <a:lnTo>
                    <a:pt x="16" y="68"/>
                  </a:lnTo>
                  <a:lnTo>
                    <a:pt x="16" y="68"/>
                  </a:lnTo>
                  <a:lnTo>
                    <a:pt x="16" y="68"/>
                  </a:lnTo>
                  <a:lnTo>
                    <a:pt x="17" y="68"/>
                  </a:lnTo>
                  <a:lnTo>
                    <a:pt x="17" y="68"/>
                  </a:lnTo>
                  <a:lnTo>
                    <a:pt x="17" y="68"/>
                  </a:lnTo>
                  <a:lnTo>
                    <a:pt x="18" y="68"/>
                  </a:lnTo>
                  <a:lnTo>
                    <a:pt x="18" y="68"/>
                  </a:lnTo>
                  <a:lnTo>
                    <a:pt x="18" y="68"/>
                  </a:lnTo>
                  <a:lnTo>
                    <a:pt x="19" y="68"/>
                  </a:lnTo>
                  <a:lnTo>
                    <a:pt x="19" y="68"/>
                  </a:lnTo>
                  <a:lnTo>
                    <a:pt x="19" y="67"/>
                  </a:lnTo>
                  <a:lnTo>
                    <a:pt x="20" y="67"/>
                  </a:lnTo>
                  <a:lnTo>
                    <a:pt x="20" y="67"/>
                  </a:lnTo>
                  <a:lnTo>
                    <a:pt x="20" y="67"/>
                  </a:lnTo>
                  <a:lnTo>
                    <a:pt x="21" y="67"/>
                  </a:lnTo>
                  <a:lnTo>
                    <a:pt x="21" y="67"/>
                  </a:lnTo>
                  <a:lnTo>
                    <a:pt x="21" y="67"/>
                  </a:lnTo>
                  <a:lnTo>
                    <a:pt x="22" y="67"/>
                  </a:lnTo>
                  <a:lnTo>
                    <a:pt x="22" y="67"/>
                  </a:lnTo>
                  <a:lnTo>
                    <a:pt x="22" y="66"/>
                  </a:lnTo>
                  <a:lnTo>
                    <a:pt x="23" y="66"/>
                  </a:lnTo>
                  <a:lnTo>
                    <a:pt x="23" y="66"/>
                  </a:lnTo>
                  <a:lnTo>
                    <a:pt x="23" y="66"/>
                  </a:lnTo>
                  <a:lnTo>
                    <a:pt x="24" y="66"/>
                  </a:lnTo>
                  <a:lnTo>
                    <a:pt x="24" y="66"/>
                  </a:lnTo>
                  <a:lnTo>
                    <a:pt x="24" y="66"/>
                  </a:lnTo>
                  <a:lnTo>
                    <a:pt x="25" y="66"/>
                  </a:lnTo>
                  <a:lnTo>
                    <a:pt x="25" y="65"/>
                  </a:lnTo>
                  <a:lnTo>
                    <a:pt x="25" y="65"/>
                  </a:lnTo>
                  <a:lnTo>
                    <a:pt x="25" y="65"/>
                  </a:lnTo>
                  <a:lnTo>
                    <a:pt x="26" y="65"/>
                  </a:lnTo>
                  <a:lnTo>
                    <a:pt x="26" y="65"/>
                  </a:lnTo>
                  <a:lnTo>
                    <a:pt x="26" y="65"/>
                  </a:lnTo>
                  <a:lnTo>
                    <a:pt x="27" y="65"/>
                  </a:lnTo>
                  <a:lnTo>
                    <a:pt x="27" y="64"/>
                  </a:lnTo>
                  <a:lnTo>
                    <a:pt x="27" y="64"/>
                  </a:lnTo>
                  <a:lnTo>
                    <a:pt x="28" y="64"/>
                  </a:lnTo>
                  <a:lnTo>
                    <a:pt x="28" y="64"/>
                  </a:lnTo>
                  <a:lnTo>
                    <a:pt x="28" y="64"/>
                  </a:lnTo>
                  <a:lnTo>
                    <a:pt x="29" y="64"/>
                  </a:lnTo>
                  <a:lnTo>
                    <a:pt x="29" y="64"/>
                  </a:lnTo>
                  <a:lnTo>
                    <a:pt x="29" y="63"/>
                  </a:lnTo>
                  <a:lnTo>
                    <a:pt x="30" y="63"/>
                  </a:lnTo>
                  <a:lnTo>
                    <a:pt x="30" y="63"/>
                  </a:lnTo>
                  <a:lnTo>
                    <a:pt x="30" y="63"/>
                  </a:lnTo>
                  <a:lnTo>
                    <a:pt x="31" y="63"/>
                  </a:lnTo>
                  <a:lnTo>
                    <a:pt x="31" y="62"/>
                  </a:lnTo>
                  <a:lnTo>
                    <a:pt x="31" y="62"/>
                  </a:lnTo>
                  <a:lnTo>
                    <a:pt x="32" y="62"/>
                  </a:lnTo>
                  <a:lnTo>
                    <a:pt x="32" y="62"/>
                  </a:lnTo>
                  <a:lnTo>
                    <a:pt x="32" y="62"/>
                  </a:lnTo>
                  <a:lnTo>
                    <a:pt x="33" y="62"/>
                  </a:lnTo>
                  <a:lnTo>
                    <a:pt x="33" y="61"/>
                  </a:lnTo>
                  <a:lnTo>
                    <a:pt x="33" y="61"/>
                  </a:lnTo>
                  <a:lnTo>
                    <a:pt x="34" y="61"/>
                  </a:lnTo>
                  <a:lnTo>
                    <a:pt x="34" y="61"/>
                  </a:lnTo>
                  <a:lnTo>
                    <a:pt x="34" y="60"/>
                  </a:lnTo>
                  <a:lnTo>
                    <a:pt x="35" y="60"/>
                  </a:lnTo>
                  <a:lnTo>
                    <a:pt x="35" y="60"/>
                  </a:lnTo>
                  <a:lnTo>
                    <a:pt x="35" y="60"/>
                  </a:lnTo>
                  <a:lnTo>
                    <a:pt x="36" y="60"/>
                  </a:lnTo>
                  <a:lnTo>
                    <a:pt x="36" y="59"/>
                  </a:lnTo>
                  <a:lnTo>
                    <a:pt x="36" y="59"/>
                  </a:lnTo>
                  <a:lnTo>
                    <a:pt x="36" y="59"/>
                  </a:lnTo>
                  <a:lnTo>
                    <a:pt x="37" y="59"/>
                  </a:lnTo>
                  <a:lnTo>
                    <a:pt x="37" y="58"/>
                  </a:lnTo>
                  <a:lnTo>
                    <a:pt x="37" y="58"/>
                  </a:lnTo>
                  <a:lnTo>
                    <a:pt x="38" y="58"/>
                  </a:lnTo>
                  <a:lnTo>
                    <a:pt x="38" y="58"/>
                  </a:lnTo>
                  <a:lnTo>
                    <a:pt x="38" y="57"/>
                  </a:lnTo>
                  <a:lnTo>
                    <a:pt x="39" y="57"/>
                  </a:lnTo>
                  <a:lnTo>
                    <a:pt x="39" y="57"/>
                  </a:lnTo>
                  <a:lnTo>
                    <a:pt x="39" y="57"/>
                  </a:lnTo>
                  <a:lnTo>
                    <a:pt x="40" y="56"/>
                  </a:lnTo>
                  <a:lnTo>
                    <a:pt x="40" y="56"/>
                  </a:lnTo>
                  <a:lnTo>
                    <a:pt x="40" y="56"/>
                  </a:lnTo>
                  <a:lnTo>
                    <a:pt x="41" y="56"/>
                  </a:lnTo>
                  <a:lnTo>
                    <a:pt x="41" y="55"/>
                  </a:lnTo>
                  <a:lnTo>
                    <a:pt x="41" y="55"/>
                  </a:lnTo>
                  <a:lnTo>
                    <a:pt x="42" y="55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3" y="54"/>
                  </a:lnTo>
                  <a:lnTo>
                    <a:pt x="43" y="54"/>
                  </a:lnTo>
                  <a:lnTo>
                    <a:pt x="43" y="53"/>
                  </a:lnTo>
                  <a:lnTo>
                    <a:pt x="44" y="53"/>
                  </a:lnTo>
                  <a:lnTo>
                    <a:pt x="44" y="53"/>
                  </a:lnTo>
                  <a:lnTo>
                    <a:pt x="44" y="52"/>
                  </a:lnTo>
                  <a:lnTo>
                    <a:pt x="45" y="52"/>
                  </a:lnTo>
                  <a:lnTo>
                    <a:pt x="45" y="52"/>
                  </a:lnTo>
                  <a:lnTo>
                    <a:pt x="45" y="51"/>
                  </a:lnTo>
                  <a:lnTo>
                    <a:pt x="46" y="51"/>
                  </a:lnTo>
                  <a:lnTo>
                    <a:pt x="46" y="51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47" y="50"/>
                  </a:lnTo>
                  <a:lnTo>
                    <a:pt x="47" y="49"/>
                  </a:lnTo>
                  <a:lnTo>
                    <a:pt x="47" y="49"/>
                  </a:lnTo>
                  <a:lnTo>
                    <a:pt x="48" y="49"/>
                  </a:lnTo>
                  <a:lnTo>
                    <a:pt x="48" y="48"/>
                  </a:lnTo>
                  <a:lnTo>
                    <a:pt x="48" y="48"/>
                  </a:lnTo>
                  <a:lnTo>
                    <a:pt x="49" y="48"/>
                  </a:lnTo>
                  <a:lnTo>
                    <a:pt x="49" y="47"/>
                  </a:lnTo>
                  <a:lnTo>
                    <a:pt x="49" y="47"/>
                  </a:lnTo>
                  <a:lnTo>
                    <a:pt x="50" y="47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51" y="46"/>
                  </a:lnTo>
                  <a:lnTo>
                    <a:pt x="51" y="45"/>
                  </a:lnTo>
                  <a:lnTo>
                    <a:pt x="51" y="45"/>
                  </a:lnTo>
                  <a:lnTo>
                    <a:pt x="52" y="44"/>
                  </a:lnTo>
                  <a:lnTo>
                    <a:pt x="52" y="44"/>
                  </a:lnTo>
                  <a:lnTo>
                    <a:pt x="52" y="44"/>
                  </a:lnTo>
                  <a:lnTo>
                    <a:pt x="53" y="43"/>
                  </a:lnTo>
                  <a:lnTo>
                    <a:pt x="53" y="43"/>
                  </a:lnTo>
                  <a:lnTo>
                    <a:pt x="53" y="43"/>
                  </a:lnTo>
                  <a:lnTo>
                    <a:pt x="54" y="42"/>
                  </a:lnTo>
                  <a:lnTo>
                    <a:pt x="54" y="42"/>
                  </a:lnTo>
                  <a:lnTo>
                    <a:pt x="54" y="41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55" y="40"/>
                  </a:lnTo>
                  <a:lnTo>
                    <a:pt x="56" y="40"/>
                  </a:lnTo>
                  <a:lnTo>
                    <a:pt x="56" y="39"/>
                  </a:lnTo>
                  <a:lnTo>
                    <a:pt x="56" y="39"/>
                  </a:lnTo>
                  <a:lnTo>
                    <a:pt x="56" y="39"/>
                  </a:lnTo>
                  <a:lnTo>
                    <a:pt x="57" y="38"/>
                  </a:lnTo>
                  <a:lnTo>
                    <a:pt x="57" y="38"/>
                  </a:lnTo>
                  <a:lnTo>
                    <a:pt x="57" y="37"/>
                  </a:lnTo>
                  <a:lnTo>
                    <a:pt x="58" y="37"/>
                  </a:lnTo>
                  <a:lnTo>
                    <a:pt x="58" y="36"/>
                  </a:lnTo>
                  <a:lnTo>
                    <a:pt x="58" y="36"/>
                  </a:lnTo>
                  <a:lnTo>
                    <a:pt x="59" y="36"/>
                  </a:lnTo>
                  <a:lnTo>
                    <a:pt x="59" y="35"/>
                  </a:lnTo>
                  <a:lnTo>
                    <a:pt x="59" y="35"/>
                  </a:lnTo>
                  <a:lnTo>
                    <a:pt x="60" y="34"/>
                  </a:lnTo>
                  <a:lnTo>
                    <a:pt x="60" y="34"/>
                  </a:lnTo>
                  <a:lnTo>
                    <a:pt x="60" y="34"/>
                  </a:lnTo>
                  <a:lnTo>
                    <a:pt x="61" y="33"/>
                  </a:lnTo>
                  <a:lnTo>
                    <a:pt x="61" y="33"/>
                  </a:lnTo>
                  <a:lnTo>
                    <a:pt x="61" y="32"/>
                  </a:lnTo>
                  <a:lnTo>
                    <a:pt x="62" y="32"/>
                  </a:lnTo>
                  <a:lnTo>
                    <a:pt x="62" y="31"/>
                  </a:lnTo>
                  <a:lnTo>
                    <a:pt x="62" y="31"/>
                  </a:lnTo>
                  <a:lnTo>
                    <a:pt x="63" y="31"/>
                  </a:lnTo>
                  <a:lnTo>
                    <a:pt x="63" y="30"/>
                  </a:lnTo>
                  <a:lnTo>
                    <a:pt x="63" y="30"/>
                  </a:lnTo>
                  <a:lnTo>
                    <a:pt x="64" y="29"/>
                  </a:lnTo>
                  <a:lnTo>
                    <a:pt x="64" y="29"/>
                  </a:lnTo>
                  <a:lnTo>
                    <a:pt x="64" y="28"/>
                  </a:lnTo>
                  <a:lnTo>
                    <a:pt x="65" y="28"/>
                  </a:lnTo>
                  <a:lnTo>
                    <a:pt x="65" y="28"/>
                  </a:lnTo>
                  <a:lnTo>
                    <a:pt x="65" y="27"/>
                  </a:lnTo>
                  <a:lnTo>
                    <a:pt x="66" y="27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7" y="25"/>
                  </a:lnTo>
                  <a:lnTo>
                    <a:pt x="67" y="25"/>
                  </a:lnTo>
                  <a:lnTo>
                    <a:pt x="67" y="25"/>
                  </a:lnTo>
                  <a:lnTo>
                    <a:pt x="67" y="24"/>
                  </a:lnTo>
                  <a:lnTo>
                    <a:pt x="68" y="24"/>
                  </a:lnTo>
                  <a:lnTo>
                    <a:pt x="68" y="23"/>
                  </a:lnTo>
                  <a:lnTo>
                    <a:pt x="68" y="23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70" y="21"/>
                  </a:lnTo>
                  <a:lnTo>
                    <a:pt x="70" y="21"/>
                  </a:lnTo>
                  <a:lnTo>
                    <a:pt x="70" y="20"/>
                  </a:lnTo>
                  <a:lnTo>
                    <a:pt x="71" y="20"/>
                  </a:lnTo>
                  <a:lnTo>
                    <a:pt x="71" y="19"/>
                  </a:lnTo>
                  <a:lnTo>
                    <a:pt x="71" y="19"/>
                  </a:lnTo>
                  <a:lnTo>
                    <a:pt x="72" y="19"/>
                  </a:lnTo>
                  <a:lnTo>
                    <a:pt x="72" y="18"/>
                  </a:lnTo>
                  <a:lnTo>
                    <a:pt x="72" y="18"/>
                  </a:lnTo>
                  <a:lnTo>
                    <a:pt x="73" y="17"/>
                  </a:lnTo>
                  <a:lnTo>
                    <a:pt x="73" y="17"/>
                  </a:lnTo>
                  <a:lnTo>
                    <a:pt x="73" y="17"/>
                  </a:lnTo>
                  <a:lnTo>
                    <a:pt x="74" y="16"/>
                  </a:lnTo>
                  <a:lnTo>
                    <a:pt x="74" y="16"/>
                  </a:lnTo>
                  <a:lnTo>
                    <a:pt x="74" y="15"/>
                  </a:lnTo>
                  <a:lnTo>
                    <a:pt x="75" y="15"/>
                  </a:lnTo>
                  <a:lnTo>
                    <a:pt x="75" y="15"/>
                  </a:lnTo>
                  <a:lnTo>
                    <a:pt x="75" y="14"/>
                  </a:lnTo>
                  <a:lnTo>
                    <a:pt x="76" y="14"/>
                  </a:lnTo>
                  <a:lnTo>
                    <a:pt x="76" y="14"/>
                  </a:lnTo>
                  <a:lnTo>
                    <a:pt x="76" y="13"/>
                  </a:lnTo>
                  <a:lnTo>
                    <a:pt x="77" y="13"/>
                  </a:lnTo>
                  <a:lnTo>
                    <a:pt x="77" y="12"/>
                  </a:lnTo>
                  <a:lnTo>
                    <a:pt x="77" y="12"/>
                  </a:lnTo>
                  <a:lnTo>
                    <a:pt x="77" y="12"/>
                  </a:lnTo>
                  <a:lnTo>
                    <a:pt x="78" y="11"/>
                  </a:lnTo>
                  <a:lnTo>
                    <a:pt x="78" y="11"/>
                  </a:lnTo>
                  <a:lnTo>
                    <a:pt x="78" y="11"/>
                  </a:lnTo>
                  <a:lnTo>
                    <a:pt x="79" y="10"/>
                  </a:lnTo>
                  <a:lnTo>
                    <a:pt x="79" y="10"/>
                  </a:lnTo>
                  <a:lnTo>
                    <a:pt x="79" y="10"/>
                  </a:lnTo>
                  <a:lnTo>
                    <a:pt x="80" y="9"/>
                  </a:lnTo>
                  <a:lnTo>
                    <a:pt x="80" y="9"/>
                  </a:lnTo>
                  <a:lnTo>
                    <a:pt x="80" y="9"/>
                  </a:lnTo>
                  <a:lnTo>
                    <a:pt x="81" y="8"/>
                  </a:lnTo>
                  <a:lnTo>
                    <a:pt x="81" y="8"/>
                  </a:lnTo>
                  <a:lnTo>
                    <a:pt x="81" y="8"/>
                  </a:lnTo>
                  <a:lnTo>
                    <a:pt x="82" y="8"/>
                  </a:lnTo>
                  <a:lnTo>
                    <a:pt x="82" y="7"/>
                  </a:lnTo>
                  <a:lnTo>
                    <a:pt x="82" y="7"/>
                  </a:lnTo>
                  <a:lnTo>
                    <a:pt x="83" y="7"/>
                  </a:lnTo>
                  <a:lnTo>
                    <a:pt x="83" y="6"/>
                  </a:lnTo>
                  <a:lnTo>
                    <a:pt x="83" y="6"/>
                  </a:lnTo>
                  <a:lnTo>
                    <a:pt x="84" y="6"/>
                  </a:lnTo>
                  <a:lnTo>
                    <a:pt x="84" y="6"/>
                  </a:lnTo>
                  <a:lnTo>
                    <a:pt x="84" y="5"/>
                  </a:lnTo>
                  <a:lnTo>
                    <a:pt x="85" y="5"/>
                  </a:lnTo>
                  <a:lnTo>
                    <a:pt x="85" y="5"/>
                  </a:lnTo>
                  <a:lnTo>
                    <a:pt x="85" y="5"/>
                  </a:lnTo>
                  <a:lnTo>
                    <a:pt x="86" y="4"/>
                  </a:lnTo>
                  <a:lnTo>
                    <a:pt x="86" y="4"/>
                  </a:lnTo>
                  <a:lnTo>
                    <a:pt x="86" y="4"/>
                  </a:lnTo>
                  <a:lnTo>
                    <a:pt x="87" y="4"/>
                  </a:lnTo>
                  <a:lnTo>
                    <a:pt x="87" y="4"/>
                  </a:lnTo>
                  <a:lnTo>
                    <a:pt x="87" y="3"/>
                  </a:lnTo>
                  <a:lnTo>
                    <a:pt x="87" y="3"/>
                  </a:lnTo>
                  <a:lnTo>
                    <a:pt x="88" y="3"/>
                  </a:lnTo>
                  <a:lnTo>
                    <a:pt x="88" y="3"/>
                  </a:lnTo>
                  <a:lnTo>
                    <a:pt x="88" y="3"/>
                  </a:lnTo>
                  <a:lnTo>
                    <a:pt x="89" y="2"/>
                  </a:lnTo>
                  <a:lnTo>
                    <a:pt x="89" y="2"/>
                  </a:lnTo>
                  <a:lnTo>
                    <a:pt x="89" y="2"/>
                  </a:lnTo>
                  <a:lnTo>
                    <a:pt x="90" y="2"/>
                  </a:lnTo>
                  <a:lnTo>
                    <a:pt x="90" y="2"/>
                  </a:lnTo>
                  <a:lnTo>
                    <a:pt x="90" y="2"/>
                  </a:lnTo>
                  <a:lnTo>
                    <a:pt x="91" y="2"/>
                  </a:lnTo>
                  <a:lnTo>
                    <a:pt x="91" y="1"/>
                  </a:lnTo>
                  <a:lnTo>
                    <a:pt x="91" y="1"/>
                  </a:lnTo>
                  <a:lnTo>
                    <a:pt x="92" y="1"/>
                  </a:lnTo>
                  <a:lnTo>
                    <a:pt x="92" y="1"/>
                  </a:lnTo>
                  <a:lnTo>
                    <a:pt x="92" y="1"/>
                  </a:lnTo>
                  <a:lnTo>
                    <a:pt x="93" y="1"/>
                  </a:lnTo>
                  <a:lnTo>
                    <a:pt x="93" y="1"/>
                  </a:lnTo>
                  <a:lnTo>
                    <a:pt x="93" y="1"/>
                  </a:lnTo>
                  <a:lnTo>
                    <a:pt x="94" y="1"/>
                  </a:lnTo>
                  <a:lnTo>
                    <a:pt x="94" y="1"/>
                  </a:lnTo>
                  <a:lnTo>
                    <a:pt x="94" y="1"/>
                  </a:lnTo>
                  <a:lnTo>
                    <a:pt x="95" y="1"/>
                  </a:lnTo>
                  <a:lnTo>
                    <a:pt x="95" y="0"/>
                  </a:lnTo>
                  <a:lnTo>
                    <a:pt x="95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97" y="0"/>
                  </a:lnTo>
                  <a:lnTo>
                    <a:pt x="97" y="0"/>
                  </a:lnTo>
                  <a:lnTo>
                    <a:pt x="97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98" y="1"/>
                  </a:lnTo>
                  <a:lnTo>
                    <a:pt x="99" y="1"/>
                  </a:lnTo>
                  <a:lnTo>
                    <a:pt x="99" y="1"/>
                  </a:lnTo>
                  <a:lnTo>
                    <a:pt x="99" y="1"/>
                  </a:lnTo>
                  <a:lnTo>
                    <a:pt x="100" y="1"/>
                  </a:lnTo>
                  <a:lnTo>
                    <a:pt x="100" y="1"/>
                  </a:lnTo>
                  <a:lnTo>
                    <a:pt x="100" y="1"/>
                  </a:lnTo>
                  <a:lnTo>
                    <a:pt x="101" y="1"/>
                  </a:lnTo>
                  <a:lnTo>
                    <a:pt x="101" y="1"/>
                  </a:lnTo>
                  <a:lnTo>
                    <a:pt x="101" y="1"/>
                  </a:lnTo>
                  <a:lnTo>
                    <a:pt x="102" y="1"/>
                  </a:lnTo>
                  <a:lnTo>
                    <a:pt x="102" y="1"/>
                  </a:lnTo>
                  <a:lnTo>
                    <a:pt x="102" y="2"/>
                  </a:lnTo>
                  <a:lnTo>
                    <a:pt x="103" y="2"/>
                  </a:lnTo>
                  <a:lnTo>
                    <a:pt x="103" y="2"/>
                  </a:lnTo>
                  <a:lnTo>
                    <a:pt x="103" y="2"/>
                  </a:lnTo>
                  <a:lnTo>
                    <a:pt x="104" y="2"/>
                  </a:lnTo>
                  <a:lnTo>
                    <a:pt x="104" y="2"/>
                  </a:lnTo>
                  <a:lnTo>
                    <a:pt x="104" y="2"/>
                  </a:lnTo>
                  <a:lnTo>
                    <a:pt x="105" y="3"/>
                  </a:lnTo>
                  <a:lnTo>
                    <a:pt x="105" y="3"/>
                  </a:lnTo>
                  <a:lnTo>
                    <a:pt x="105" y="3"/>
                  </a:lnTo>
                  <a:lnTo>
                    <a:pt x="106" y="3"/>
                  </a:lnTo>
                  <a:lnTo>
                    <a:pt x="106" y="3"/>
                  </a:lnTo>
                  <a:lnTo>
                    <a:pt x="106" y="4"/>
                  </a:lnTo>
                  <a:lnTo>
                    <a:pt x="107" y="4"/>
                  </a:lnTo>
                  <a:lnTo>
                    <a:pt x="107" y="4"/>
                  </a:lnTo>
                  <a:lnTo>
                    <a:pt x="107" y="4"/>
                  </a:lnTo>
                  <a:lnTo>
                    <a:pt x="108" y="4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109" y="5"/>
                  </a:lnTo>
                  <a:lnTo>
                    <a:pt x="109" y="6"/>
                  </a:lnTo>
                  <a:lnTo>
                    <a:pt x="109" y="6"/>
                  </a:lnTo>
                  <a:lnTo>
                    <a:pt x="110" y="6"/>
                  </a:lnTo>
                  <a:lnTo>
                    <a:pt x="110" y="6"/>
                  </a:lnTo>
                  <a:lnTo>
                    <a:pt x="110" y="7"/>
                  </a:lnTo>
                  <a:lnTo>
                    <a:pt x="111" y="7"/>
                  </a:lnTo>
                  <a:lnTo>
                    <a:pt x="111" y="7"/>
                  </a:lnTo>
                  <a:lnTo>
                    <a:pt x="111" y="8"/>
                  </a:lnTo>
                  <a:lnTo>
                    <a:pt x="112" y="8"/>
                  </a:lnTo>
                  <a:lnTo>
                    <a:pt x="112" y="8"/>
                  </a:lnTo>
                  <a:lnTo>
                    <a:pt x="112" y="8"/>
                  </a:lnTo>
                  <a:lnTo>
                    <a:pt x="113" y="9"/>
                  </a:lnTo>
                  <a:lnTo>
                    <a:pt x="113" y="9"/>
                  </a:lnTo>
                  <a:lnTo>
                    <a:pt x="113" y="9"/>
                  </a:lnTo>
                  <a:lnTo>
                    <a:pt x="114" y="10"/>
                  </a:lnTo>
                  <a:lnTo>
                    <a:pt x="114" y="10"/>
                  </a:lnTo>
                  <a:lnTo>
                    <a:pt x="114" y="10"/>
                  </a:lnTo>
                  <a:lnTo>
                    <a:pt x="115" y="11"/>
                  </a:lnTo>
                  <a:lnTo>
                    <a:pt x="115" y="11"/>
                  </a:lnTo>
                  <a:lnTo>
                    <a:pt x="115" y="11"/>
                  </a:lnTo>
                  <a:lnTo>
                    <a:pt x="116" y="12"/>
                  </a:lnTo>
                  <a:lnTo>
                    <a:pt x="116" y="12"/>
                  </a:lnTo>
                  <a:lnTo>
                    <a:pt x="116" y="12"/>
                  </a:lnTo>
                  <a:lnTo>
                    <a:pt x="117" y="13"/>
                  </a:lnTo>
                  <a:lnTo>
                    <a:pt x="117" y="13"/>
                  </a:lnTo>
                  <a:lnTo>
                    <a:pt x="117" y="14"/>
                  </a:lnTo>
                  <a:lnTo>
                    <a:pt x="118" y="14"/>
                  </a:lnTo>
                  <a:lnTo>
                    <a:pt x="118" y="14"/>
                  </a:lnTo>
                  <a:lnTo>
                    <a:pt x="118" y="15"/>
                  </a:lnTo>
                  <a:lnTo>
                    <a:pt x="118" y="15"/>
                  </a:lnTo>
                  <a:lnTo>
                    <a:pt x="119" y="15"/>
                  </a:lnTo>
                  <a:lnTo>
                    <a:pt x="119" y="16"/>
                  </a:lnTo>
                  <a:lnTo>
                    <a:pt x="119" y="16"/>
                  </a:lnTo>
                  <a:lnTo>
                    <a:pt x="120" y="17"/>
                  </a:lnTo>
                  <a:lnTo>
                    <a:pt x="120" y="17"/>
                  </a:lnTo>
                  <a:lnTo>
                    <a:pt x="120" y="17"/>
                  </a:lnTo>
                  <a:lnTo>
                    <a:pt x="121" y="18"/>
                  </a:lnTo>
                  <a:lnTo>
                    <a:pt x="121" y="18"/>
                  </a:lnTo>
                  <a:lnTo>
                    <a:pt x="121" y="19"/>
                  </a:lnTo>
                  <a:lnTo>
                    <a:pt x="122" y="19"/>
                  </a:lnTo>
                  <a:lnTo>
                    <a:pt x="122" y="19"/>
                  </a:lnTo>
                  <a:lnTo>
                    <a:pt x="122" y="20"/>
                  </a:lnTo>
                  <a:lnTo>
                    <a:pt x="123" y="20"/>
                  </a:lnTo>
                  <a:lnTo>
                    <a:pt x="123" y="21"/>
                  </a:lnTo>
                  <a:lnTo>
                    <a:pt x="123" y="21"/>
                  </a:lnTo>
                  <a:lnTo>
                    <a:pt x="124" y="22"/>
                  </a:lnTo>
                  <a:lnTo>
                    <a:pt x="124" y="22"/>
                  </a:lnTo>
                  <a:lnTo>
                    <a:pt x="124" y="22"/>
                  </a:lnTo>
                  <a:lnTo>
                    <a:pt x="125" y="23"/>
                  </a:lnTo>
                  <a:lnTo>
                    <a:pt x="125" y="23"/>
                  </a:lnTo>
                  <a:lnTo>
                    <a:pt x="125" y="24"/>
                  </a:lnTo>
                  <a:lnTo>
                    <a:pt x="126" y="24"/>
                  </a:lnTo>
                  <a:lnTo>
                    <a:pt x="126" y="25"/>
                  </a:lnTo>
                  <a:lnTo>
                    <a:pt x="126" y="25"/>
                  </a:lnTo>
                  <a:lnTo>
                    <a:pt x="127" y="25"/>
                  </a:lnTo>
                  <a:lnTo>
                    <a:pt x="127" y="26"/>
                  </a:lnTo>
                  <a:lnTo>
                    <a:pt x="127" y="26"/>
                  </a:lnTo>
                  <a:lnTo>
                    <a:pt x="128" y="27"/>
                  </a:lnTo>
                  <a:lnTo>
                    <a:pt x="128" y="27"/>
                  </a:lnTo>
                  <a:lnTo>
                    <a:pt x="128" y="28"/>
                  </a:lnTo>
                  <a:lnTo>
                    <a:pt x="129" y="28"/>
                  </a:lnTo>
                  <a:lnTo>
                    <a:pt x="129" y="28"/>
                  </a:lnTo>
                  <a:lnTo>
                    <a:pt x="129" y="29"/>
                  </a:lnTo>
                  <a:lnTo>
                    <a:pt x="129" y="29"/>
                  </a:lnTo>
                  <a:lnTo>
                    <a:pt x="130" y="30"/>
                  </a:lnTo>
                  <a:lnTo>
                    <a:pt x="130" y="30"/>
                  </a:lnTo>
                  <a:lnTo>
                    <a:pt x="130" y="31"/>
                  </a:lnTo>
                  <a:lnTo>
                    <a:pt x="131" y="31"/>
                  </a:lnTo>
                  <a:lnTo>
                    <a:pt x="131" y="31"/>
                  </a:lnTo>
                  <a:lnTo>
                    <a:pt x="131" y="32"/>
                  </a:lnTo>
                  <a:lnTo>
                    <a:pt x="132" y="32"/>
                  </a:lnTo>
                  <a:lnTo>
                    <a:pt x="132" y="33"/>
                  </a:lnTo>
                  <a:lnTo>
                    <a:pt x="132" y="33"/>
                  </a:lnTo>
                  <a:lnTo>
                    <a:pt x="133" y="34"/>
                  </a:lnTo>
                  <a:lnTo>
                    <a:pt x="133" y="34"/>
                  </a:lnTo>
                  <a:lnTo>
                    <a:pt x="133" y="34"/>
                  </a:lnTo>
                  <a:lnTo>
                    <a:pt x="134" y="35"/>
                  </a:lnTo>
                  <a:lnTo>
                    <a:pt x="134" y="35"/>
                  </a:lnTo>
                  <a:lnTo>
                    <a:pt x="134" y="36"/>
                  </a:lnTo>
                  <a:lnTo>
                    <a:pt x="135" y="36"/>
                  </a:lnTo>
                  <a:lnTo>
                    <a:pt x="135" y="36"/>
                  </a:lnTo>
                  <a:lnTo>
                    <a:pt x="135" y="37"/>
                  </a:lnTo>
                  <a:lnTo>
                    <a:pt x="136" y="37"/>
                  </a:lnTo>
                  <a:lnTo>
                    <a:pt x="136" y="38"/>
                  </a:lnTo>
                  <a:lnTo>
                    <a:pt x="136" y="38"/>
                  </a:lnTo>
                  <a:lnTo>
                    <a:pt x="137" y="39"/>
                  </a:lnTo>
                  <a:lnTo>
                    <a:pt x="137" y="39"/>
                  </a:lnTo>
                  <a:lnTo>
                    <a:pt x="137" y="39"/>
                  </a:lnTo>
                  <a:lnTo>
                    <a:pt x="138" y="40"/>
                  </a:lnTo>
                  <a:lnTo>
                    <a:pt x="138" y="40"/>
                  </a:lnTo>
                  <a:lnTo>
                    <a:pt x="138" y="41"/>
                  </a:lnTo>
                  <a:lnTo>
                    <a:pt x="139" y="41"/>
                  </a:lnTo>
                  <a:lnTo>
                    <a:pt x="139" y="41"/>
                  </a:lnTo>
                  <a:lnTo>
                    <a:pt x="139" y="42"/>
                  </a:lnTo>
                  <a:lnTo>
                    <a:pt x="139" y="42"/>
                  </a:lnTo>
                  <a:lnTo>
                    <a:pt x="140" y="43"/>
                  </a:lnTo>
                  <a:lnTo>
                    <a:pt x="140" y="43"/>
                  </a:lnTo>
                  <a:lnTo>
                    <a:pt x="140" y="43"/>
                  </a:lnTo>
                  <a:lnTo>
                    <a:pt x="141" y="44"/>
                  </a:lnTo>
                  <a:lnTo>
                    <a:pt x="141" y="44"/>
                  </a:lnTo>
                  <a:lnTo>
                    <a:pt x="141" y="44"/>
                  </a:lnTo>
                  <a:lnTo>
                    <a:pt x="142" y="45"/>
                  </a:lnTo>
                  <a:lnTo>
                    <a:pt x="142" y="45"/>
                  </a:lnTo>
                  <a:lnTo>
                    <a:pt x="142" y="46"/>
                  </a:lnTo>
                  <a:lnTo>
                    <a:pt x="143" y="46"/>
                  </a:lnTo>
                  <a:lnTo>
                    <a:pt x="143" y="46"/>
                  </a:lnTo>
                  <a:lnTo>
                    <a:pt x="143" y="47"/>
                  </a:lnTo>
                  <a:lnTo>
                    <a:pt x="144" y="47"/>
                  </a:lnTo>
                  <a:lnTo>
                    <a:pt x="144" y="47"/>
                  </a:lnTo>
                  <a:lnTo>
                    <a:pt x="144" y="48"/>
                  </a:lnTo>
                  <a:lnTo>
                    <a:pt x="145" y="48"/>
                  </a:lnTo>
                  <a:lnTo>
                    <a:pt x="145" y="48"/>
                  </a:lnTo>
                  <a:lnTo>
                    <a:pt x="145" y="49"/>
                  </a:lnTo>
                  <a:lnTo>
                    <a:pt x="146" y="49"/>
                  </a:lnTo>
                  <a:lnTo>
                    <a:pt x="146" y="49"/>
                  </a:lnTo>
                  <a:lnTo>
                    <a:pt x="146" y="50"/>
                  </a:lnTo>
                  <a:lnTo>
                    <a:pt x="147" y="50"/>
                  </a:lnTo>
                  <a:lnTo>
                    <a:pt x="147" y="50"/>
                  </a:lnTo>
                  <a:lnTo>
                    <a:pt x="147" y="51"/>
                  </a:lnTo>
                  <a:lnTo>
                    <a:pt x="148" y="51"/>
                  </a:lnTo>
                  <a:lnTo>
                    <a:pt x="148" y="51"/>
                  </a:lnTo>
                  <a:lnTo>
                    <a:pt x="148" y="52"/>
                  </a:lnTo>
                  <a:lnTo>
                    <a:pt x="149" y="52"/>
                  </a:lnTo>
                  <a:lnTo>
                    <a:pt x="149" y="52"/>
                  </a:lnTo>
                  <a:lnTo>
                    <a:pt x="149" y="53"/>
                  </a:lnTo>
                  <a:lnTo>
                    <a:pt x="149" y="53"/>
                  </a:lnTo>
                  <a:lnTo>
                    <a:pt x="150" y="53"/>
                  </a:lnTo>
                  <a:lnTo>
                    <a:pt x="150" y="54"/>
                  </a:lnTo>
                  <a:lnTo>
                    <a:pt x="150" y="54"/>
                  </a:lnTo>
                  <a:lnTo>
                    <a:pt x="151" y="54"/>
                  </a:lnTo>
                  <a:lnTo>
                    <a:pt x="151" y="54"/>
                  </a:lnTo>
                  <a:lnTo>
                    <a:pt x="151" y="55"/>
                  </a:lnTo>
                  <a:lnTo>
                    <a:pt x="152" y="55"/>
                  </a:lnTo>
                  <a:lnTo>
                    <a:pt x="152" y="55"/>
                  </a:lnTo>
                  <a:lnTo>
                    <a:pt x="152" y="56"/>
                  </a:lnTo>
                  <a:lnTo>
                    <a:pt x="153" y="56"/>
                  </a:lnTo>
                  <a:lnTo>
                    <a:pt x="153" y="56"/>
                  </a:lnTo>
                  <a:lnTo>
                    <a:pt x="153" y="56"/>
                  </a:lnTo>
                  <a:lnTo>
                    <a:pt x="154" y="57"/>
                  </a:lnTo>
                  <a:lnTo>
                    <a:pt x="154" y="57"/>
                  </a:lnTo>
                  <a:lnTo>
                    <a:pt x="154" y="57"/>
                  </a:lnTo>
                  <a:lnTo>
                    <a:pt x="155" y="57"/>
                  </a:lnTo>
                  <a:lnTo>
                    <a:pt x="155" y="58"/>
                  </a:lnTo>
                  <a:lnTo>
                    <a:pt x="155" y="58"/>
                  </a:lnTo>
                  <a:lnTo>
                    <a:pt x="156" y="58"/>
                  </a:lnTo>
                  <a:lnTo>
                    <a:pt x="156" y="58"/>
                  </a:lnTo>
                  <a:lnTo>
                    <a:pt x="156" y="59"/>
                  </a:lnTo>
                  <a:lnTo>
                    <a:pt x="157" y="59"/>
                  </a:lnTo>
                  <a:lnTo>
                    <a:pt x="157" y="59"/>
                  </a:lnTo>
                  <a:lnTo>
                    <a:pt x="157" y="59"/>
                  </a:lnTo>
                  <a:lnTo>
                    <a:pt x="158" y="60"/>
                  </a:lnTo>
                  <a:lnTo>
                    <a:pt x="158" y="60"/>
                  </a:lnTo>
                  <a:lnTo>
                    <a:pt x="158" y="60"/>
                  </a:lnTo>
                  <a:lnTo>
                    <a:pt x="159" y="60"/>
                  </a:lnTo>
                  <a:lnTo>
                    <a:pt x="159" y="60"/>
                  </a:lnTo>
                  <a:lnTo>
                    <a:pt x="159" y="61"/>
                  </a:lnTo>
                  <a:lnTo>
                    <a:pt x="160" y="61"/>
                  </a:lnTo>
                  <a:lnTo>
                    <a:pt x="160" y="61"/>
                  </a:lnTo>
                  <a:lnTo>
                    <a:pt x="160" y="61"/>
                  </a:lnTo>
                  <a:lnTo>
                    <a:pt x="160" y="62"/>
                  </a:lnTo>
                  <a:lnTo>
                    <a:pt x="161" y="62"/>
                  </a:lnTo>
                  <a:lnTo>
                    <a:pt x="161" y="62"/>
                  </a:lnTo>
                  <a:lnTo>
                    <a:pt x="161" y="62"/>
                  </a:lnTo>
                  <a:lnTo>
                    <a:pt x="162" y="62"/>
                  </a:lnTo>
                  <a:lnTo>
                    <a:pt x="162" y="62"/>
                  </a:lnTo>
                  <a:lnTo>
                    <a:pt x="162" y="63"/>
                  </a:lnTo>
                  <a:lnTo>
                    <a:pt x="163" y="63"/>
                  </a:lnTo>
                  <a:lnTo>
                    <a:pt x="163" y="63"/>
                  </a:lnTo>
                  <a:lnTo>
                    <a:pt x="163" y="63"/>
                  </a:lnTo>
                  <a:lnTo>
                    <a:pt x="164" y="63"/>
                  </a:lnTo>
                  <a:lnTo>
                    <a:pt x="164" y="64"/>
                  </a:lnTo>
                  <a:lnTo>
                    <a:pt x="164" y="64"/>
                  </a:lnTo>
                  <a:lnTo>
                    <a:pt x="165" y="64"/>
                  </a:lnTo>
                  <a:lnTo>
                    <a:pt x="165" y="64"/>
                  </a:lnTo>
                  <a:lnTo>
                    <a:pt x="165" y="64"/>
                  </a:lnTo>
                  <a:lnTo>
                    <a:pt x="166" y="64"/>
                  </a:lnTo>
                  <a:lnTo>
                    <a:pt x="166" y="64"/>
                  </a:lnTo>
                  <a:lnTo>
                    <a:pt x="166" y="65"/>
                  </a:lnTo>
                  <a:lnTo>
                    <a:pt x="167" y="65"/>
                  </a:lnTo>
                  <a:lnTo>
                    <a:pt x="167" y="65"/>
                  </a:lnTo>
                  <a:lnTo>
                    <a:pt x="167" y="65"/>
                  </a:lnTo>
                  <a:lnTo>
                    <a:pt x="168" y="65"/>
                  </a:lnTo>
                  <a:lnTo>
                    <a:pt x="168" y="65"/>
                  </a:lnTo>
                  <a:lnTo>
                    <a:pt x="168" y="65"/>
                  </a:lnTo>
                  <a:lnTo>
                    <a:pt x="169" y="66"/>
                  </a:lnTo>
                  <a:lnTo>
                    <a:pt x="169" y="66"/>
                  </a:lnTo>
                  <a:lnTo>
                    <a:pt x="169" y="66"/>
                  </a:lnTo>
                  <a:lnTo>
                    <a:pt x="170" y="66"/>
                  </a:lnTo>
                  <a:lnTo>
                    <a:pt x="170" y="66"/>
                  </a:lnTo>
                  <a:lnTo>
                    <a:pt x="170" y="66"/>
                  </a:lnTo>
                  <a:lnTo>
                    <a:pt x="170" y="66"/>
                  </a:lnTo>
                  <a:lnTo>
                    <a:pt x="171" y="66"/>
                  </a:lnTo>
                  <a:lnTo>
                    <a:pt x="171" y="67"/>
                  </a:lnTo>
                  <a:lnTo>
                    <a:pt x="171" y="67"/>
                  </a:lnTo>
                  <a:lnTo>
                    <a:pt x="172" y="67"/>
                  </a:lnTo>
                  <a:lnTo>
                    <a:pt x="172" y="67"/>
                  </a:lnTo>
                  <a:lnTo>
                    <a:pt x="172" y="67"/>
                  </a:lnTo>
                  <a:lnTo>
                    <a:pt x="173" y="67"/>
                  </a:lnTo>
                  <a:lnTo>
                    <a:pt x="173" y="67"/>
                  </a:lnTo>
                  <a:lnTo>
                    <a:pt x="173" y="67"/>
                  </a:lnTo>
                  <a:lnTo>
                    <a:pt x="174" y="67"/>
                  </a:lnTo>
                  <a:lnTo>
                    <a:pt x="174" y="68"/>
                  </a:lnTo>
                  <a:lnTo>
                    <a:pt x="174" y="68"/>
                  </a:lnTo>
                  <a:lnTo>
                    <a:pt x="175" y="68"/>
                  </a:lnTo>
                  <a:lnTo>
                    <a:pt x="175" y="68"/>
                  </a:lnTo>
                  <a:lnTo>
                    <a:pt x="175" y="68"/>
                  </a:lnTo>
                  <a:lnTo>
                    <a:pt x="176" y="68"/>
                  </a:lnTo>
                  <a:lnTo>
                    <a:pt x="176" y="68"/>
                  </a:lnTo>
                  <a:lnTo>
                    <a:pt x="176" y="68"/>
                  </a:lnTo>
                  <a:lnTo>
                    <a:pt x="177" y="68"/>
                  </a:lnTo>
                  <a:lnTo>
                    <a:pt x="177" y="68"/>
                  </a:lnTo>
                  <a:lnTo>
                    <a:pt x="177" y="68"/>
                  </a:lnTo>
                  <a:lnTo>
                    <a:pt x="178" y="68"/>
                  </a:lnTo>
                  <a:lnTo>
                    <a:pt x="178" y="69"/>
                  </a:lnTo>
                  <a:lnTo>
                    <a:pt x="178" y="69"/>
                  </a:lnTo>
                  <a:lnTo>
                    <a:pt x="179" y="69"/>
                  </a:lnTo>
                  <a:lnTo>
                    <a:pt x="179" y="69"/>
                  </a:lnTo>
                  <a:lnTo>
                    <a:pt x="179" y="69"/>
                  </a:lnTo>
                  <a:lnTo>
                    <a:pt x="180" y="69"/>
                  </a:lnTo>
                  <a:lnTo>
                    <a:pt x="180" y="69"/>
                  </a:lnTo>
                  <a:lnTo>
                    <a:pt x="180" y="69"/>
                  </a:lnTo>
                  <a:lnTo>
                    <a:pt x="180" y="69"/>
                  </a:lnTo>
                  <a:lnTo>
                    <a:pt x="181" y="69"/>
                  </a:lnTo>
                  <a:lnTo>
                    <a:pt x="181" y="69"/>
                  </a:lnTo>
                  <a:lnTo>
                    <a:pt x="181" y="69"/>
                  </a:lnTo>
                  <a:lnTo>
                    <a:pt x="182" y="69"/>
                  </a:lnTo>
                  <a:lnTo>
                    <a:pt x="182" y="69"/>
                  </a:lnTo>
                  <a:lnTo>
                    <a:pt x="182" y="69"/>
                  </a:lnTo>
                  <a:lnTo>
                    <a:pt x="183" y="70"/>
                  </a:lnTo>
                  <a:lnTo>
                    <a:pt x="183" y="70"/>
                  </a:lnTo>
                  <a:lnTo>
                    <a:pt x="183" y="70"/>
                  </a:lnTo>
                  <a:lnTo>
                    <a:pt x="184" y="70"/>
                  </a:lnTo>
                  <a:lnTo>
                    <a:pt x="184" y="70"/>
                  </a:lnTo>
                  <a:lnTo>
                    <a:pt x="184" y="70"/>
                  </a:lnTo>
                  <a:lnTo>
                    <a:pt x="185" y="70"/>
                  </a:lnTo>
                  <a:lnTo>
                    <a:pt x="185" y="70"/>
                  </a:lnTo>
                  <a:lnTo>
                    <a:pt x="185" y="70"/>
                  </a:lnTo>
                  <a:lnTo>
                    <a:pt x="186" y="70"/>
                  </a:lnTo>
                  <a:lnTo>
                    <a:pt x="186" y="70"/>
                  </a:lnTo>
                  <a:lnTo>
                    <a:pt x="186" y="70"/>
                  </a:lnTo>
                  <a:lnTo>
                    <a:pt x="187" y="70"/>
                  </a:lnTo>
                  <a:lnTo>
                    <a:pt x="187" y="70"/>
                  </a:lnTo>
                  <a:lnTo>
                    <a:pt x="187" y="70"/>
                  </a:lnTo>
                  <a:lnTo>
                    <a:pt x="188" y="70"/>
                  </a:lnTo>
                  <a:lnTo>
                    <a:pt x="188" y="70"/>
                  </a:lnTo>
                  <a:lnTo>
                    <a:pt x="188" y="70"/>
                  </a:lnTo>
                  <a:lnTo>
                    <a:pt x="189" y="70"/>
                  </a:lnTo>
                  <a:lnTo>
                    <a:pt x="189" y="70"/>
                  </a:lnTo>
                  <a:lnTo>
                    <a:pt x="189" y="70"/>
                  </a:lnTo>
                  <a:lnTo>
                    <a:pt x="190" y="70"/>
                  </a:lnTo>
                  <a:lnTo>
                    <a:pt x="190" y="70"/>
                  </a:lnTo>
                  <a:lnTo>
                    <a:pt x="190" y="70"/>
                  </a:lnTo>
                  <a:lnTo>
                    <a:pt x="191" y="70"/>
                  </a:lnTo>
                  <a:lnTo>
                    <a:pt x="191" y="71"/>
                  </a:lnTo>
                  <a:lnTo>
                    <a:pt x="191" y="71"/>
                  </a:lnTo>
                  <a:lnTo>
                    <a:pt x="191" y="71"/>
                  </a:lnTo>
                  <a:lnTo>
                    <a:pt x="192" y="71"/>
                  </a:lnTo>
                  <a:lnTo>
                    <a:pt x="192" y="71"/>
                  </a:lnTo>
                  <a:lnTo>
                    <a:pt x="192" y="71"/>
                  </a:lnTo>
                  <a:lnTo>
                    <a:pt x="193" y="71"/>
                  </a:lnTo>
                  <a:lnTo>
                    <a:pt x="193" y="71"/>
                  </a:lnTo>
                  <a:lnTo>
                    <a:pt x="193" y="71"/>
                  </a:lnTo>
                </a:path>
              </a:pathLst>
            </a:custGeom>
            <a:noFill/>
            <a:ln w="7938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0"/>
            <p:cNvSpPr>
              <a:spLocks noChangeShapeType="1"/>
            </p:cNvSpPr>
            <p:nvPr/>
          </p:nvSpPr>
          <p:spPr bwMode="auto">
            <a:xfrm>
              <a:off x="2418" y="3687"/>
              <a:ext cx="1001" cy="1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1"/>
            <p:cNvSpPr>
              <a:spLocks noChangeShapeType="1"/>
            </p:cNvSpPr>
            <p:nvPr/>
          </p:nvSpPr>
          <p:spPr bwMode="auto">
            <a:xfrm>
              <a:off x="2418" y="3687"/>
              <a:ext cx="1" cy="36"/>
            </a:xfrm>
            <a:prstGeom prst="line">
              <a:avLst/>
            </a:prstGeom>
            <a:noFill/>
            <a:ln w="793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2"/>
            <p:cNvSpPr>
              <a:spLocks noChangeShapeType="1"/>
            </p:cNvSpPr>
            <p:nvPr/>
          </p:nvSpPr>
          <p:spPr bwMode="auto">
            <a:xfrm>
              <a:off x="2667" y="3687"/>
              <a:ext cx="1" cy="36"/>
            </a:xfrm>
            <a:prstGeom prst="line">
              <a:avLst/>
            </a:prstGeom>
            <a:noFill/>
            <a:ln w="793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3"/>
            <p:cNvSpPr>
              <a:spLocks noChangeShapeType="1"/>
            </p:cNvSpPr>
            <p:nvPr/>
          </p:nvSpPr>
          <p:spPr bwMode="auto">
            <a:xfrm>
              <a:off x="2921" y="3687"/>
              <a:ext cx="1" cy="36"/>
            </a:xfrm>
            <a:prstGeom prst="line">
              <a:avLst/>
            </a:prstGeom>
            <a:noFill/>
            <a:ln w="793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4"/>
            <p:cNvSpPr>
              <a:spLocks noChangeShapeType="1"/>
            </p:cNvSpPr>
            <p:nvPr/>
          </p:nvSpPr>
          <p:spPr bwMode="auto">
            <a:xfrm>
              <a:off x="3170" y="3687"/>
              <a:ext cx="1" cy="36"/>
            </a:xfrm>
            <a:prstGeom prst="line">
              <a:avLst/>
            </a:prstGeom>
            <a:noFill/>
            <a:ln w="793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5"/>
            <p:cNvSpPr>
              <a:spLocks noChangeShapeType="1"/>
            </p:cNvSpPr>
            <p:nvPr/>
          </p:nvSpPr>
          <p:spPr bwMode="auto">
            <a:xfrm>
              <a:off x="3419" y="3687"/>
              <a:ext cx="1" cy="36"/>
            </a:xfrm>
            <a:prstGeom prst="line">
              <a:avLst/>
            </a:prstGeom>
            <a:noFill/>
            <a:ln w="793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1840689"/>
              </p:ext>
            </p:extLst>
          </p:nvPr>
        </p:nvGraphicFramePr>
        <p:xfrm>
          <a:off x="762000" y="1584630"/>
          <a:ext cx="24034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70" name="Equation" r:id="rId3" imgW="1040948" imgH="330057" progId="Equation.3">
                  <p:embed/>
                </p:oleObj>
              </mc:Choice>
              <mc:Fallback>
                <p:oleObj name="Equation" r:id="rId3" imgW="1040948" imgH="33005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584630"/>
                        <a:ext cx="240347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8900014"/>
              </p:ext>
            </p:extLst>
          </p:nvPr>
        </p:nvGraphicFramePr>
        <p:xfrm>
          <a:off x="3606800" y="6019800"/>
          <a:ext cx="21082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71" name="Equation" r:id="rId5" imgW="1054080" imgH="317160" progId="Equation.3">
                  <p:embed/>
                </p:oleObj>
              </mc:Choice>
              <mc:Fallback>
                <p:oleObj name="Equation" r:id="rId5" imgW="1054080" imgH="3171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6800" y="6019800"/>
                        <a:ext cx="21082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Straight Arrow Connector 31"/>
          <p:cNvCxnSpPr/>
          <p:nvPr/>
        </p:nvCxnSpPr>
        <p:spPr>
          <a:xfrm flipH="1">
            <a:off x="1873500" y="2259013"/>
            <a:ext cx="412501" cy="636587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09600" y="2895600"/>
            <a:ext cx="2253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will be all zero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8592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ANOVA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51133" y="1523999"/>
            <a:ext cx="7467600" cy="3429001"/>
            <a:chOff x="609600" y="1676399"/>
            <a:chExt cx="8153400" cy="3657601"/>
          </a:xfrm>
        </p:grpSpPr>
        <p:sp>
          <p:nvSpPr>
            <p:cNvPr id="3" name="Rectangle 2"/>
            <p:cNvSpPr/>
            <p:nvPr/>
          </p:nvSpPr>
          <p:spPr>
            <a:xfrm>
              <a:off x="3048000" y="1676399"/>
              <a:ext cx="3276600" cy="13817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Total variation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(variability among observations of different groups)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09600" y="3733800"/>
              <a:ext cx="3810000" cy="160020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rgbClr val="C00000"/>
                  </a:solidFill>
                </a:rPr>
                <a:t>Within group Error variance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(chance: random error + individual differences 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486400" y="3733800"/>
              <a:ext cx="3276600" cy="1600200"/>
            </a:xfrm>
            <a:prstGeom prst="rect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rgbClr val="008000"/>
                  </a:solidFill>
                </a:rPr>
                <a:t>Between group variance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(treatment effect + chance)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3276601" y="3058160"/>
              <a:ext cx="761221" cy="59944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5486400" y="3058160"/>
              <a:ext cx="533400" cy="59944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5687519"/>
              </p:ext>
            </p:extLst>
          </p:nvPr>
        </p:nvGraphicFramePr>
        <p:xfrm>
          <a:off x="3270250" y="5664200"/>
          <a:ext cx="30448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7" name="Equation" r:id="rId3" imgW="1587240" imgH="228600" progId="Equation.3">
                  <p:embed/>
                </p:oleObj>
              </mc:Choice>
              <mc:Fallback>
                <p:oleObj name="Equation" r:id="rId3" imgW="158724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250" y="5664200"/>
                        <a:ext cx="304482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009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ANOVA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4658966"/>
              </p:ext>
            </p:extLst>
          </p:nvPr>
        </p:nvGraphicFramePr>
        <p:xfrm>
          <a:off x="3124200" y="1600200"/>
          <a:ext cx="3141663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40" name="Equation" r:id="rId3" imgW="1638000" imgH="482400" progId="Equation.3">
                  <p:embed/>
                </p:oleObj>
              </mc:Choice>
              <mc:Fallback>
                <p:oleObj name="Equation" r:id="rId3" imgW="16380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600200"/>
                        <a:ext cx="3141663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4752197"/>
              </p:ext>
            </p:extLst>
          </p:nvPr>
        </p:nvGraphicFramePr>
        <p:xfrm>
          <a:off x="301624" y="2925763"/>
          <a:ext cx="7013576" cy="370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41" name="Equation" r:id="rId5" imgW="3657600" imgH="1930320" progId="Equation.3">
                  <p:embed/>
                </p:oleObj>
              </mc:Choice>
              <mc:Fallback>
                <p:oleObj name="Equation" r:id="rId5" imgW="3657600" imgH="1930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4" y="2925763"/>
                        <a:ext cx="7013576" cy="3703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16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ANOVA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6822823"/>
              </p:ext>
            </p:extLst>
          </p:nvPr>
        </p:nvGraphicFramePr>
        <p:xfrm>
          <a:off x="968375" y="1717675"/>
          <a:ext cx="7453313" cy="155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61" name="Equation" r:id="rId3" imgW="3886200" imgH="812520" progId="Equation.3">
                  <p:embed/>
                </p:oleObj>
              </mc:Choice>
              <mc:Fallback>
                <p:oleObj name="Equation" r:id="rId3" imgW="388620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75" y="1717675"/>
                        <a:ext cx="7453313" cy="155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862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u="sng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ANOVA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1863983"/>
              </p:ext>
            </p:extLst>
          </p:nvPr>
        </p:nvGraphicFramePr>
        <p:xfrm>
          <a:off x="696913" y="1662113"/>
          <a:ext cx="7720012" cy="224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88" name="Equation" r:id="rId3" imgW="4025880" imgH="1168200" progId="Equation.3">
                  <p:embed/>
                </p:oleObj>
              </mc:Choice>
              <mc:Fallback>
                <p:oleObj name="Equation" r:id="rId3" imgW="4025880" imgH="116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13" y="1662113"/>
                        <a:ext cx="7720012" cy="224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09600" y="3886200"/>
            <a:ext cx="671106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test statistic in ANOVA = ratio of chi-squared </a:t>
            </a:r>
          </a:p>
          <a:p>
            <a:r>
              <a:rPr lang="en-US" sz="2800" dirty="0" smtClean="0"/>
              <a:t>distributed variables</a:t>
            </a:r>
          </a:p>
          <a:p>
            <a:endParaRPr lang="en-US" sz="2800" dirty="0" smtClean="0"/>
          </a:p>
          <a:p>
            <a:r>
              <a:rPr lang="en-US" sz="2800" dirty="0" smtClean="0"/>
              <a:t>only when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null</a:t>
            </a:r>
            <a:r>
              <a:rPr lang="en-US" sz="2800" dirty="0" smtClean="0"/>
              <a:t> hypothesis is true</a:t>
            </a:r>
            <a:endParaRPr lang="en-US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/>
              <p14:cNvContentPartPr/>
              <p14:nvPr/>
            </p14:nvContentPartPr>
            <p14:xfrm>
              <a:off x="6242040" y="2696760"/>
              <a:ext cx="536040" cy="13309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32680" y="2687400"/>
                <a:ext cx="554760" cy="134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9599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  <a:tabLst>
                <a:tab pos="2057400" algn="l"/>
              </a:tabLst>
            </a:pPr>
            <a:r>
              <a:rPr lang="en-US" dirty="0" smtClean="0">
                <a:latin typeface="+mj-lt"/>
              </a:rPr>
              <a:t>intuitively F-statistic helps to accept or reject (at some confidence level)</a:t>
            </a:r>
          </a:p>
          <a:p>
            <a:pPr marL="0" indent="0">
              <a:buNone/>
              <a:tabLst>
                <a:tab pos="2057400" algn="l"/>
              </a:tabLst>
            </a:pPr>
            <a:endParaRPr lang="en-US" dirty="0">
              <a:latin typeface="+mj-lt"/>
            </a:endParaRPr>
          </a:p>
          <a:p>
            <a:pPr marL="0" indent="0">
              <a:buNone/>
              <a:tabLst>
                <a:tab pos="2057400" algn="l"/>
              </a:tabLst>
            </a:pPr>
            <a:r>
              <a:rPr lang="en-US" dirty="0" smtClean="0">
                <a:latin typeface="+mj-lt"/>
              </a:rPr>
              <a:t>if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between</a:t>
            </a:r>
            <a:r>
              <a:rPr lang="en-US" dirty="0" smtClean="0">
                <a:latin typeface="+mj-lt"/>
              </a:rPr>
              <a:t> variation exceeds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within</a:t>
            </a:r>
            <a:r>
              <a:rPr lang="en-US" dirty="0" smtClean="0">
                <a:latin typeface="+mj-lt"/>
              </a:rPr>
              <a:t> variation, we expect to reject the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null</a:t>
            </a:r>
            <a:r>
              <a:rPr lang="en-US" dirty="0" smtClean="0">
                <a:latin typeface="+mj-lt"/>
              </a:rPr>
              <a:t> hypothesis</a:t>
            </a:r>
          </a:p>
          <a:p>
            <a:pPr marL="0" indent="0">
              <a:buNone/>
              <a:tabLst>
                <a:tab pos="2057400" algn="l"/>
              </a:tabLst>
            </a:pPr>
            <a:endParaRPr lang="en-US" dirty="0">
              <a:latin typeface="+mj-lt"/>
            </a:endParaRPr>
          </a:p>
          <a:p>
            <a:pPr marL="0" indent="0">
              <a:buNone/>
              <a:tabLst>
                <a:tab pos="2057400" algn="l"/>
              </a:tabLst>
            </a:pPr>
            <a:r>
              <a:rPr lang="en-US" dirty="0" smtClean="0">
                <a:latin typeface="+mj-lt"/>
              </a:rPr>
              <a:t>can we justify this intuition mathematically?</a:t>
            </a:r>
            <a:endParaRPr lang="en-US" dirty="0">
              <a:latin typeface="+mj-lt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ANOVA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56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when is the combined (null) sample valid?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c</a:t>
            </a:r>
            <a:r>
              <a:rPr lang="en-US" dirty="0" smtClean="0">
                <a:latin typeface="+mj-lt"/>
              </a:rPr>
              <a:t>ondition for data exchangeability?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under null hypothesis i.e. no treatment effect (the two samples are taken from the same population)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homogeneity of variance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Nonparametric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19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u="sng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ANOVA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8983021"/>
              </p:ext>
            </p:extLst>
          </p:nvPr>
        </p:nvGraphicFramePr>
        <p:xfrm>
          <a:off x="1731963" y="1630362"/>
          <a:ext cx="5649912" cy="3779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65" name="Equation" r:id="rId3" imgW="2946240" imgH="1968480" progId="Equation.3">
                  <p:embed/>
                </p:oleObj>
              </mc:Choice>
              <mc:Fallback>
                <p:oleObj name="Equation" r:id="rId3" imgW="2946240" imgH="1968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1963" y="1630362"/>
                        <a:ext cx="5649912" cy="3779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8156285"/>
              </p:ext>
            </p:extLst>
          </p:nvPr>
        </p:nvGraphicFramePr>
        <p:xfrm>
          <a:off x="1828800" y="5638800"/>
          <a:ext cx="4608094" cy="465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66" name="Equation" r:id="rId5" imgW="2387520" imgH="241200" progId="Equation.3">
                  <p:embed/>
                </p:oleObj>
              </mc:Choice>
              <mc:Fallback>
                <p:oleObj name="Equation" r:id="rId5" imgW="238752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28800" y="5638800"/>
                        <a:ext cx="4608094" cy="465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835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u="sng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ANOVA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8921055"/>
              </p:ext>
            </p:extLst>
          </p:nvPr>
        </p:nvGraphicFramePr>
        <p:xfrm>
          <a:off x="1295400" y="1667197"/>
          <a:ext cx="6858000" cy="4578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29" name="Equation" r:id="rId3" imgW="4114800" imgH="2743200" progId="Equation.3">
                  <p:embed/>
                </p:oleObj>
              </mc:Choice>
              <mc:Fallback>
                <p:oleObj name="Equation" r:id="rId3" imgW="4114800" imgH="274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667197"/>
                        <a:ext cx="6858000" cy="45784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694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u="sng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ANOVA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5160575"/>
              </p:ext>
            </p:extLst>
          </p:nvPr>
        </p:nvGraphicFramePr>
        <p:xfrm>
          <a:off x="2133600" y="1905000"/>
          <a:ext cx="4837477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48" name="Equation" r:id="rId3" imgW="2476440" imgH="977760" progId="Equation.3">
                  <p:embed/>
                </p:oleObj>
              </mc:Choice>
              <mc:Fallback>
                <p:oleObj name="Equation" r:id="rId3" imgW="2476440" imgH="977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905000"/>
                        <a:ext cx="4837477" cy="191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590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  <a:tabLst>
                <a:tab pos="2057400" algn="l"/>
              </a:tabLst>
            </a:pPr>
            <a:r>
              <a:rPr lang="en-US" dirty="0" smtClean="0">
                <a:latin typeface="+mj-lt"/>
              </a:rPr>
              <a:t>scores for </a:t>
            </a:r>
            <a:r>
              <a:rPr lang="en-US" dirty="0">
                <a:latin typeface="+mj-lt"/>
              </a:rPr>
              <a:t>students </a:t>
            </a:r>
            <a:r>
              <a:rPr lang="en-US" dirty="0" smtClean="0">
                <a:latin typeface="+mj-lt"/>
              </a:rPr>
              <a:t>in different rows</a:t>
            </a:r>
          </a:p>
          <a:p>
            <a:pPr marL="0" indent="0">
              <a:buNone/>
              <a:tabLst>
                <a:tab pos="2057400" algn="l"/>
              </a:tabLst>
            </a:pPr>
            <a:endParaRPr lang="en-US" dirty="0">
              <a:latin typeface="Arial" charset="0"/>
            </a:endParaRPr>
          </a:p>
          <a:p>
            <a:pPr marL="457200" lvl="1" indent="0">
              <a:buNone/>
              <a:tabLst>
                <a:tab pos="2057400" algn="l"/>
              </a:tabLst>
            </a:pPr>
            <a:r>
              <a:rPr lang="en-US" dirty="0">
                <a:latin typeface="+mj-lt"/>
              </a:rPr>
              <a:t>Front:	82, 83, 97, 93, 55, 67, 53</a:t>
            </a:r>
          </a:p>
          <a:p>
            <a:pPr marL="457200" lvl="1" indent="0">
              <a:buNone/>
              <a:tabLst>
                <a:tab pos="2057400" algn="l"/>
              </a:tabLst>
            </a:pPr>
            <a:r>
              <a:rPr lang="en-US" dirty="0">
                <a:latin typeface="+mj-lt"/>
              </a:rPr>
              <a:t>Middle:	83, 78, 68, 61, 77, 54, 69, 51, 63</a:t>
            </a:r>
          </a:p>
          <a:p>
            <a:pPr marL="457200" lvl="1" indent="0">
              <a:buNone/>
              <a:tabLst>
                <a:tab pos="2057400" algn="l"/>
              </a:tabLst>
            </a:pPr>
            <a:r>
              <a:rPr lang="en-US" dirty="0">
                <a:latin typeface="+mj-lt"/>
              </a:rPr>
              <a:t>Back:	38, 59, 55, 66, 45, 52, 52, 61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ANOVA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746203"/>
              </p:ext>
            </p:extLst>
          </p:nvPr>
        </p:nvGraphicFramePr>
        <p:xfrm>
          <a:off x="1035050" y="4710113"/>
          <a:ext cx="33845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06" name="Equation" r:id="rId3" imgW="1562040" imgH="241200" progId="Equation.3">
                  <p:embed/>
                </p:oleObj>
              </mc:Choice>
              <mc:Fallback>
                <p:oleObj name="Equation" r:id="rId3" imgW="15620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5050" y="4710113"/>
                        <a:ext cx="338455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066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16" name="Rectangle 60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1219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 dirty="0" smtClean="0">
                <a:latin typeface="Arial" charset="0"/>
              </a:rPr>
              <a:t>summary statistics</a:t>
            </a:r>
            <a:endParaRPr lang="en-US" sz="2800" dirty="0">
              <a:latin typeface="Arial" charset="0"/>
            </a:endParaRPr>
          </a:p>
        </p:txBody>
      </p:sp>
      <p:graphicFrame>
        <p:nvGraphicFramePr>
          <p:cNvPr id="96337" name="Group 8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42733431"/>
              </p:ext>
            </p:extLst>
          </p:nvPr>
        </p:nvGraphicFramePr>
        <p:xfrm>
          <a:off x="457200" y="2667000"/>
          <a:ext cx="8229600" cy="3227388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  <a:gridCol w="2057400"/>
                <a:gridCol w="2057400"/>
              </a:tblGrid>
              <a:tr h="619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Row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Front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Middle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Back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0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Sample size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Mean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75.71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67.11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53.50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St. Dev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17.63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10.95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8.96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Variance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310.90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119.86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80.29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ANOVA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5485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07" name="Rectangle 20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6858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one-way </a:t>
            </a:r>
            <a:r>
              <a:rPr lang="en-US" sz="2800" dirty="0"/>
              <a:t>ANOVA table</a:t>
            </a:r>
          </a:p>
        </p:txBody>
      </p:sp>
      <p:graphicFrame>
        <p:nvGraphicFramePr>
          <p:cNvPr id="149710" name="Group 20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03061046"/>
              </p:ext>
            </p:extLst>
          </p:nvPr>
        </p:nvGraphicFramePr>
        <p:xfrm>
          <a:off x="457200" y="2590800"/>
          <a:ext cx="8229600" cy="3581402"/>
        </p:xfrm>
        <a:graphic>
          <a:graphicData uri="http://schemas.openxmlformats.org/drawingml/2006/table">
            <a:tbl>
              <a:tblPr/>
              <a:tblGrid>
                <a:gridCol w="1905000"/>
                <a:gridCol w="1371600"/>
                <a:gridCol w="1143000"/>
                <a:gridCol w="1371600"/>
                <a:gridCol w="1219200"/>
                <a:gridCol w="1219200"/>
              </a:tblGrid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Source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9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Between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9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Within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N-k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979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Total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ANOVA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7271642"/>
              </p:ext>
            </p:extLst>
          </p:nvPr>
        </p:nvGraphicFramePr>
        <p:xfrm>
          <a:off x="5165725" y="3289300"/>
          <a:ext cx="822325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87" name="Equation" r:id="rId3" imgW="558720" imgH="419040" progId="Equation.3">
                  <p:embed/>
                </p:oleObj>
              </mc:Choice>
              <mc:Fallback>
                <p:oleObj name="Equation" r:id="rId3" imgW="55872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65725" y="3289300"/>
                        <a:ext cx="822325" cy="617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6676010"/>
              </p:ext>
            </p:extLst>
          </p:nvPr>
        </p:nvGraphicFramePr>
        <p:xfrm>
          <a:off x="5218113" y="4259263"/>
          <a:ext cx="747712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88" name="Equation" r:id="rId5" imgW="507960" imgH="419040" progId="Equation.3">
                  <p:embed/>
                </p:oleObj>
              </mc:Choice>
              <mc:Fallback>
                <p:oleObj name="Equation" r:id="rId5" imgW="507960" imgH="4190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8113" y="4259263"/>
                        <a:ext cx="747712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1871586"/>
              </p:ext>
            </p:extLst>
          </p:nvPr>
        </p:nvGraphicFramePr>
        <p:xfrm>
          <a:off x="6416675" y="3259138"/>
          <a:ext cx="896938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89" name="Equation" r:id="rId7" imgW="609480" imgH="431640" progId="Equation.3">
                  <p:embed/>
                </p:oleObj>
              </mc:Choice>
              <mc:Fallback>
                <p:oleObj name="Equation" r:id="rId7" imgW="609480" imgH="431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6675" y="3259138"/>
                        <a:ext cx="896938" cy="63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99484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724" name="Group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47822642"/>
              </p:ext>
            </p:extLst>
          </p:nvPr>
        </p:nvGraphicFramePr>
        <p:xfrm>
          <a:off x="457200" y="1524000"/>
          <a:ext cx="8229600" cy="3581402"/>
        </p:xfrm>
        <a:graphic>
          <a:graphicData uri="http://schemas.openxmlformats.org/drawingml/2006/table">
            <a:tbl>
              <a:tblPr/>
              <a:tblGrid>
                <a:gridCol w="1905000"/>
                <a:gridCol w="1371600"/>
                <a:gridCol w="1143000"/>
                <a:gridCol w="1371600"/>
                <a:gridCol w="1219200"/>
                <a:gridCol w="1219200"/>
              </a:tblGrid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Source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9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Between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1902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951.0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5.9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0.009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9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Within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3386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161.2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979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Total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5288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229.9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ANOVA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5562600"/>
            <a:ext cx="7214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similar output from different statistical packages</a:t>
            </a:r>
            <a:endParaRPr lang="en-US" sz="2800" dirty="0"/>
          </a:p>
        </p:txBody>
      </p:sp>
      <p:sp>
        <p:nvSpPr>
          <p:cNvPr id="2" name="Oval 1"/>
          <p:cNvSpPr/>
          <p:nvPr/>
        </p:nvSpPr>
        <p:spPr>
          <a:xfrm>
            <a:off x="2438400" y="2057400"/>
            <a:ext cx="1219200" cy="3124200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953000" y="2057400"/>
            <a:ext cx="1219200" cy="3124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296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  <a:tabLst>
                <a:tab pos="2057400" algn="l"/>
              </a:tabLst>
            </a:pPr>
            <a:r>
              <a:rPr lang="en-US" dirty="0" smtClean="0">
                <a:latin typeface="+mj-lt"/>
              </a:rPr>
              <a:t>fertilizer yields</a:t>
            </a:r>
          </a:p>
          <a:p>
            <a:pPr marL="0" indent="0">
              <a:buNone/>
              <a:tabLst>
                <a:tab pos="2057400" algn="l"/>
              </a:tabLst>
            </a:pPr>
            <a:endParaRPr lang="en-US" dirty="0">
              <a:latin typeface="Arial" charset="0"/>
            </a:endParaRPr>
          </a:p>
          <a:p>
            <a:pPr marL="457200" lvl="1" indent="0">
              <a:buNone/>
              <a:tabLst>
                <a:tab pos="2057400" algn="l"/>
              </a:tabLst>
            </a:pPr>
            <a:r>
              <a:rPr lang="en-US" dirty="0" smtClean="0">
                <a:latin typeface="+mj-lt"/>
              </a:rPr>
              <a:t>A:</a:t>
            </a:r>
            <a:r>
              <a:rPr lang="en-US" dirty="0">
                <a:latin typeface="+mj-lt"/>
              </a:rPr>
              <a:t>	</a:t>
            </a:r>
            <a:r>
              <a:rPr lang="en-US" dirty="0"/>
              <a:t>14.5, 12.0, 9.0, 6.5</a:t>
            </a:r>
            <a:endParaRPr lang="en-US" dirty="0">
              <a:latin typeface="+mj-lt"/>
            </a:endParaRPr>
          </a:p>
          <a:p>
            <a:pPr marL="457200" lvl="1" indent="0">
              <a:buNone/>
              <a:tabLst>
                <a:tab pos="2057400" algn="l"/>
              </a:tabLst>
            </a:pPr>
            <a:r>
              <a:rPr lang="en-US" dirty="0" smtClean="0">
                <a:latin typeface="+mj-lt"/>
              </a:rPr>
              <a:t>B:</a:t>
            </a:r>
            <a:r>
              <a:rPr lang="en-US" dirty="0">
                <a:latin typeface="+mj-lt"/>
              </a:rPr>
              <a:t>	</a:t>
            </a:r>
            <a:r>
              <a:rPr lang="en-US" dirty="0"/>
              <a:t>13.5, 10.0, 9.0, 8.5</a:t>
            </a:r>
            <a:endParaRPr lang="en-US" dirty="0">
              <a:latin typeface="+mj-lt"/>
            </a:endParaRPr>
          </a:p>
          <a:p>
            <a:pPr marL="457200" lvl="1" indent="0">
              <a:buNone/>
              <a:tabLst>
                <a:tab pos="2057400" algn="l"/>
              </a:tabLst>
            </a:pPr>
            <a:r>
              <a:rPr lang="en-US" dirty="0" smtClean="0">
                <a:latin typeface="+mj-lt"/>
              </a:rPr>
              <a:t>C:</a:t>
            </a:r>
            <a:r>
              <a:rPr lang="en-US" dirty="0">
                <a:latin typeface="+mj-lt"/>
              </a:rPr>
              <a:t>	</a:t>
            </a:r>
            <a:r>
              <a:rPr lang="en-US" dirty="0"/>
              <a:t>11.5, 11.0, 14.0, </a:t>
            </a:r>
            <a:r>
              <a:rPr lang="en-US" dirty="0" smtClean="0"/>
              <a:t>10.0</a:t>
            </a:r>
          </a:p>
          <a:p>
            <a:pPr marL="457200" lvl="1" indent="0">
              <a:buNone/>
              <a:tabLst>
                <a:tab pos="2057400" algn="l"/>
              </a:tabLst>
            </a:pPr>
            <a:r>
              <a:rPr lang="en-US" dirty="0" smtClean="0">
                <a:latin typeface="+mj-lt"/>
              </a:rPr>
              <a:t>D:                </a:t>
            </a:r>
            <a:r>
              <a:rPr lang="en-US" dirty="0" smtClean="0"/>
              <a:t>13.0</a:t>
            </a:r>
            <a:r>
              <a:rPr lang="en-US" dirty="0"/>
              <a:t>, 13.0, 13.5, 7.5</a:t>
            </a:r>
            <a:endParaRPr lang="en-US" dirty="0" smtClean="0">
              <a:latin typeface="+mj-lt"/>
            </a:endParaRPr>
          </a:p>
          <a:p>
            <a:pPr marL="457200" lvl="1" indent="0">
              <a:buNone/>
              <a:tabLst>
                <a:tab pos="2057400" algn="l"/>
              </a:tabLst>
            </a:pPr>
            <a:r>
              <a:rPr lang="en-US" dirty="0" smtClean="0">
                <a:latin typeface="+mj-lt"/>
              </a:rPr>
              <a:t>E:                 </a:t>
            </a:r>
            <a:r>
              <a:rPr lang="en-US" dirty="0" smtClean="0"/>
              <a:t>15.0</a:t>
            </a:r>
            <a:r>
              <a:rPr lang="en-US" dirty="0"/>
              <a:t>, 12.0, 8.0, 7.0</a:t>
            </a:r>
            <a:endParaRPr lang="en-US" dirty="0" smtClean="0">
              <a:latin typeface="+mj-lt"/>
            </a:endParaRPr>
          </a:p>
          <a:p>
            <a:pPr marL="457200" lvl="1" indent="0">
              <a:buNone/>
              <a:tabLst>
                <a:tab pos="2057400" algn="l"/>
              </a:tabLst>
            </a:pPr>
            <a:r>
              <a:rPr lang="en-US" dirty="0" smtClean="0">
                <a:latin typeface="+mj-lt"/>
              </a:rPr>
              <a:t>F:                 </a:t>
            </a:r>
            <a:r>
              <a:rPr lang="en-US" dirty="0" smtClean="0"/>
              <a:t>12.5</a:t>
            </a:r>
            <a:r>
              <a:rPr lang="en-US" dirty="0"/>
              <a:t>, 13.5, 14.0, 8.0</a:t>
            </a:r>
            <a:endParaRPr lang="en-US" dirty="0">
              <a:latin typeface="+mj-lt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ANOVA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07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724" name="Group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5368697"/>
              </p:ext>
            </p:extLst>
          </p:nvPr>
        </p:nvGraphicFramePr>
        <p:xfrm>
          <a:off x="457200" y="1524000"/>
          <a:ext cx="8229600" cy="3581402"/>
        </p:xfrm>
        <a:graphic>
          <a:graphicData uri="http://schemas.openxmlformats.org/drawingml/2006/table">
            <a:tbl>
              <a:tblPr/>
              <a:tblGrid>
                <a:gridCol w="1905000"/>
                <a:gridCol w="1371600"/>
                <a:gridCol w="1143000"/>
                <a:gridCol w="1371600"/>
                <a:gridCol w="1219200"/>
                <a:gridCol w="1219200"/>
              </a:tblGrid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Source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9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Between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lang="en-US" sz="2800" b="0" i="0" u="none" strike="noStrike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11.802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lang="en-US" sz="2800" b="0" i="0" u="none" strike="noStrike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2.360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lang="en-US" sz="2800" b="0" i="0" u="none" strike="noStrike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0.287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0.914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9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Within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lang="en-US" sz="2800" b="0" i="0" u="none" strike="noStrike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148.188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lang="en-US" sz="2800" b="0" i="0" u="none" strike="noStrike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8.233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979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Total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lang="en-US" sz="2800" b="0" i="0" u="none" strike="noStrike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159.990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ANOVA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9251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u="sng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ANOVA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752600"/>
            <a:ext cx="8153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</a:t>
            </a:r>
            <a:r>
              <a:rPr lang="en-US" sz="3600" dirty="0" smtClean="0"/>
              <a:t>ssumptions:</a:t>
            </a:r>
          </a:p>
          <a:p>
            <a:endParaRPr lang="en-US" sz="3600" dirty="0" smtClean="0"/>
          </a:p>
          <a:p>
            <a:r>
              <a:rPr lang="en-US" sz="3600" dirty="0" smtClean="0"/>
              <a:t>homogeneity </a:t>
            </a:r>
            <a:r>
              <a:rPr lang="en-US" sz="3600" dirty="0"/>
              <a:t>of variance</a:t>
            </a:r>
          </a:p>
          <a:p>
            <a:endParaRPr lang="en-US" sz="3600" dirty="0"/>
          </a:p>
          <a:p>
            <a:r>
              <a:rPr lang="en-US" sz="3600" dirty="0"/>
              <a:t>independent observations</a:t>
            </a:r>
          </a:p>
          <a:p>
            <a:endParaRPr lang="en-US" sz="3600" dirty="0"/>
          </a:p>
          <a:p>
            <a:r>
              <a:rPr lang="en-US" sz="3600" dirty="0"/>
              <a:t>sample </a:t>
            </a:r>
            <a:r>
              <a:rPr lang="en-US" sz="3600" dirty="0" smtClean="0"/>
              <a:t>normality</a:t>
            </a:r>
            <a:endParaRPr lang="en-US" sz="28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5260566"/>
              </p:ext>
            </p:extLst>
          </p:nvPr>
        </p:nvGraphicFramePr>
        <p:xfrm>
          <a:off x="5638800" y="2743200"/>
          <a:ext cx="24034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5" name="Equation" r:id="rId3" imgW="1041120" imgH="330120" progId="Equation.3">
                  <p:embed/>
                </p:oleObj>
              </mc:Choice>
              <mc:Fallback>
                <p:oleObj name="Equation" r:id="rId3" imgW="1041120" imgH="3301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743200"/>
                        <a:ext cx="240347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412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 smtClean="0">
                <a:latin typeface="+mj-lt"/>
              </a:rPr>
              <a:t>case 1: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[2.1 3.2 4.4 1.23 4.77] --&gt; weights of computer notebooks 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[</a:t>
            </a:r>
            <a:r>
              <a:rPr lang="en-US" dirty="0" smtClean="0">
                <a:latin typeface="+mj-lt"/>
              </a:rPr>
              <a:t>2.95 3.24 5.29 2.13 5.56] --&gt; lifetime of batteries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same variance --&gt; homogeneity of variance satisfied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can we permute/exchange these (or obtain a combined sample)?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Nonparametric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36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u="sng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ANOVA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752600"/>
            <a:ext cx="8153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ANOVA helps to establish is two or more means are statistically same or not</a:t>
            </a:r>
          </a:p>
          <a:p>
            <a:endParaRPr lang="en-US" sz="3200" dirty="0"/>
          </a:p>
          <a:p>
            <a:r>
              <a:rPr lang="en-US" sz="3200" dirty="0" smtClean="0"/>
              <a:t>it does not reveal directly which of them are dissimilar</a:t>
            </a:r>
          </a:p>
          <a:p>
            <a:endParaRPr lang="en-US" sz="3200" dirty="0"/>
          </a:p>
          <a:p>
            <a:r>
              <a:rPr lang="en-US" sz="3200" dirty="0" err="1" smtClean="0"/>
              <a:t>posthoc</a:t>
            </a:r>
            <a:r>
              <a:rPr lang="en-US" sz="3200" dirty="0" smtClean="0"/>
              <a:t> test need to be conducted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787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u="sng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ANOVA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752600"/>
            <a:ext cx="81534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first we use ANOVA to establish if there are any statistically different means</a:t>
            </a:r>
          </a:p>
          <a:p>
            <a:endParaRPr lang="en-US" sz="3200" dirty="0"/>
          </a:p>
          <a:p>
            <a:r>
              <a:rPr lang="en-US" sz="3200" dirty="0" smtClean="0"/>
              <a:t>if null hypothesis cannot be rejected (no differences to find), no </a:t>
            </a:r>
            <a:r>
              <a:rPr lang="en-US" sz="3200" dirty="0" err="1" smtClean="0"/>
              <a:t>posthoc</a:t>
            </a:r>
            <a:r>
              <a:rPr lang="en-US" sz="3200" dirty="0" smtClean="0"/>
              <a:t> tests needed</a:t>
            </a:r>
          </a:p>
          <a:p>
            <a:endParaRPr lang="en-US" sz="3200" dirty="0"/>
          </a:p>
          <a:p>
            <a:r>
              <a:rPr lang="en-US" sz="3200" dirty="0" smtClean="0"/>
              <a:t>if null hypothesis is rejected, perform </a:t>
            </a:r>
            <a:r>
              <a:rPr lang="en-US" sz="3200" dirty="0" err="1" smtClean="0"/>
              <a:t>posthoc</a:t>
            </a:r>
            <a:r>
              <a:rPr lang="en-US" sz="3200" dirty="0" smtClean="0"/>
              <a:t> tests to find which means are different</a:t>
            </a:r>
            <a:endParaRPr lang="en-US" sz="32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6122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u="sng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ANOVA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752600"/>
            <a:ext cx="8153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Bonferroni</a:t>
            </a:r>
            <a:r>
              <a:rPr lang="en-US" sz="3200" dirty="0" smtClean="0"/>
              <a:t> correction</a:t>
            </a:r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adjusts the significance level based on number of comparisons</a:t>
            </a:r>
          </a:p>
          <a:p>
            <a:endParaRPr lang="en-US" sz="3200" dirty="0"/>
          </a:p>
          <a:p>
            <a:r>
              <a:rPr lang="en-US" sz="3200" dirty="0" smtClean="0"/>
              <a:t>tends to make the test too strict</a:t>
            </a:r>
          </a:p>
          <a:p>
            <a:endParaRPr lang="en-US" sz="3200" dirty="0"/>
          </a:p>
          <a:p>
            <a:r>
              <a:rPr lang="en-US" sz="3200" dirty="0" smtClean="0"/>
              <a:t>still popular due to simplicity</a:t>
            </a:r>
            <a:endParaRPr lang="en-US" sz="32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5481798"/>
              </p:ext>
            </p:extLst>
          </p:nvPr>
        </p:nvGraphicFramePr>
        <p:xfrm>
          <a:off x="3352800" y="2329160"/>
          <a:ext cx="2727325" cy="1480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73" name="Equation" r:id="rId3" imgW="1638000" imgH="888840" progId="Equation.3">
                  <p:embed/>
                </p:oleObj>
              </mc:Choice>
              <mc:Fallback>
                <p:oleObj name="Equation" r:id="rId3" imgW="1638000" imgH="8888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329160"/>
                        <a:ext cx="2727325" cy="14808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327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u="sng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ANOVA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752600"/>
            <a:ext cx="81534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modified </a:t>
            </a:r>
            <a:r>
              <a:rPr lang="en-US" sz="3200" dirty="0" err="1" smtClean="0"/>
              <a:t>Bonferroni</a:t>
            </a:r>
            <a:r>
              <a:rPr lang="en-US" sz="3200" dirty="0" smtClean="0"/>
              <a:t> correction --&gt; incremental correction </a:t>
            </a:r>
          </a:p>
          <a:p>
            <a:endParaRPr lang="en-US" sz="3200" dirty="0"/>
          </a:p>
          <a:p>
            <a:pPr lvl="1"/>
            <a:r>
              <a:rPr lang="en-US" sz="2400" dirty="0" smtClean="0"/>
              <a:t>perform all pairwise comparisons (total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dirty="0" smtClean="0"/>
              <a:t> comparisons)  </a:t>
            </a:r>
          </a:p>
          <a:p>
            <a:pPr lvl="1"/>
            <a:r>
              <a:rPr lang="en-US" sz="2400" dirty="0" smtClean="0"/>
              <a:t>arrange them in ascending order according to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/>
              <a:t> values,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i =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/>
              <a:t> to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m</a:t>
            </a:r>
          </a:p>
          <a:p>
            <a:pPr lvl="1"/>
            <a:r>
              <a:rPr lang="en-US" sz="2400" dirty="0" smtClean="0">
                <a:latin typeface="+mj-lt"/>
                <a:cs typeface="Times New Roman" pitchFamily="18" charset="0"/>
              </a:rPr>
              <a:t>find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400" dirty="0" smtClean="0">
                <a:latin typeface="+mj-lt"/>
                <a:cs typeface="Times New Roman" pitchFamily="18" charset="0"/>
              </a:rPr>
              <a:t>, the largest value of i for which</a:t>
            </a:r>
          </a:p>
          <a:p>
            <a:pPr lvl="1"/>
            <a:r>
              <a:rPr lang="en-US" sz="2400" dirty="0" smtClean="0">
                <a:latin typeface="+mj-lt"/>
                <a:cs typeface="Times New Roman" pitchFamily="18" charset="0"/>
              </a:rPr>
              <a:t>reject null hypothesis for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i =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/>
              <a:t> to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L</a:t>
            </a:r>
          </a:p>
          <a:p>
            <a:endParaRPr lang="en-US" sz="2400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+mj-lt"/>
              </a:rPr>
              <a:t>makes the test stricter for cases where null hypothesis is more likely to be rejected </a:t>
            </a:r>
            <a:endParaRPr lang="en-US" sz="3200" i="1" dirty="0">
              <a:latin typeface="+mj-lt"/>
              <a:cs typeface="Times New Roman" pitchFamily="18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177798"/>
              </p:ext>
            </p:extLst>
          </p:nvPr>
        </p:nvGraphicFramePr>
        <p:xfrm>
          <a:off x="5638800" y="4231996"/>
          <a:ext cx="1130300" cy="604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87" name="Equation" r:id="rId3" imgW="736560" imgH="393480" progId="Equation.3">
                  <p:embed/>
                </p:oleObj>
              </mc:Choice>
              <mc:Fallback>
                <p:oleObj name="Equation" r:id="rId3" imgW="73656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4231996"/>
                        <a:ext cx="1130300" cy="6041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818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u="sng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ANOVA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752600"/>
            <a:ext cx="8153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Tukey’s</a:t>
            </a:r>
            <a:r>
              <a:rPr lang="en-US" sz="3200" dirty="0" smtClean="0"/>
              <a:t> HSD (honest significant difference) </a:t>
            </a:r>
            <a:r>
              <a:rPr lang="en-US" sz="3200" dirty="0" err="1" smtClean="0"/>
              <a:t>posthoc</a:t>
            </a:r>
            <a:r>
              <a:rPr lang="en-US" sz="3200" dirty="0" smtClean="0"/>
              <a:t> test</a:t>
            </a:r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3200" dirty="0" smtClean="0"/>
              <a:t> is the </a:t>
            </a:r>
            <a:r>
              <a:rPr lang="en-US" sz="3200" dirty="0" err="1" smtClean="0"/>
              <a:t>studentized</a:t>
            </a:r>
            <a:r>
              <a:rPr lang="en-US" sz="3200" dirty="0" smtClean="0"/>
              <a:t> </a:t>
            </a:r>
            <a:r>
              <a:rPr lang="en-US" sz="3200" dirty="0"/>
              <a:t>range </a:t>
            </a:r>
            <a:r>
              <a:rPr lang="en-US" sz="3200" dirty="0" smtClean="0"/>
              <a:t>statistic</a:t>
            </a:r>
          </a:p>
          <a:p>
            <a:endParaRPr lang="en-US" sz="3200" dirty="0"/>
          </a:p>
          <a:p>
            <a:r>
              <a:rPr lang="en-US" sz="3200" dirty="0" smtClean="0"/>
              <a:t>mean differences larger than HSD will be deemed as significantly different</a:t>
            </a:r>
            <a:endParaRPr lang="en-US" sz="32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911239"/>
              </p:ext>
            </p:extLst>
          </p:nvPr>
        </p:nvGraphicFramePr>
        <p:xfrm>
          <a:off x="3548743" y="3048000"/>
          <a:ext cx="2318657" cy="863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04" name="Equation" r:id="rId3" imgW="1193760" imgH="444240" progId="Equation.3">
                  <p:embed/>
                </p:oleObj>
              </mc:Choice>
              <mc:Fallback>
                <p:oleObj name="Equation" r:id="rId3" imgW="1193760" imgH="444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48743" y="3048000"/>
                        <a:ext cx="2318657" cy="863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759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u="sng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ANOVA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949719"/>
              </p:ext>
            </p:extLst>
          </p:nvPr>
        </p:nvGraphicFramePr>
        <p:xfrm>
          <a:off x="1600200" y="16002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3.6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7875689"/>
              </p:ext>
            </p:extLst>
          </p:nvPr>
        </p:nvGraphicFramePr>
        <p:xfrm>
          <a:off x="2438400" y="4419600"/>
          <a:ext cx="1403350" cy="166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92" name="Equation" r:id="rId3" imgW="825480" imgH="977760" progId="Equation.3">
                  <p:embed/>
                </p:oleObj>
              </mc:Choice>
              <mc:Fallback>
                <p:oleObj name="Equation" r:id="rId3" imgW="825480" imgH="9777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8400" y="4419600"/>
                        <a:ext cx="1403350" cy="1662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5653067"/>
              </p:ext>
            </p:extLst>
          </p:nvPr>
        </p:nvGraphicFramePr>
        <p:xfrm>
          <a:off x="4953000" y="4648200"/>
          <a:ext cx="3801291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93" name="Equation" r:id="rId5" imgW="2463480" imgH="444240" progId="Equation.3">
                  <p:embed/>
                </p:oleObj>
              </mc:Choice>
              <mc:Fallback>
                <p:oleObj name="Equation" r:id="rId5" imgW="2463480" imgH="444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53000" y="4648200"/>
                        <a:ext cx="3801291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1868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u="sng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ANOVA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752600"/>
            <a:ext cx="8153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dirty="0" smtClean="0"/>
              <a:t>agnitude of the effect</a:t>
            </a:r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 smtClean="0"/>
              <a:t>quantifies the proportion of variability due to treatment effect</a:t>
            </a:r>
          </a:p>
          <a:p>
            <a:endParaRPr lang="en-US" sz="3200" dirty="0"/>
          </a:p>
          <a:p>
            <a:r>
              <a:rPr lang="en-US" sz="3200" dirty="0" smtClean="0"/>
              <a:t>higher implies more treatment effect</a:t>
            </a:r>
            <a:endParaRPr lang="en-US" sz="32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9864640"/>
              </p:ext>
            </p:extLst>
          </p:nvPr>
        </p:nvGraphicFramePr>
        <p:xfrm>
          <a:off x="3048000" y="2743200"/>
          <a:ext cx="3227294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40" name="Equation" r:id="rId3" imgW="1828800" imgH="431640" progId="Equation.3">
                  <p:embed/>
                </p:oleObj>
              </mc:Choice>
              <mc:Fallback>
                <p:oleObj name="Equation" r:id="rId3" imgW="182880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0" y="2743200"/>
                        <a:ext cx="3227294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463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u="sng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ANOVA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957392"/>
              </p:ext>
            </p:extLst>
          </p:nvPr>
        </p:nvGraphicFramePr>
        <p:xfrm>
          <a:off x="1600200" y="16002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3.6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4702172"/>
              </p:ext>
            </p:extLst>
          </p:nvPr>
        </p:nvGraphicFramePr>
        <p:xfrm>
          <a:off x="2971800" y="4681538"/>
          <a:ext cx="3227388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61" name="Equation" r:id="rId3" imgW="1828800" imgH="393480" progId="Equation.3">
                  <p:embed/>
                </p:oleObj>
              </mc:Choice>
              <mc:Fallback>
                <p:oleObj name="Equation" r:id="rId3" imgW="1828800" imgH="3934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681538"/>
                        <a:ext cx="3227388" cy="693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513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  <a:tabLst>
                <a:tab pos="2057400" algn="l"/>
              </a:tabLst>
            </a:pPr>
            <a:r>
              <a:rPr lang="en-US" dirty="0" smtClean="0">
                <a:latin typeface="+mj-lt"/>
              </a:rPr>
              <a:t>several </a:t>
            </a:r>
            <a:r>
              <a:rPr lang="en-US" dirty="0" err="1" smtClean="0">
                <a:latin typeface="+mj-lt"/>
              </a:rPr>
              <a:t>posthoc</a:t>
            </a:r>
            <a:r>
              <a:rPr lang="en-US" dirty="0" smtClean="0">
                <a:latin typeface="+mj-lt"/>
              </a:rPr>
              <a:t> tests exist --&gt; aim to adjust significance levels according to number of comparisons</a:t>
            </a:r>
          </a:p>
          <a:p>
            <a:pPr marL="0" indent="0">
              <a:buNone/>
              <a:tabLst>
                <a:tab pos="2057400" algn="l"/>
              </a:tabLst>
            </a:pPr>
            <a:endParaRPr lang="en-US" dirty="0">
              <a:latin typeface="+mj-lt"/>
            </a:endParaRPr>
          </a:p>
          <a:p>
            <a:pPr marL="0" indent="0">
              <a:buNone/>
              <a:tabLst>
                <a:tab pos="2057400" algn="l"/>
              </a:tabLst>
            </a:pPr>
            <a:r>
              <a:rPr lang="en-US" dirty="0" err="1" smtClean="0">
                <a:latin typeface="+mj-lt"/>
              </a:rPr>
              <a:t>Tukey’s</a:t>
            </a:r>
            <a:r>
              <a:rPr lang="en-US" dirty="0" smtClean="0">
                <a:latin typeface="+mj-lt"/>
              </a:rPr>
              <a:t> HSD test is popular and widely used</a:t>
            </a:r>
          </a:p>
          <a:p>
            <a:pPr marL="0" indent="0">
              <a:buNone/>
              <a:tabLst>
                <a:tab pos="2057400" algn="l"/>
              </a:tabLst>
            </a:pPr>
            <a:endParaRPr lang="en-US" dirty="0">
              <a:latin typeface="+mj-lt"/>
            </a:endParaRPr>
          </a:p>
          <a:p>
            <a:pPr marL="0" indent="0">
              <a:buNone/>
              <a:tabLst>
                <a:tab pos="2057400" algn="l"/>
              </a:tabLst>
            </a:pPr>
            <a:r>
              <a:rPr lang="en-US" dirty="0" smtClean="0">
                <a:latin typeface="+mj-lt"/>
              </a:rPr>
              <a:t>why not use </a:t>
            </a:r>
            <a:r>
              <a:rPr lang="en-US" dirty="0" err="1" smtClean="0">
                <a:latin typeface="+mj-lt"/>
              </a:rPr>
              <a:t>posthoc</a:t>
            </a:r>
            <a:r>
              <a:rPr lang="en-US" dirty="0" smtClean="0">
                <a:latin typeface="+mj-lt"/>
              </a:rPr>
              <a:t> tests </a:t>
            </a:r>
            <a:r>
              <a:rPr lang="en-US" dirty="0" err="1" smtClean="0">
                <a:latin typeface="+mj-lt"/>
              </a:rPr>
              <a:t>apriori</a:t>
            </a:r>
            <a:r>
              <a:rPr lang="en-US" dirty="0" smtClean="0">
                <a:latin typeface="+mj-lt"/>
              </a:rPr>
              <a:t>? </a:t>
            </a:r>
          </a:p>
          <a:p>
            <a:pPr marL="0" indent="0">
              <a:buNone/>
              <a:tabLst>
                <a:tab pos="2057400" algn="l"/>
              </a:tabLst>
            </a:pPr>
            <a:endParaRPr lang="en-US" dirty="0">
              <a:latin typeface="+mj-lt"/>
            </a:endParaRPr>
          </a:p>
          <a:p>
            <a:pPr marL="0" indent="0">
              <a:buNone/>
              <a:tabLst>
                <a:tab pos="2057400" algn="l"/>
              </a:tabLst>
            </a:pPr>
            <a:endParaRPr lang="en-US" dirty="0">
              <a:latin typeface="+mj-lt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ANOVA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25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  <a:tabLst>
                <a:tab pos="2057400" algn="l"/>
              </a:tabLst>
            </a:pPr>
            <a:r>
              <a:rPr lang="en-US" dirty="0" smtClean="0">
                <a:latin typeface="+mj-lt"/>
              </a:rPr>
              <a:t>two-way ANOVA</a:t>
            </a:r>
          </a:p>
          <a:p>
            <a:pPr marL="0" indent="0">
              <a:buNone/>
              <a:tabLst>
                <a:tab pos="2057400" algn="l"/>
              </a:tabLst>
            </a:pPr>
            <a:endParaRPr lang="en-US" dirty="0">
              <a:latin typeface="+mj-lt"/>
            </a:endParaRPr>
          </a:p>
          <a:p>
            <a:pPr marL="0" indent="0">
              <a:buNone/>
              <a:tabLst>
                <a:tab pos="2057400" algn="l"/>
              </a:tabLst>
            </a:pPr>
            <a:r>
              <a:rPr lang="en-US" dirty="0" smtClean="0">
                <a:latin typeface="+mj-lt"/>
              </a:rPr>
              <a:t>assumes two factors each with different levels of treatment </a:t>
            </a:r>
          </a:p>
          <a:p>
            <a:pPr marL="0" indent="0">
              <a:buNone/>
              <a:tabLst>
                <a:tab pos="2057400" algn="l"/>
              </a:tabLst>
            </a:pPr>
            <a:endParaRPr lang="en-US" dirty="0">
              <a:latin typeface="+mj-lt"/>
            </a:endParaRPr>
          </a:p>
          <a:p>
            <a:pPr marL="0" indent="0">
              <a:buNone/>
              <a:tabLst>
                <a:tab pos="2057400" algn="l"/>
              </a:tabLst>
            </a:pPr>
            <a:r>
              <a:rPr lang="en-US" dirty="0" smtClean="0">
                <a:latin typeface="+mj-lt"/>
              </a:rPr>
              <a:t>the two factors may also interact</a:t>
            </a:r>
          </a:p>
          <a:p>
            <a:pPr marL="0" indent="0">
              <a:buNone/>
              <a:tabLst>
                <a:tab pos="2057400" algn="l"/>
              </a:tabLst>
            </a:pPr>
            <a:endParaRPr lang="en-US" dirty="0">
              <a:latin typeface="+mj-lt"/>
            </a:endParaRPr>
          </a:p>
          <a:p>
            <a:pPr marL="0" indent="0">
              <a:buNone/>
              <a:tabLst>
                <a:tab pos="2057400" algn="l"/>
              </a:tabLst>
            </a:pPr>
            <a:r>
              <a:rPr lang="en-US" dirty="0" err="1" smtClean="0">
                <a:latin typeface="+mj-lt"/>
              </a:rPr>
              <a:t>eg</a:t>
            </a:r>
            <a:r>
              <a:rPr lang="en-US" dirty="0" smtClean="0">
                <a:latin typeface="+mj-lt"/>
              </a:rPr>
              <a:t>. a patient taking two medicines </a:t>
            </a:r>
          </a:p>
          <a:p>
            <a:pPr marL="0" indent="0">
              <a:buNone/>
              <a:tabLst>
                <a:tab pos="2057400" algn="l"/>
              </a:tabLst>
            </a:pPr>
            <a:endParaRPr lang="en-US" dirty="0">
              <a:latin typeface="+mj-lt"/>
            </a:endParaRPr>
          </a:p>
          <a:p>
            <a:pPr marL="0" indent="0">
              <a:buNone/>
              <a:tabLst>
                <a:tab pos="2057400" algn="l"/>
              </a:tabLst>
            </a:pPr>
            <a:endParaRPr lang="en-US" dirty="0">
              <a:latin typeface="+mj-lt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ANOVA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82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500" b="1" dirty="0"/>
              <a:t>case </a:t>
            </a:r>
            <a:r>
              <a:rPr lang="en-US" sz="3500" b="1" dirty="0" smtClean="0"/>
              <a:t>2:</a:t>
            </a:r>
          </a:p>
          <a:p>
            <a:pPr marL="0" indent="0">
              <a:buNone/>
            </a:pPr>
            <a:endParaRPr lang="en-US" sz="3500" dirty="0" smtClean="0"/>
          </a:p>
          <a:p>
            <a:pPr marL="0" indent="0">
              <a:buNone/>
            </a:pPr>
            <a:r>
              <a:rPr lang="en-US" sz="3500" dirty="0" smtClean="0"/>
              <a:t>[2.1 3.2 4.4 1.23 4.77] --&gt; weights of computer notebooks of brand A made with material X</a:t>
            </a:r>
          </a:p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r>
              <a:rPr lang="en-US" sz="3500" dirty="0"/>
              <a:t>[</a:t>
            </a:r>
            <a:r>
              <a:rPr lang="en-US" sz="3500" dirty="0" smtClean="0"/>
              <a:t>1.63 2.50 4.21 0.64 3.82] --&gt; </a:t>
            </a:r>
            <a:r>
              <a:rPr lang="en-US" sz="3500" dirty="0"/>
              <a:t>weights of computer notebooks of brand </a:t>
            </a:r>
            <a:r>
              <a:rPr lang="en-US" sz="3500" dirty="0" smtClean="0"/>
              <a:t>A made with material Y</a:t>
            </a:r>
          </a:p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r>
              <a:rPr lang="en-US" sz="3500" dirty="0" smtClean="0"/>
              <a:t>same variance --&gt; homogeneity of variance satisfied</a:t>
            </a:r>
          </a:p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r>
              <a:rPr lang="en-US" sz="3500" dirty="0" smtClean="0"/>
              <a:t>can we permute/exchange these (or obtain a combined sample)?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Nonparametric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46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2398713" y="1814513"/>
            <a:ext cx="3776662" cy="898525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884238" y="1814513"/>
            <a:ext cx="1482725" cy="4481512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7316788" y="3201988"/>
            <a:ext cx="1139825" cy="82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4800" dirty="0" err="1">
                <a:latin typeface="Times New Roman" pitchFamily="18" charset="0"/>
              </a:rPr>
              <a:t>X</a:t>
            </a:r>
            <a:r>
              <a:rPr lang="en-US" sz="4800" baseline="-25000" dirty="0" err="1">
                <a:latin typeface="Times New Roman" pitchFamily="18" charset="0"/>
              </a:rPr>
              <a:t>ijk</a:t>
            </a:r>
            <a:endParaRPr lang="en-US" sz="4800" baseline="-25000" dirty="0">
              <a:latin typeface="Times New Roman" pitchFamily="18" charset="0"/>
            </a:endParaRP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6596063" y="4497388"/>
            <a:ext cx="1139825" cy="1197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Level i Factor A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7850188" y="4497388"/>
            <a:ext cx="1139825" cy="1197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Level j Factor B</a:t>
            </a: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6324600" y="2286000"/>
            <a:ext cx="2301875" cy="82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Observation k in each cell</a:t>
            </a:r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 rot="20622246" flipH="1">
            <a:off x="8158163" y="3082925"/>
            <a:ext cx="7620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 flipV="1">
            <a:off x="7620000" y="4038600"/>
            <a:ext cx="304800" cy="457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3" name="Line 11"/>
          <p:cNvSpPr>
            <a:spLocks noChangeShapeType="1"/>
          </p:cNvSpPr>
          <p:nvPr/>
        </p:nvSpPr>
        <p:spPr bwMode="auto">
          <a:xfrm flipH="1" flipV="1">
            <a:off x="8110538" y="4043363"/>
            <a:ext cx="207962" cy="465137"/>
          </a:xfrm>
          <a:prstGeom prst="line">
            <a:avLst/>
          </a:prstGeom>
          <a:noFill/>
          <a:ln w="25400">
            <a:solidFill>
              <a:srgbClr val="B0D46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990600" y="1752600"/>
            <a:ext cx="1131721" cy="536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900" dirty="0">
                <a:latin typeface="Times New Roman" pitchFamily="18" charset="0"/>
              </a:rPr>
              <a:t>Factor</a:t>
            </a:r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3475038" y="1785938"/>
            <a:ext cx="1473161" cy="536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900" dirty="0">
                <a:latin typeface="Times New Roman" pitchFamily="18" charset="0"/>
              </a:rPr>
              <a:t>Factor B</a:t>
            </a:r>
          </a:p>
        </p:txBody>
      </p:sp>
      <p:sp>
        <p:nvSpPr>
          <p:cNvPr id="16398" name="Rectangle 14"/>
          <p:cNvSpPr>
            <a:spLocks noChangeArrowheads="1"/>
          </p:cNvSpPr>
          <p:nvPr/>
        </p:nvSpPr>
        <p:spPr bwMode="auto">
          <a:xfrm>
            <a:off x="1433513" y="2271713"/>
            <a:ext cx="452048" cy="536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900" dirty="0">
                <a:latin typeface="Times New Roman" pitchFamily="18" charset="0"/>
              </a:rPr>
              <a:t>A</a:t>
            </a:r>
          </a:p>
        </p:txBody>
      </p:sp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2689225" y="2271713"/>
            <a:ext cx="368692" cy="536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900" dirty="0">
                <a:latin typeface="Times New Roman" pitchFamily="18" charset="0"/>
              </a:rPr>
              <a:t>1</a:t>
            </a:r>
          </a:p>
        </p:txBody>
      </p:sp>
      <p:sp>
        <p:nvSpPr>
          <p:cNvPr id="16400" name="Rectangle 16"/>
          <p:cNvSpPr>
            <a:spLocks noChangeArrowheads="1"/>
          </p:cNvSpPr>
          <p:nvPr/>
        </p:nvSpPr>
        <p:spPr bwMode="auto">
          <a:xfrm>
            <a:off x="3638550" y="2271713"/>
            <a:ext cx="368692" cy="536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900" dirty="0">
                <a:latin typeface="Times New Roman" pitchFamily="18" charset="0"/>
              </a:rPr>
              <a:t>2</a:t>
            </a:r>
          </a:p>
        </p:txBody>
      </p:sp>
      <p:sp>
        <p:nvSpPr>
          <p:cNvPr id="16401" name="Rectangle 17"/>
          <p:cNvSpPr>
            <a:spLocks noChangeArrowheads="1"/>
          </p:cNvSpPr>
          <p:nvPr/>
        </p:nvSpPr>
        <p:spPr bwMode="auto">
          <a:xfrm>
            <a:off x="4535488" y="2271713"/>
            <a:ext cx="4572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900" b="1">
                <a:latin typeface="Times New Roman" pitchFamily="18" charset="0"/>
              </a:rPr>
              <a:t>...</a:t>
            </a:r>
          </a:p>
        </p:txBody>
      </p:sp>
      <p:sp>
        <p:nvSpPr>
          <p:cNvPr id="16402" name="Rectangle 18"/>
          <p:cNvSpPr>
            <a:spLocks noChangeArrowheads="1"/>
          </p:cNvSpPr>
          <p:nvPr/>
        </p:nvSpPr>
        <p:spPr bwMode="auto">
          <a:xfrm>
            <a:off x="5534025" y="2271713"/>
            <a:ext cx="368692" cy="536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900" dirty="0">
                <a:latin typeface="Times New Roman" pitchFamily="18" charset="0"/>
              </a:rPr>
              <a:t>b</a:t>
            </a:r>
          </a:p>
        </p:txBody>
      </p:sp>
      <p:sp>
        <p:nvSpPr>
          <p:cNvPr id="16403" name="Rectangle 19"/>
          <p:cNvSpPr>
            <a:spLocks noChangeArrowheads="1"/>
          </p:cNvSpPr>
          <p:nvPr/>
        </p:nvSpPr>
        <p:spPr bwMode="auto">
          <a:xfrm>
            <a:off x="1457325" y="2805113"/>
            <a:ext cx="368692" cy="536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900" dirty="0">
                <a:latin typeface="Times New Roman" pitchFamily="18" charset="0"/>
              </a:rPr>
              <a:t>1</a:t>
            </a:r>
          </a:p>
        </p:txBody>
      </p:sp>
      <p:sp>
        <p:nvSpPr>
          <p:cNvPr id="16404" name="Rectangle 20"/>
          <p:cNvSpPr>
            <a:spLocks noChangeArrowheads="1"/>
          </p:cNvSpPr>
          <p:nvPr/>
        </p:nvSpPr>
        <p:spPr bwMode="auto">
          <a:xfrm>
            <a:off x="2474913" y="2792413"/>
            <a:ext cx="744564" cy="536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900" dirty="0">
                <a:latin typeface="Times New Roman" pitchFamily="18" charset="0"/>
              </a:rPr>
              <a:t>X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111</a:t>
            </a:r>
          </a:p>
        </p:txBody>
      </p:sp>
      <p:sp>
        <p:nvSpPr>
          <p:cNvPr id="16405" name="Rectangle 21"/>
          <p:cNvSpPr>
            <a:spLocks noChangeArrowheads="1"/>
          </p:cNvSpPr>
          <p:nvPr/>
        </p:nvSpPr>
        <p:spPr bwMode="auto">
          <a:xfrm>
            <a:off x="3424238" y="2792413"/>
            <a:ext cx="759824" cy="536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900" dirty="0">
                <a:latin typeface="Times New Roman" pitchFamily="18" charset="0"/>
              </a:rPr>
              <a:t>X</a:t>
            </a:r>
            <a:r>
              <a:rPr lang="en-US" sz="2400" baseline="-25000" dirty="0">
                <a:latin typeface="Times New Roman" pitchFamily="18" charset="0"/>
              </a:rPr>
              <a:t>121</a:t>
            </a:r>
          </a:p>
        </p:txBody>
      </p:sp>
      <p:sp>
        <p:nvSpPr>
          <p:cNvPr id="16406" name="Rectangle 22"/>
          <p:cNvSpPr>
            <a:spLocks noChangeArrowheads="1"/>
          </p:cNvSpPr>
          <p:nvPr/>
        </p:nvSpPr>
        <p:spPr bwMode="auto">
          <a:xfrm>
            <a:off x="4535488" y="2792413"/>
            <a:ext cx="485775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900" b="1">
                <a:latin typeface="Times New Roman" pitchFamily="18" charset="0"/>
              </a:rPr>
              <a:t>...</a:t>
            </a:r>
          </a:p>
        </p:txBody>
      </p:sp>
      <p:sp>
        <p:nvSpPr>
          <p:cNvPr id="16407" name="Rectangle 23"/>
          <p:cNvSpPr>
            <a:spLocks noChangeArrowheads="1"/>
          </p:cNvSpPr>
          <p:nvPr/>
        </p:nvSpPr>
        <p:spPr bwMode="auto">
          <a:xfrm>
            <a:off x="5326063" y="2792413"/>
            <a:ext cx="759824" cy="536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900" dirty="0">
                <a:latin typeface="Times New Roman" pitchFamily="18" charset="0"/>
              </a:rPr>
              <a:t>X</a:t>
            </a:r>
            <a:r>
              <a:rPr lang="en-US" sz="2400" baseline="-25000" dirty="0">
                <a:latin typeface="Times New Roman" pitchFamily="18" charset="0"/>
              </a:rPr>
              <a:t>1b1</a:t>
            </a:r>
          </a:p>
        </p:txBody>
      </p:sp>
      <p:sp>
        <p:nvSpPr>
          <p:cNvPr id="16408" name="Rectangle 24"/>
          <p:cNvSpPr>
            <a:spLocks noChangeArrowheads="1"/>
          </p:cNvSpPr>
          <p:nvPr/>
        </p:nvSpPr>
        <p:spPr bwMode="auto">
          <a:xfrm>
            <a:off x="2474913" y="3278188"/>
            <a:ext cx="752195" cy="536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900" dirty="0">
                <a:latin typeface="Times New Roman" pitchFamily="18" charset="0"/>
              </a:rPr>
              <a:t>X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11n</a:t>
            </a:r>
            <a:endParaRPr lang="en-US" sz="2900" baseline="-25000" dirty="0">
              <a:latin typeface="Times New Roman" pitchFamily="18" charset="0"/>
            </a:endParaRPr>
          </a:p>
        </p:txBody>
      </p:sp>
      <p:sp>
        <p:nvSpPr>
          <p:cNvPr id="16409" name="Rectangle 25"/>
          <p:cNvSpPr>
            <a:spLocks noChangeArrowheads="1"/>
          </p:cNvSpPr>
          <p:nvPr/>
        </p:nvSpPr>
        <p:spPr bwMode="auto">
          <a:xfrm>
            <a:off x="3424238" y="3278188"/>
            <a:ext cx="759824" cy="536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900" dirty="0">
                <a:latin typeface="Times New Roman" pitchFamily="18" charset="0"/>
              </a:rPr>
              <a:t>X</a:t>
            </a:r>
            <a:r>
              <a:rPr lang="en-US" sz="2400" baseline="-25000" dirty="0">
                <a:latin typeface="Times New Roman" pitchFamily="18" charset="0"/>
              </a:rPr>
              <a:t>12n</a:t>
            </a:r>
          </a:p>
        </p:txBody>
      </p:sp>
      <p:sp>
        <p:nvSpPr>
          <p:cNvPr id="16410" name="Rectangle 26"/>
          <p:cNvSpPr>
            <a:spLocks noChangeArrowheads="1"/>
          </p:cNvSpPr>
          <p:nvPr/>
        </p:nvSpPr>
        <p:spPr bwMode="auto">
          <a:xfrm>
            <a:off x="4535488" y="3278188"/>
            <a:ext cx="485775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900" b="1">
                <a:latin typeface="Times New Roman" pitchFamily="18" charset="0"/>
              </a:rPr>
              <a:t>...</a:t>
            </a:r>
          </a:p>
        </p:txBody>
      </p:sp>
      <p:sp>
        <p:nvSpPr>
          <p:cNvPr id="16411" name="Rectangle 27"/>
          <p:cNvSpPr>
            <a:spLocks noChangeArrowheads="1"/>
          </p:cNvSpPr>
          <p:nvPr/>
        </p:nvSpPr>
        <p:spPr bwMode="auto">
          <a:xfrm>
            <a:off x="5326063" y="3278188"/>
            <a:ext cx="759824" cy="536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900" dirty="0">
                <a:latin typeface="Times New Roman" pitchFamily="18" charset="0"/>
              </a:rPr>
              <a:t>X</a:t>
            </a:r>
            <a:r>
              <a:rPr lang="en-US" sz="2400" baseline="-25000" dirty="0">
                <a:latin typeface="Times New Roman" pitchFamily="18" charset="0"/>
              </a:rPr>
              <a:t>1bn</a:t>
            </a:r>
          </a:p>
        </p:txBody>
      </p:sp>
      <p:sp>
        <p:nvSpPr>
          <p:cNvPr id="16412" name="Rectangle 28"/>
          <p:cNvSpPr>
            <a:spLocks noChangeArrowheads="1"/>
          </p:cNvSpPr>
          <p:nvPr/>
        </p:nvSpPr>
        <p:spPr bwMode="auto">
          <a:xfrm>
            <a:off x="1457325" y="3800475"/>
            <a:ext cx="368692" cy="536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900" dirty="0">
                <a:latin typeface="Times New Roman" pitchFamily="18" charset="0"/>
              </a:rPr>
              <a:t>2</a:t>
            </a:r>
          </a:p>
        </p:txBody>
      </p:sp>
      <p:sp>
        <p:nvSpPr>
          <p:cNvPr id="16413" name="Rectangle 29"/>
          <p:cNvSpPr>
            <a:spLocks noChangeArrowheads="1"/>
          </p:cNvSpPr>
          <p:nvPr/>
        </p:nvSpPr>
        <p:spPr bwMode="auto">
          <a:xfrm>
            <a:off x="2474913" y="3787775"/>
            <a:ext cx="752195" cy="536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900" dirty="0">
                <a:latin typeface="Times New Roman" pitchFamily="18" charset="0"/>
              </a:rPr>
              <a:t>X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211</a:t>
            </a:r>
          </a:p>
        </p:txBody>
      </p:sp>
      <p:sp>
        <p:nvSpPr>
          <p:cNvPr id="16414" name="Rectangle 30"/>
          <p:cNvSpPr>
            <a:spLocks noChangeArrowheads="1"/>
          </p:cNvSpPr>
          <p:nvPr/>
        </p:nvSpPr>
        <p:spPr bwMode="auto">
          <a:xfrm>
            <a:off x="3424238" y="3787775"/>
            <a:ext cx="759824" cy="536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900" dirty="0">
                <a:latin typeface="Times New Roman" pitchFamily="18" charset="0"/>
              </a:rPr>
              <a:t>X</a:t>
            </a:r>
            <a:r>
              <a:rPr lang="en-US" sz="2400" baseline="-25000" dirty="0">
                <a:latin typeface="Times New Roman" pitchFamily="18" charset="0"/>
              </a:rPr>
              <a:t>221</a:t>
            </a:r>
          </a:p>
        </p:txBody>
      </p:sp>
      <p:sp>
        <p:nvSpPr>
          <p:cNvPr id="16415" name="Rectangle 31"/>
          <p:cNvSpPr>
            <a:spLocks noChangeArrowheads="1"/>
          </p:cNvSpPr>
          <p:nvPr/>
        </p:nvSpPr>
        <p:spPr bwMode="auto">
          <a:xfrm>
            <a:off x="4535488" y="3787775"/>
            <a:ext cx="485775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900" b="1">
                <a:latin typeface="Times New Roman" pitchFamily="18" charset="0"/>
              </a:rPr>
              <a:t>...</a:t>
            </a:r>
          </a:p>
        </p:txBody>
      </p:sp>
      <p:sp>
        <p:nvSpPr>
          <p:cNvPr id="16416" name="Rectangle 32"/>
          <p:cNvSpPr>
            <a:spLocks noChangeArrowheads="1"/>
          </p:cNvSpPr>
          <p:nvPr/>
        </p:nvSpPr>
        <p:spPr bwMode="auto">
          <a:xfrm>
            <a:off x="5326063" y="3787775"/>
            <a:ext cx="759824" cy="536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900" dirty="0">
                <a:latin typeface="Times New Roman" pitchFamily="18" charset="0"/>
              </a:rPr>
              <a:t>X</a:t>
            </a:r>
            <a:r>
              <a:rPr lang="en-US" sz="2400" baseline="-25000" dirty="0">
                <a:latin typeface="Times New Roman" pitchFamily="18" charset="0"/>
              </a:rPr>
              <a:t>2b1</a:t>
            </a:r>
          </a:p>
        </p:txBody>
      </p:sp>
      <p:sp>
        <p:nvSpPr>
          <p:cNvPr id="16417" name="Rectangle 33"/>
          <p:cNvSpPr>
            <a:spLocks noChangeArrowheads="1"/>
          </p:cNvSpPr>
          <p:nvPr/>
        </p:nvSpPr>
        <p:spPr bwMode="auto">
          <a:xfrm>
            <a:off x="2474913" y="4273550"/>
            <a:ext cx="759824" cy="536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900" dirty="0">
                <a:latin typeface="Times New Roman" pitchFamily="18" charset="0"/>
              </a:rPr>
              <a:t>X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21n</a:t>
            </a:r>
          </a:p>
        </p:txBody>
      </p:sp>
      <p:sp>
        <p:nvSpPr>
          <p:cNvPr id="16418" name="Rectangle 34"/>
          <p:cNvSpPr>
            <a:spLocks noChangeArrowheads="1"/>
          </p:cNvSpPr>
          <p:nvPr/>
        </p:nvSpPr>
        <p:spPr bwMode="auto">
          <a:xfrm>
            <a:off x="3424238" y="4273550"/>
            <a:ext cx="759824" cy="536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900" dirty="0">
                <a:latin typeface="Times New Roman" pitchFamily="18" charset="0"/>
              </a:rPr>
              <a:t>X</a:t>
            </a:r>
            <a:r>
              <a:rPr lang="en-US" sz="2400" baseline="-25000" dirty="0">
                <a:latin typeface="Times New Roman" pitchFamily="18" charset="0"/>
              </a:rPr>
              <a:t>22n</a:t>
            </a:r>
          </a:p>
        </p:txBody>
      </p:sp>
      <p:sp>
        <p:nvSpPr>
          <p:cNvPr id="16419" name="Rectangle 35"/>
          <p:cNvSpPr>
            <a:spLocks noChangeArrowheads="1"/>
          </p:cNvSpPr>
          <p:nvPr/>
        </p:nvSpPr>
        <p:spPr bwMode="auto">
          <a:xfrm>
            <a:off x="4535488" y="4273550"/>
            <a:ext cx="485775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900" b="1">
                <a:latin typeface="Times New Roman" pitchFamily="18" charset="0"/>
              </a:rPr>
              <a:t>...</a:t>
            </a:r>
          </a:p>
        </p:txBody>
      </p:sp>
      <p:sp>
        <p:nvSpPr>
          <p:cNvPr id="16420" name="Rectangle 36"/>
          <p:cNvSpPr>
            <a:spLocks noChangeArrowheads="1"/>
          </p:cNvSpPr>
          <p:nvPr/>
        </p:nvSpPr>
        <p:spPr bwMode="auto">
          <a:xfrm>
            <a:off x="5326063" y="4273550"/>
            <a:ext cx="759824" cy="536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900" dirty="0">
                <a:latin typeface="Times New Roman" pitchFamily="18" charset="0"/>
              </a:rPr>
              <a:t>X</a:t>
            </a:r>
            <a:r>
              <a:rPr lang="en-US" sz="2400" baseline="-25000" dirty="0">
                <a:latin typeface="Times New Roman" pitchFamily="18" charset="0"/>
              </a:rPr>
              <a:t>2bn</a:t>
            </a:r>
          </a:p>
        </p:txBody>
      </p:sp>
      <p:sp>
        <p:nvSpPr>
          <p:cNvPr id="16421" name="Rectangle 37"/>
          <p:cNvSpPr>
            <a:spLocks noChangeArrowheads="1"/>
          </p:cNvSpPr>
          <p:nvPr/>
        </p:nvSpPr>
        <p:spPr bwMode="auto">
          <a:xfrm>
            <a:off x="1498600" y="4795838"/>
            <a:ext cx="285336" cy="536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900" dirty="0">
                <a:latin typeface="Times New Roman" pitchFamily="18" charset="0"/>
              </a:rPr>
              <a:t>:</a:t>
            </a:r>
          </a:p>
        </p:txBody>
      </p:sp>
      <p:sp>
        <p:nvSpPr>
          <p:cNvPr id="16422" name="Rectangle 38"/>
          <p:cNvSpPr>
            <a:spLocks noChangeArrowheads="1"/>
          </p:cNvSpPr>
          <p:nvPr/>
        </p:nvSpPr>
        <p:spPr bwMode="auto">
          <a:xfrm>
            <a:off x="2741613" y="4783138"/>
            <a:ext cx="303212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900" b="1">
                <a:latin typeface="Times New Roman" pitchFamily="18" charset="0"/>
              </a:rPr>
              <a:t>:</a:t>
            </a:r>
          </a:p>
        </p:txBody>
      </p:sp>
      <p:sp>
        <p:nvSpPr>
          <p:cNvPr id="16423" name="Rectangle 39"/>
          <p:cNvSpPr>
            <a:spLocks noChangeArrowheads="1"/>
          </p:cNvSpPr>
          <p:nvPr/>
        </p:nvSpPr>
        <p:spPr bwMode="auto">
          <a:xfrm>
            <a:off x="3690938" y="4783138"/>
            <a:ext cx="303212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900" b="1">
                <a:latin typeface="Times New Roman" pitchFamily="18" charset="0"/>
              </a:rPr>
              <a:t>:</a:t>
            </a:r>
          </a:p>
        </p:txBody>
      </p:sp>
      <p:sp>
        <p:nvSpPr>
          <p:cNvPr id="16424" name="Rectangle 40"/>
          <p:cNvSpPr>
            <a:spLocks noChangeArrowheads="1"/>
          </p:cNvSpPr>
          <p:nvPr/>
        </p:nvSpPr>
        <p:spPr bwMode="auto">
          <a:xfrm>
            <a:off x="4637088" y="4783138"/>
            <a:ext cx="303212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900" b="1">
                <a:latin typeface="Times New Roman" pitchFamily="18" charset="0"/>
              </a:rPr>
              <a:t>:</a:t>
            </a:r>
          </a:p>
        </p:txBody>
      </p:sp>
      <p:sp>
        <p:nvSpPr>
          <p:cNvPr id="16425" name="Rectangle 41"/>
          <p:cNvSpPr>
            <a:spLocks noChangeArrowheads="1"/>
          </p:cNvSpPr>
          <p:nvPr/>
        </p:nvSpPr>
        <p:spPr bwMode="auto">
          <a:xfrm>
            <a:off x="5586413" y="4783138"/>
            <a:ext cx="303212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900" b="1">
                <a:latin typeface="Times New Roman" pitchFamily="18" charset="0"/>
              </a:rPr>
              <a:t>:</a:t>
            </a:r>
          </a:p>
        </p:txBody>
      </p:sp>
      <p:sp>
        <p:nvSpPr>
          <p:cNvPr id="16426" name="Rectangle 42"/>
          <p:cNvSpPr>
            <a:spLocks noChangeArrowheads="1"/>
          </p:cNvSpPr>
          <p:nvPr/>
        </p:nvSpPr>
        <p:spPr bwMode="auto">
          <a:xfrm>
            <a:off x="1487488" y="5307013"/>
            <a:ext cx="347853" cy="536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900" dirty="0">
                <a:latin typeface="Times New Roman" pitchFamily="18" charset="0"/>
              </a:rPr>
              <a:t>a</a:t>
            </a:r>
          </a:p>
        </p:txBody>
      </p:sp>
      <p:sp>
        <p:nvSpPr>
          <p:cNvPr id="16427" name="Rectangle 43"/>
          <p:cNvSpPr>
            <a:spLocks noChangeArrowheads="1"/>
          </p:cNvSpPr>
          <p:nvPr/>
        </p:nvSpPr>
        <p:spPr bwMode="auto">
          <a:xfrm>
            <a:off x="2503488" y="5294313"/>
            <a:ext cx="740973" cy="536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900" dirty="0">
                <a:latin typeface="Times New Roman" pitchFamily="18" charset="0"/>
              </a:rPr>
              <a:t>X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a11</a:t>
            </a:r>
          </a:p>
        </p:txBody>
      </p:sp>
      <p:sp>
        <p:nvSpPr>
          <p:cNvPr id="16428" name="Rectangle 44"/>
          <p:cNvSpPr>
            <a:spLocks noChangeArrowheads="1"/>
          </p:cNvSpPr>
          <p:nvPr/>
        </p:nvSpPr>
        <p:spPr bwMode="auto">
          <a:xfrm>
            <a:off x="3452813" y="5294313"/>
            <a:ext cx="748604" cy="536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900" dirty="0">
                <a:latin typeface="Times New Roman" pitchFamily="18" charset="0"/>
              </a:rPr>
              <a:t>X</a:t>
            </a:r>
            <a:r>
              <a:rPr lang="en-US" sz="2400" baseline="-25000" dirty="0">
                <a:latin typeface="Times New Roman" pitchFamily="18" charset="0"/>
              </a:rPr>
              <a:t>a21</a:t>
            </a:r>
          </a:p>
        </p:txBody>
      </p:sp>
      <p:sp>
        <p:nvSpPr>
          <p:cNvPr id="16429" name="Rectangle 45"/>
          <p:cNvSpPr>
            <a:spLocks noChangeArrowheads="1"/>
          </p:cNvSpPr>
          <p:nvPr/>
        </p:nvSpPr>
        <p:spPr bwMode="auto">
          <a:xfrm>
            <a:off x="4535488" y="5294313"/>
            <a:ext cx="485775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900" b="1">
                <a:latin typeface="Times New Roman" pitchFamily="18" charset="0"/>
              </a:rPr>
              <a:t>...</a:t>
            </a:r>
          </a:p>
        </p:txBody>
      </p:sp>
      <p:sp>
        <p:nvSpPr>
          <p:cNvPr id="16430" name="Rectangle 46"/>
          <p:cNvSpPr>
            <a:spLocks noChangeArrowheads="1"/>
          </p:cNvSpPr>
          <p:nvPr/>
        </p:nvSpPr>
        <p:spPr bwMode="auto">
          <a:xfrm>
            <a:off x="5353050" y="5294313"/>
            <a:ext cx="748604" cy="536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900" dirty="0">
                <a:latin typeface="Times New Roman" pitchFamily="18" charset="0"/>
              </a:rPr>
              <a:t>X</a:t>
            </a:r>
            <a:r>
              <a:rPr lang="en-US" sz="2400" baseline="-25000" dirty="0">
                <a:latin typeface="Times New Roman" pitchFamily="18" charset="0"/>
              </a:rPr>
              <a:t>ab1</a:t>
            </a:r>
          </a:p>
        </p:txBody>
      </p:sp>
      <p:sp>
        <p:nvSpPr>
          <p:cNvPr id="16431" name="Rectangle 47"/>
          <p:cNvSpPr>
            <a:spLocks noChangeArrowheads="1"/>
          </p:cNvSpPr>
          <p:nvPr/>
        </p:nvSpPr>
        <p:spPr bwMode="auto">
          <a:xfrm>
            <a:off x="2503488" y="5778500"/>
            <a:ext cx="748604" cy="536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900" dirty="0">
                <a:latin typeface="Times New Roman" pitchFamily="18" charset="0"/>
              </a:rPr>
              <a:t>X</a:t>
            </a:r>
            <a:r>
              <a:rPr lang="en-US" sz="2400" baseline="-25000" dirty="0">
                <a:latin typeface="Times New Roman" pitchFamily="18" charset="0"/>
              </a:rPr>
              <a:t>a1n</a:t>
            </a:r>
          </a:p>
        </p:txBody>
      </p:sp>
      <p:sp>
        <p:nvSpPr>
          <p:cNvPr id="16432" name="Rectangle 48"/>
          <p:cNvSpPr>
            <a:spLocks noChangeArrowheads="1"/>
          </p:cNvSpPr>
          <p:nvPr/>
        </p:nvSpPr>
        <p:spPr bwMode="auto">
          <a:xfrm>
            <a:off x="3452813" y="5778500"/>
            <a:ext cx="748604" cy="536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900" dirty="0">
                <a:latin typeface="Times New Roman" pitchFamily="18" charset="0"/>
              </a:rPr>
              <a:t>X</a:t>
            </a:r>
            <a:r>
              <a:rPr lang="en-US" sz="2400" baseline="-25000" dirty="0">
                <a:latin typeface="Times New Roman" pitchFamily="18" charset="0"/>
              </a:rPr>
              <a:t>a2n</a:t>
            </a:r>
          </a:p>
        </p:txBody>
      </p:sp>
      <p:sp>
        <p:nvSpPr>
          <p:cNvPr id="16433" name="Rectangle 49"/>
          <p:cNvSpPr>
            <a:spLocks noChangeArrowheads="1"/>
          </p:cNvSpPr>
          <p:nvPr/>
        </p:nvSpPr>
        <p:spPr bwMode="auto">
          <a:xfrm>
            <a:off x="4535488" y="5778500"/>
            <a:ext cx="485775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900" b="1">
                <a:latin typeface="Times New Roman" pitchFamily="18" charset="0"/>
              </a:rPr>
              <a:t>...</a:t>
            </a:r>
          </a:p>
        </p:txBody>
      </p:sp>
      <p:sp>
        <p:nvSpPr>
          <p:cNvPr id="16434" name="Rectangle 50"/>
          <p:cNvSpPr>
            <a:spLocks noChangeArrowheads="1"/>
          </p:cNvSpPr>
          <p:nvPr/>
        </p:nvSpPr>
        <p:spPr bwMode="auto">
          <a:xfrm>
            <a:off x="5353050" y="5778500"/>
            <a:ext cx="748604" cy="536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900" dirty="0" err="1">
                <a:latin typeface="Times New Roman" pitchFamily="18" charset="0"/>
              </a:rPr>
              <a:t>X</a:t>
            </a:r>
            <a:r>
              <a:rPr lang="en-US" sz="2400" baseline="-25000" dirty="0" err="1">
                <a:latin typeface="Times New Roman" pitchFamily="18" charset="0"/>
              </a:rPr>
              <a:t>abn</a:t>
            </a:r>
            <a:endParaRPr lang="en-US" sz="2400" baseline="-25000" dirty="0">
              <a:latin typeface="Times New Roman" pitchFamily="18" charset="0"/>
            </a:endParaRPr>
          </a:p>
        </p:txBody>
      </p:sp>
      <p:sp>
        <p:nvSpPr>
          <p:cNvPr id="16435" name="Line 51"/>
          <p:cNvSpPr>
            <a:spLocks noChangeShapeType="1"/>
          </p:cNvSpPr>
          <p:nvPr/>
        </p:nvSpPr>
        <p:spPr bwMode="auto">
          <a:xfrm>
            <a:off x="884238" y="2713038"/>
            <a:ext cx="527685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6" name="Line 52"/>
          <p:cNvSpPr>
            <a:spLocks noChangeShapeType="1"/>
          </p:cNvSpPr>
          <p:nvPr/>
        </p:nvSpPr>
        <p:spPr bwMode="auto">
          <a:xfrm>
            <a:off x="889000" y="3810000"/>
            <a:ext cx="525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7" name="Line 53"/>
          <p:cNvSpPr>
            <a:spLocks noChangeShapeType="1"/>
          </p:cNvSpPr>
          <p:nvPr/>
        </p:nvSpPr>
        <p:spPr bwMode="auto">
          <a:xfrm>
            <a:off x="920750" y="4832350"/>
            <a:ext cx="525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8" name="Line 54"/>
          <p:cNvSpPr>
            <a:spLocks noChangeShapeType="1"/>
          </p:cNvSpPr>
          <p:nvPr/>
        </p:nvSpPr>
        <p:spPr bwMode="auto">
          <a:xfrm>
            <a:off x="906463" y="5327650"/>
            <a:ext cx="525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9" name="Line 55"/>
          <p:cNvSpPr>
            <a:spLocks noChangeShapeType="1"/>
          </p:cNvSpPr>
          <p:nvPr/>
        </p:nvSpPr>
        <p:spPr bwMode="auto">
          <a:xfrm>
            <a:off x="2382838" y="1814513"/>
            <a:ext cx="0" cy="4494212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40" name="Line 56"/>
          <p:cNvSpPr>
            <a:spLocks noChangeShapeType="1"/>
          </p:cNvSpPr>
          <p:nvPr/>
        </p:nvSpPr>
        <p:spPr bwMode="auto">
          <a:xfrm>
            <a:off x="3327400" y="2233613"/>
            <a:ext cx="0" cy="4062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41" name="Line 57"/>
          <p:cNvSpPr>
            <a:spLocks noChangeShapeType="1"/>
          </p:cNvSpPr>
          <p:nvPr/>
        </p:nvSpPr>
        <p:spPr bwMode="auto">
          <a:xfrm>
            <a:off x="4289425" y="2251075"/>
            <a:ext cx="0" cy="40624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42" name="Line 58"/>
          <p:cNvSpPr>
            <a:spLocks noChangeShapeType="1"/>
          </p:cNvSpPr>
          <p:nvPr/>
        </p:nvSpPr>
        <p:spPr bwMode="auto">
          <a:xfrm>
            <a:off x="5248275" y="2251075"/>
            <a:ext cx="0" cy="40624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43" name="Line 59"/>
          <p:cNvSpPr>
            <a:spLocks noChangeShapeType="1"/>
          </p:cNvSpPr>
          <p:nvPr/>
        </p:nvSpPr>
        <p:spPr bwMode="auto">
          <a:xfrm>
            <a:off x="2428875" y="2263775"/>
            <a:ext cx="3762375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55" name="Text Box 63"/>
          <p:cNvSpPr txBox="1">
            <a:spLocks noChangeArrowheads="1"/>
          </p:cNvSpPr>
          <p:nvPr/>
        </p:nvSpPr>
        <p:spPr bwMode="auto">
          <a:xfrm>
            <a:off x="7315200" y="5715000"/>
            <a:ext cx="1371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/>
              <a:t>i = 1,…,a</a:t>
            </a:r>
            <a:br>
              <a:rPr lang="en-US" sz="2000"/>
            </a:br>
            <a:r>
              <a:rPr lang="en-US" sz="2000"/>
              <a:t>j = 1,…,b</a:t>
            </a:r>
            <a:br>
              <a:rPr lang="en-US" sz="2000"/>
            </a:br>
            <a:r>
              <a:rPr lang="en-US" sz="2000"/>
              <a:t>k = 1,…,n</a:t>
            </a:r>
          </a:p>
        </p:txBody>
      </p:sp>
      <p:sp>
        <p:nvSpPr>
          <p:cNvPr id="16446" name="Text Box 65"/>
          <p:cNvSpPr txBox="1">
            <a:spLocks noChangeArrowheads="1"/>
          </p:cNvSpPr>
          <p:nvPr/>
        </p:nvSpPr>
        <p:spPr bwMode="auto">
          <a:xfrm>
            <a:off x="2895600" y="6400800"/>
            <a:ext cx="434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a</a:t>
            </a:r>
            <a:r>
              <a:rPr lang="en-US" sz="2000" dirty="0" smtClean="0"/>
              <a:t> . </a:t>
            </a:r>
            <a:r>
              <a:rPr lang="en-US" sz="2400" dirty="0"/>
              <a:t>b</a:t>
            </a:r>
            <a:r>
              <a:rPr lang="en-US" sz="2000" dirty="0"/>
              <a:t> treatment combinations</a:t>
            </a:r>
          </a:p>
        </p:txBody>
      </p:sp>
      <p:sp>
        <p:nvSpPr>
          <p:cNvPr id="6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ANOVA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155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/>
      <p:bldP spid="8198" grpId="0"/>
      <p:bldP spid="8199" grpId="0"/>
      <p:bldP spid="8200" grpId="0"/>
      <p:bldP spid="8201" grpId="0" animBg="1"/>
      <p:bldP spid="8202" grpId="0" animBg="1"/>
      <p:bldP spid="8203" grpId="0" animBg="1"/>
      <p:bldP spid="8255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ANOVA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19199"/>
            <a:ext cx="6934200" cy="434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71600" y="2373868"/>
            <a:ext cx="17526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1600" y="3653135"/>
            <a:ext cx="17526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3850" y="6276201"/>
            <a:ext cx="2488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Image courtesy: Brant </a:t>
            </a:r>
            <a:r>
              <a:rPr lang="en-US" sz="1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Deppa</a:t>
            </a:r>
            <a:endParaRPr lang="en-US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63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  <a:defRPr/>
            </a:pPr>
            <a:r>
              <a:rPr lang="en-US" dirty="0" smtClean="0"/>
              <a:t>what </a:t>
            </a:r>
            <a:r>
              <a:rPr lang="en-US" dirty="0"/>
              <a:t>effect does capsule type have on the time to dissolve</a:t>
            </a:r>
            <a:r>
              <a:rPr lang="en-US" dirty="0" smtClean="0"/>
              <a:t>?</a:t>
            </a:r>
          </a:p>
          <a:p>
            <a:pPr marL="0" indent="0">
              <a:lnSpc>
                <a:spcPct val="90000"/>
              </a:lnSpc>
              <a:buNone/>
              <a:defRPr/>
            </a:pPr>
            <a:endParaRPr lang="en-US" dirty="0"/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dirty="0" smtClean="0"/>
              <a:t>what </a:t>
            </a:r>
            <a:r>
              <a:rPr lang="en-US" dirty="0"/>
              <a:t>effect does fluid type have on the time to dissolve</a:t>
            </a:r>
            <a:r>
              <a:rPr lang="en-US" dirty="0" smtClean="0"/>
              <a:t>?</a:t>
            </a:r>
          </a:p>
          <a:p>
            <a:pPr marL="0" indent="0">
              <a:lnSpc>
                <a:spcPct val="90000"/>
              </a:lnSpc>
              <a:buNone/>
              <a:defRPr/>
            </a:pPr>
            <a:endParaRPr lang="en-US" dirty="0"/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dirty="0" smtClean="0"/>
              <a:t>do </a:t>
            </a:r>
            <a:r>
              <a:rPr lang="en-US" dirty="0"/>
              <a:t>both capsule types dissolve in the same </a:t>
            </a:r>
            <a:r>
              <a:rPr lang="en-US" dirty="0" smtClean="0"/>
              <a:t>time in </a:t>
            </a:r>
            <a:r>
              <a:rPr lang="en-US" dirty="0"/>
              <a:t>the two different fluid types</a:t>
            </a:r>
            <a:r>
              <a:rPr lang="en-US" dirty="0" smtClean="0"/>
              <a:t>?</a:t>
            </a:r>
            <a:endParaRPr lang="en-US" dirty="0">
              <a:latin typeface="+mj-lt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ANOVA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7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ANOVA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71600"/>
            <a:ext cx="6934200" cy="434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6248400" y="2209800"/>
            <a:ext cx="1257300" cy="609600"/>
          </a:xfrm>
          <a:prstGeom prst="ellipse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991100" y="4876800"/>
            <a:ext cx="1257300" cy="609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273974" y="3553154"/>
            <a:ext cx="1257300" cy="609600"/>
          </a:xfrm>
          <a:prstGeom prst="ellipse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619500" y="4876800"/>
            <a:ext cx="1257300" cy="609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371600" y="2373868"/>
            <a:ext cx="17526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71600" y="3805535"/>
            <a:ext cx="17526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619500" y="3124200"/>
            <a:ext cx="1257300" cy="428954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914900" y="3124200"/>
            <a:ext cx="1257300" cy="428954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09600" y="5842741"/>
            <a:ext cx="822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what do these means indicate about dissolution times?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4779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4" grpId="0" animBg="1"/>
      <p:bldP spid="1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None/>
              <a:defRPr/>
            </a:pPr>
            <a:r>
              <a:rPr lang="en-US" dirty="0" smtClean="0"/>
              <a:t>interaction between factors can be important</a:t>
            </a:r>
          </a:p>
          <a:p>
            <a:pPr marL="0" indent="0">
              <a:lnSpc>
                <a:spcPct val="90000"/>
              </a:lnSpc>
              <a:buNone/>
              <a:defRPr/>
            </a:pPr>
            <a:endParaRPr lang="en-US" dirty="0"/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dirty="0" smtClean="0"/>
              <a:t>can mask the main effect (factor)</a:t>
            </a:r>
          </a:p>
          <a:p>
            <a:pPr marL="0" indent="0">
              <a:lnSpc>
                <a:spcPct val="90000"/>
              </a:lnSpc>
              <a:buNone/>
              <a:defRPr/>
            </a:pPr>
            <a:endParaRPr lang="en-US" dirty="0"/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dirty="0" err="1" smtClean="0"/>
              <a:t>eg</a:t>
            </a:r>
            <a:r>
              <a:rPr lang="en-US" dirty="0" smtClean="0"/>
              <a:t>. ignoring the effect of liquid leads to a conclusion that mean dissolution times for both capsules is same</a:t>
            </a:r>
          </a:p>
          <a:p>
            <a:pPr marL="0" indent="0">
              <a:lnSpc>
                <a:spcPct val="90000"/>
              </a:lnSpc>
              <a:buNone/>
              <a:defRPr/>
            </a:pPr>
            <a:endParaRPr lang="en-US" dirty="0"/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dirty="0"/>
              <a:t>time to dissolve depends on what capsule is being used and which </a:t>
            </a:r>
            <a:r>
              <a:rPr lang="en-US" dirty="0" smtClean="0"/>
              <a:t>liquid it </a:t>
            </a:r>
            <a:r>
              <a:rPr lang="en-US" dirty="0"/>
              <a:t>is being dissolved in </a:t>
            </a:r>
            <a:endParaRPr lang="en-US" dirty="0" smtClean="0"/>
          </a:p>
          <a:p>
            <a:pPr marL="0" indent="0">
              <a:lnSpc>
                <a:spcPct val="90000"/>
              </a:lnSpc>
              <a:buNone/>
              <a:defRPr/>
            </a:pPr>
            <a:endParaRPr lang="en-US" dirty="0"/>
          </a:p>
          <a:p>
            <a:pPr marL="0" indent="0">
              <a:lnSpc>
                <a:spcPct val="90000"/>
              </a:lnSpc>
              <a:buNone/>
              <a:defRPr/>
            </a:pPr>
            <a:endParaRPr lang="en-US" dirty="0" smtClean="0"/>
          </a:p>
          <a:p>
            <a:pPr marL="0" indent="0">
              <a:lnSpc>
                <a:spcPct val="90000"/>
              </a:lnSpc>
              <a:buNone/>
              <a:defRPr/>
            </a:pP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dirty="0">
              <a:latin typeface="+mj-lt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ANOVA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16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4114800"/>
            <a:ext cx="8610600" cy="20574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  <a:defRPr/>
            </a:pPr>
            <a:r>
              <a:rPr lang="en-US" dirty="0">
                <a:latin typeface="+mj-lt"/>
              </a:rPr>
              <a:t>lack of a capsule effect is caused by the interaction of capsule type and fluid </a:t>
            </a:r>
            <a:r>
              <a:rPr lang="en-US" dirty="0" smtClean="0">
                <a:latin typeface="+mj-lt"/>
              </a:rPr>
              <a:t>type</a:t>
            </a:r>
          </a:p>
          <a:p>
            <a:pPr marL="0" indent="0">
              <a:lnSpc>
                <a:spcPct val="90000"/>
              </a:lnSpc>
              <a:buNone/>
              <a:defRPr/>
            </a:pP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dirty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nteraction masks one of the main effect (factor)</a:t>
            </a:r>
          </a:p>
          <a:p>
            <a:pPr marL="0" indent="0">
              <a:lnSpc>
                <a:spcPct val="90000"/>
              </a:lnSpc>
              <a:buNone/>
              <a:defRPr/>
            </a:pP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dirty="0">
              <a:latin typeface="+mj-lt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ANOVA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124200" y="1828800"/>
            <a:ext cx="2362200" cy="838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235890" y="2322012"/>
            <a:ext cx="2218151" cy="60385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514600" y="1524000"/>
            <a:ext cx="0" cy="1828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2514600" y="3352800"/>
            <a:ext cx="3733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461520" y="1915180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D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124200" y="1290966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CC"/>
                </a:solidFill>
              </a:rPr>
              <a:t>G</a:t>
            </a:r>
            <a:endParaRPr lang="en-US" sz="2800" dirty="0">
              <a:solidFill>
                <a:srgbClr val="0000CC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09622" y="3429000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339576" y="3427956"/>
            <a:ext cx="388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V</a:t>
            </a:r>
            <a:endParaRPr lang="en-US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8" name="Ink 27"/>
              <p14:cNvContentPartPr/>
              <p14:nvPr/>
            </p14:nvContentPartPr>
            <p14:xfrm>
              <a:off x="3116520" y="1803960"/>
              <a:ext cx="2464920" cy="115200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7160" y="1794600"/>
                <a:ext cx="2483640" cy="117072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/>
          <p:cNvGrpSpPr/>
          <p:nvPr/>
        </p:nvGrpSpPr>
        <p:grpSpPr>
          <a:xfrm>
            <a:off x="3200400" y="2473560"/>
            <a:ext cx="2362200" cy="54000"/>
            <a:chOff x="3200400" y="2473560"/>
            <a:chExt cx="2362200" cy="5400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3200400" y="2476758"/>
              <a:ext cx="2362200" cy="0"/>
            </a:xfrm>
            <a:prstGeom prst="line">
              <a:avLst/>
            </a:prstGeom>
            <a:ln w="19050">
              <a:solidFill>
                <a:srgbClr val="00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3" name="Ink 32"/>
                <p14:cNvContentPartPr/>
                <p14:nvPr/>
              </p14:nvContentPartPr>
              <p14:xfrm>
                <a:off x="3205800" y="2473560"/>
                <a:ext cx="2331000" cy="54000"/>
              </p14:xfrm>
            </p:contentPart>
          </mc:Choice>
          <mc:Fallback xmlns="">
            <p:pic>
              <p:nvPicPr>
                <p:cNvPr id="33" name="Ink 32"/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196440" y="2464200"/>
                  <a:ext cx="2349720" cy="7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/>
          <p:cNvGrpSpPr/>
          <p:nvPr/>
        </p:nvGrpSpPr>
        <p:grpSpPr>
          <a:xfrm>
            <a:off x="4249715" y="2207583"/>
            <a:ext cx="190500" cy="488969"/>
            <a:chOff x="4249715" y="2207583"/>
            <a:chExt cx="190500" cy="488969"/>
          </a:xfrm>
        </p:grpSpPr>
        <p:sp>
          <p:nvSpPr>
            <p:cNvPr id="35" name="Oval 34"/>
            <p:cNvSpPr/>
            <p:nvPr/>
          </p:nvSpPr>
          <p:spPr>
            <a:xfrm>
              <a:off x="4249715" y="2207583"/>
              <a:ext cx="190500" cy="145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249715" y="2551330"/>
              <a:ext cx="190500" cy="145222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6477000" y="1524000"/>
            <a:ext cx="258558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second effect </a:t>
            </a:r>
          </a:p>
          <a:p>
            <a:r>
              <a:rPr lang="en-US" sz="3200" dirty="0" smtClean="0"/>
              <a:t>is not masked;</a:t>
            </a:r>
          </a:p>
          <a:p>
            <a:r>
              <a:rPr lang="en-US" sz="3200" dirty="0" smtClean="0"/>
              <a:t>means appear</a:t>
            </a:r>
          </a:p>
          <a:p>
            <a:r>
              <a:rPr lang="en-US" sz="3200" dirty="0" smtClean="0"/>
              <a:t> different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8481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build="p"/>
      <p:bldP spid="38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4114800"/>
            <a:ext cx="8610600" cy="20574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  <a:defRPr/>
            </a:pPr>
            <a:r>
              <a:rPr lang="en-US" dirty="0" smtClean="0">
                <a:latin typeface="+mj-lt"/>
              </a:rPr>
              <a:t>interaction?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dirty="0" smtClean="0">
                <a:latin typeface="+mj-lt"/>
              </a:rPr>
              <a:t>factor A?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dirty="0" smtClean="0">
                <a:latin typeface="+mj-lt"/>
              </a:rPr>
              <a:t>factor B?</a:t>
            </a:r>
          </a:p>
          <a:p>
            <a:pPr marL="0" indent="0">
              <a:lnSpc>
                <a:spcPct val="90000"/>
              </a:lnSpc>
              <a:buNone/>
              <a:defRPr/>
            </a:pP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dirty="0">
              <a:latin typeface="+mj-lt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ANOVA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060461" y="1639337"/>
            <a:ext cx="3733800" cy="2428220"/>
            <a:chOff x="2514600" y="1524000"/>
            <a:chExt cx="3733800" cy="242822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2514600" y="1524000"/>
              <a:ext cx="0" cy="1828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2514600" y="3352800"/>
              <a:ext cx="3733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252873" y="2254027"/>
              <a:ext cx="5020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C00000"/>
                  </a:solidFill>
                </a:rPr>
                <a:t>B</a:t>
              </a:r>
              <a:r>
                <a:rPr lang="en-US" sz="2800" baseline="-25000" dirty="0" smtClean="0">
                  <a:solidFill>
                    <a:srgbClr val="C00000"/>
                  </a:solidFill>
                </a:rPr>
                <a:t>2</a:t>
              </a:r>
              <a:endParaRPr lang="en-US" sz="2800" dirty="0">
                <a:solidFill>
                  <a:srgbClr val="C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181924" y="1646972"/>
              <a:ext cx="5020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CC"/>
                  </a:solidFill>
                </a:rPr>
                <a:t>B</a:t>
              </a:r>
              <a:r>
                <a:rPr lang="en-US" sz="2800" baseline="-25000" dirty="0" smtClean="0">
                  <a:solidFill>
                    <a:srgbClr val="0000CC"/>
                  </a:solidFill>
                </a:rPr>
                <a:t>1</a:t>
              </a:r>
              <a:endParaRPr lang="en-US" sz="2800" dirty="0">
                <a:solidFill>
                  <a:srgbClr val="0000CC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209622" y="3429000"/>
              <a:ext cx="5148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A</a:t>
              </a:r>
              <a:r>
                <a:rPr lang="en-US" sz="2800" baseline="-25000" dirty="0" smtClean="0"/>
                <a:t>1</a:t>
              </a:r>
              <a:endParaRPr lang="en-US" sz="28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339576" y="3427956"/>
              <a:ext cx="5148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A</a:t>
              </a:r>
              <a:r>
                <a:rPr lang="en-US" sz="2800" baseline="-25000" dirty="0" smtClean="0"/>
                <a:t>2</a:t>
              </a:r>
              <a:endParaRPr lang="en-US" sz="2800" dirty="0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150324" y="2097581"/>
              <a:ext cx="2320418" cy="145222"/>
              <a:chOff x="3124200" y="1774655"/>
              <a:chExt cx="2320418" cy="145222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 flipV="1">
                <a:off x="3124200" y="1814186"/>
                <a:ext cx="2320418" cy="1461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 34"/>
              <p:cNvSpPr/>
              <p:nvPr/>
            </p:nvSpPr>
            <p:spPr>
              <a:xfrm>
                <a:off x="4229100" y="1774655"/>
                <a:ext cx="190500" cy="14522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3148380" y="2286654"/>
              <a:ext cx="2338020" cy="145222"/>
              <a:chOff x="3116021" y="2286653"/>
              <a:chExt cx="2338020" cy="145222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3116021" y="2322012"/>
                <a:ext cx="2338020" cy="1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/>
              <p:cNvSpPr/>
              <p:nvPr/>
            </p:nvSpPr>
            <p:spPr>
              <a:xfrm>
                <a:off x="4222865" y="2286653"/>
                <a:ext cx="190500" cy="145222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6" name="TextBox 55"/>
          <p:cNvSpPr txBox="1"/>
          <p:nvPr/>
        </p:nvSpPr>
        <p:spPr>
          <a:xfrm>
            <a:off x="3060461" y="1347235"/>
            <a:ext cx="4114800" cy="26891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3505200" y="1693416"/>
            <a:ext cx="3733800" cy="2428220"/>
            <a:chOff x="3060461" y="1639337"/>
            <a:chExt cx="3733800" cy="2428220"/>
          </a:xfrm>
          <a:solidFill>
            <a:schemeClr val="bg1"/>
          </a:solidFill>
        </p:grpSpPr>
        <p:cxnSp>
          <p:nvCxnSpPr>
            <p:cNvPr id="58" name="Straight Connector 57"/>
            <p:cNvCxnSpPr/>
            <p:nvPr/>
          </p:nvCxnSpPr>
          <p:spPr>
            <a:xfrm>
              <a:off x="3060461" y="1639337"/>
              <a:ext cx="0" cy="18288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3060461" y="3468137"/>
              <a:ext cx="373380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5517739" y="1877031"/>
              <a:ext cx="502061" cy="5232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C00000"/>
                  </a:solidFill>
                </a:rPr>
                <a:t>B</a:t>
              </a:r>
              <a:r>
                <a:rPr lang="en-US" sz="2800" baseline="-25000" dirty="0" smtClean="0">
                  <a:solidFill>
                    <a:srgbClr val="C00000"/>
                  </a:solidFill>
                </a:rPr>
                <a:t>2</a:t>
              </a:r>
              <a:endParaRPr lang="en-US" sz="2800" dirty="0">
                <a:solidFill>
                  <a:srgbClr val="C00000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727785" y="1762309"/>
              <a:ext cx="502061" cy="5232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CC"/>
                  </a:solidFill>
                </a:rPr>
                <a:t>B</a:t>
              </a:r>
              <a:r>
                <a:rPr lang="en-US" sz="2800" baseline="-25000" dirty="0" smtClean="0">
                  <a:solidFill>
                    <a:srgbClr val="0000CC"/>
                  </a:solidFill>
                </a:rPr>
                <a:t>1</a:t>
              </a:r>
              <a:endParaRPr lang="en-US" sz="2800" dirty="0">
                <a:solidFill>
                  <a:srgbClr val="0000CC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755483" y="3544337"/>
              <a:ext cx="514885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A</a:t>
              </a:r>
              <a:r>
                <a:rPr lang="en-US" sz="2800" baseline="-25000" dirty="0" smtClean="0"/>
                <a:t>1</a:t>
              </a:r>
              <a:endParaRPr lang="en-US" sz="28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885437" y="3543293"/>
              <a:ext cx="514885" cy="5232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A</a:t>
              </a:r>
              <a:r>
                <a:rPr lang="en-US" sz="2800" baseline="-25000" dirty="0" smtClean="0"/>
                <a:t>2</a:t>
              </a:r>
              <a:endParaRPr lang="en-US" sz="2800" dirty="0"/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4114800" y="2285529"/>
              <a:ext cx="1470764" cy="838671"/>
            </a:xfrm>
            <a:prstGeom prst="line">
              <a:avLst/>
            </a:prstGeom>
            <a:grpFill/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4114800" y="2285529"/>
              <a:ext cx="1447800" cy="914872"/>
            </a:xfrm>
            <a:prstGeom prst="line">
              <a:avLst/>
            </a:prstGeom>
            <a:grpFill/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2133600" y="1269318"/>
            <a:ext cx="5410200" cy="28523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67" name="Group 66"/>
          <p:cNvGrpSpPr/>
          <p:nvPr/>
        </p:nvGrpSpPr>
        <p:grpSpPr>
          <a:xfrm>
            <a:off x="2649147" y="1544833"/>
            <a:ext cx="3733800" cy="2428220"/>
            <a:chOff x="2514600" y="1524000"/>
            <a:chExt cx="3733800" cy="2428220"/>
          </a:xfrm>
        </p:grpSpPr>
        <p:cxnSp>
          <p:nvCxnSpPr>
            <p:cNvPr id="68" name="Straight Connector 67"/>
            <p:cNvCxnSpPr/>
            <p:nvPr/>
          </p:nvCxnSpPr>
          <p:spPr>
            <a:xfrm>
              <a:off x="2514600" y="1524000"/>
              <a:ext cx="0" cy="1828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2514600" y="3352800"/>
              <a:ext cx="3733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5252873" y="2402395"/>
              <a:ext cx="5020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C00000"/>
                  </a:solidFill>
                </a:rPr>
                <a:t>B</a:t>
              </a:r>
              <a:r>
                <a:rPr lang="en-US" sz="2800" baseline="-25000" dirty="0" smtClean="0">
                  <a:solidFill>
                    <a:srgbClr val="C00000"/>
                  </a:solidFill>
                </a:rPr>
                <a:t>2</a:t>
              </a:r>
              <a:endParaRPr lang="en-US" sz="2800" dirty="0">
                <a:solidFill>
                  <a:srgbClr val="C00000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181924" y="1646972"/>
              <a:ext cx="5020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CC"/>
                  </a:solidFill>
                </a:rPr>
                <a:t>B</a:t>
              </a:r>
              <a:r>
                <a:rPr lang="en-US" sz="2800" baseline="-25000" dirty="0" smtClean="0">
                  <a:solidFill>
                    <a:srgbClr val="0000CC"/>
                  </a:solidFill>
                </a:rPr>
                <a:t>1</a:t>
              </a:r>
              <a:endParaRPr lang="en-US" sz="2800" dirty="0">
                <a:solidFill>
                  <a:srgbClr val="0000CC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209622" y="3429000"/>
              <a:ext cx="5148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A</a:t>
              </a:r>
              <a:r>
                <a:rPr lang="en-US" sz="2800" baseline="-25000" dirty="0" smtClean="0"/>
                <a:t>1</a:t>
              </a:r>
              <a:endParaRPr lang="en-US" sz="28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339576" y="3427956"/>
              <a:ext cx="5148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A</a:t>
              </a:r>
              <a:r>
                <a:rPr lang="en-US" sz="2800" baseline="-25000" dirty="0" smtClean="0"/>
                <a:t>2</a:t>
              </a:r>
              <a:endParaRPr lang="en-US" sz="2800" dirty="0"/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3150324" y="2097581"/>
              <a:ext cx="2320418" cy="145222"/>
              <a:chOff x="3124200" y="1774655"/>
              <a:chExt cx="2320418" cy="145222"/>
            </a:xfrm>
          </p:grpSpPr>
          <p:cxnSp>
            <p:nvCxnSpPr>
              <p:cNvPr id="78" name="Straight Connector 77"/>
              <p:cNvCxnSpPr/>
              <p:nvPr/>
            </p:nvCxnSpPr>
            <p:spPr>
              <a:xfrm flipV="1">
                <a:off x="3124200" y="1814186"/>
                <a:ext cx="2320418" cy="1461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Oval 78"/>
              <p:cNvSpPr/>
              <p:nvPr/>
            </p:nvSpPr>
            <p:spPr>
              <a:xfrm>
                <a:off x="4229100" y="1774655"/>
                <a:ext cx="190500" cy="14522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3148380" y="2856593"/>
              <a:ext cx="2338020" cy="145222"/>
              <a:chOff x="3116021" y="2856592"/>
              <a:chExt cx="2338020" cy="145222"/>
            </a:xfrm>
          </p:grpSpPr>
          <p:cxnSp>
            <p:nvCxnSpPr>
              <p:cNvPr id="76" name="Straight Connector 75"/>
              <p:cNvCxnSpPr/>
              <p:nvPr/>
            </p:nvCxnSpPr>
            <p:spPr>
              <a:xfrm>
                <a:off x="3116021" y="2891951"/>
                <a:ext cx="2338020" cy="1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Oval 76"/>
              <p:cNvSpPr/>
              <p:nvPr/>
            </p:nvSpPr>
            <p:spPr>
              <a:xfrm>
                <a:off x="4222865" y="2856592"/>
                <a:ext cx="190500" cy="145222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0" name="TextBox 79"/>
          <p:cNvSpPr txBox="1"/>
          <p:nvPr/>
        </p:nvSpPr>
        <p:spPr>
          <a:xfrm>
            <a:off x="1709109" y="1148752"/>
            <a:ext cx="5551821" cy="29644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81" name="Group 80"/>
          <p:cNvGrpSpPr/>
          <p:nvPr/>
        </p:nvGrpSpPr>
        <p:grpSpPr>
          <a:xfrm>
            <a:off x="2713371" y="1608136"/>
            <a:ext cx="3733800" cy="2428220"/>
            <a:chOff x="1393381" y="4100513"/>
            <a:chExt cx="3733800" cy="2428220"/>
          </a:xfrm>
        </p:grpSpPr>
        <p:cxnSp>
          <p:nvCxnSpPr>
            <p:cNvPr id="82" name="Straight Connector 81"/>
            <p:cNvCxnSpPr/>
            <p:nvPr/>
          </p:nvCxnSpPr>
          <p:spPr>
            <a:xfrm>
              <a:off x="1393381" y="4100513"/>
              <a:ext cx="0" cy="1828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>
              <a:off x="1393381" y="5929313"/>
              <a:ext cx="373380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3714674" y="5265325"/>
              <a:ext cx="502061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C00000"/>
                  </a:solidFill>
                </a:rPr>
                <a:t>B</a:t>
              </a:r>
              <a:r>
                <a:rPr lang="en-US" sz="2800" baseline="-25000" dirty="0" smtClean="0">
                  <a:solidFill>
                    <a:srgbClr val="C00000"/>
                  </a:solidFill>
                </a:rPr>
                <a:t>2</a:t>
              </a:r>
              <a:endParaRPr lang="en-US" sz="2800" dirty="0">
                <a:solidFill>
                  <a:srgbClr val="C00000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780534" y="4164764"/>
              <a:ext cx="502061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CC"/>
                  </a:solidFill>
                </a:rPr>
                <a:t>B</a:t>
              </a:r>
              <a:r>
                <a:rPr lang="en-US" sz="2800" baseline="-25000" dirty="0" smtClean="0">
                  <a:solidFill>
                    <a:srgbClr val="0000CC"/>
                  </a:solidFill>
                </a:rPr>
                <a:t>1</a:t>
              </a:r>
              <a:endParaRPr lang="en-US" sz="2800" dirty="0">
                <a:solidFill>
                  <a:srgbClr val="0000CC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088403" y="6005513"/>
              <a:ext cx="514885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A</a:t>
              </a:r>
              <a:r>
                <a:rPr lang="en-US" sz="2800" baseline="-25000" dirty="0" smtClean="0"/>
                <a:t>1</a:t>
              </a:r>
              <a:endParaRPr lang="en-US" sz="28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218357" y="6004469"/>
              <a:ext cx="514885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A</a:t>
              </a:r>
              <a:r>
                <a:rPr lang="en-US" sz="2800" baseline="-25000" dirty="0" smtClean="0"/>
                <a:t>2</a:t>
              </a:r>
              <a:endParaRPr lang="en-US" sz="2800" dirty="0"/>
            </a:p>
          </p:txBody>
        </p:sp>
        <p:cxnSp>
          <p:nvCxnSpPr>
            <p:cNvPr id="88" name="Straight Connector 87"/>
            <p:cNvCxnSpPr/>
            <p:nvPr/>
          </p:nvCxnSpPr>
          <p:spPr>
            <a:xfrm flipV="1">
              <a:off x="2311735" y="4426374"/>
              <a:ext cx="1402939" cy="646192"/>
            </a:xfrm>
            <a:prstGeom prst="line">
              <a:avLst/>
            </a:prstGeom>
            <a:solidFill>
              <a:schemeClr val="bg1"/>
            </a:solidFill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2345845" y="5146062"/>
              <a:ext cx="1434689" cy="403777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TextBox 89"/>
          <p:cNvSpPr txBox="1"/>
          <p:nvPr/>
        </p:nvSpPr>
        <p:spPr>
          <a:xfrm>
            <a:off x="1826929" y="1135161"/>
            <a:ext cx="4901876" cy="27380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100" name="Group 99"/>
          <p:cNvGrpSpPr/>
          <p:nvPr/>
        </p:nvGrpSpPr>
        <p:grpSpPr>
          <a:xfrm>
            <a:off x="2855618" y="1642948"/>
            <a:ext cx="3733800" cy="2428220"/>
            <a:chOff x="5334000" y="2757421"/>
            <a:chExt cx="3733800" cy="2428220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5334000" y="2757421"/>
              <a:ext cx="0" cy="1828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H="1">
              <a:off x="5334000" y="4586221"/>
              <a:ext cx="373380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7791278" y="2995115"/>
              <a:ext cx="502061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C00000"/>
                  </a:solidFill>
                </a:rPr>
                <a:t>B</a:t>
              </a:r>
              <a:r>
                <a:rPr lang="en-US" sz="2800" baseline="-25000" dirty="0" smtClean="0">
                  <a:solidFill>
                    <a:srgbClr val="C00000"/>
                  </a:solidFill>
                </a:rPr>
                <a:t>2</a:t>
              </a:r>
              <a:endParaRPr lang="en-US" sz="2800" dirty="0">
                <a:solidFill>
                  <a:srgbClr val="C00000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6226744" y="2995115"/>
              <a:ext cx="502061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CC"/>
                  </a:solidFill>
                </a:rPr>
                <a:t>B</a:t>
              </a:r>
              <a:r>
                <a:rPr lang="en-US" sz="2800" baseline="-25000" dirty="0" smtClean="0">
                  <a:solidFill>
                    <a:srgbClr val="0000CC"/>
                  </a:solidFill>
                </a:rPr>
                <a:t>1</a:t>
              </a:r>
              <a:endParaRPr lang="en-US" sz="2800" dirty="0">
                <a:solidFill>
                  <a:srgbClr val="0000CC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029022" y="4662421"/>
              <a:ext cx="514885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A</a:t>
              </a:r>
              <a:r>
                <a:rPr lang="en-US" sz="2800" baseline="-25000" dirty="0" smtClean="0"/>
                <a:t>1</a:t>
              </a:r>
              <a:endParaRPr lang="en-US" sz="28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8158976" y="4661377"/>
              <a:ext cx="514885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A</a:t>
              </a:r>
              <a:r>
                <a:rPr lang="en-US" sz="2800" baseline="-25000" dirty="0" smtClean="0"/>
                <a:t>2</a:t>
              </a:r>
              <a:endParaRPr lang="en-US" sz="2800" dirty="0"/>
            </a:p>
          </p:txBody>
        </p:sp>
        <p:cxnSp>
          <p:nvCxnSpPr>
            <p:cNvPr id="107" name="Straight Connector 106"/>
            <p:cNvCxnSpPr/>
            <p:nvPr/>
          </p:nvCxnSpPr>
          <p:spPr>
            <a:xfrm flipV="1">
              <a:off x="6319867" y="2757421"/>
              <a:ext cx="1604933" cy="1048520"/>
            </a:xfrm>
            <a:prstGeom prst="line">
              <a:avLst/>
            </a:prstGeom>
            <a:solidFill>
              <a:schemeClr val="bg1"/>
            </a:solidFill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V="1">
              <a:off x="6386842" y="2851555"/>
              <a:ext cx="1625265" cy="1034737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TextBox 108"/>
          <p:cNvSpPr txBox="1"/>
          <p:nvPr/>
        </p:nvSpPr>
        <p:spPr>
          <a:xfrm>
            <a:off x="1826929" y="1366732"/>
            <a:ext cx="4986642" cy="27549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119" name="Group 118"/>
          <p:cNvGrpSpPr/>
          <p:nvPr/>
        </p:nvGrpSpPr>
        <p:grpSpPr>
          <a:xfrm>
            <a:off x="2688525" y="1639337"/>
            <a:ext cx="3733800" cy="2566858"/>
            <a:chOff x="916549" y="3353307"/>
            <a:chExt cx="3733800" cy="2566858"/>
          </a:xfrm>
        </p:grpSpPr>
        <p:cxnSp>
          <p:nvCxnSpPr>
            <p:cNvPr id="120" name="Straight Connector 119"/>
            <p:cNvCxnSpPr/>
            <p:nvPr/>
          </p:nvCxnSpPr>
          <p:spPr>
            <a:xfrm>
              <a:off x="916549" y="3491945"/>
              <a:ext cx="0" cy="1828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>
              <a:off x="916549" y="5320745"/>
              <a:ext cx="373380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1644527" y="3931720"/>
              <a:ext cx="502061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C00000"/>
                  </a:solidFill>
                </a:rPr>
                <a:t>B</a:t>
              </a:r>
              <a:r>
                <a:rPr lang="en-US" sz="2800" baseline="-25000" dirty="0" smtClean="0">
                  <a:solidFill>
                    <a:srgbClr val="C00000"/>
                  </a:solidFill>
                </a:rPr>
                <a:t>2</a:t>
              </a:r>
              <a:endParaRPr lang="en-US" sz="2800" dirty="0">
                <a:solidFill>
                  <a:srgbClr val="C00000"/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012833" y="3353307"/>
              <a:ext cx="502061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CC"/>
                  </a:solidFill>
                </a:rPr>
                <a:t>B</a:t>
              </a:r>
              <a:r>
                <a:rPr lang="en-US" sz="2800" baseline="-25000" dirty="0" smtClean="0">
                  <a:solidFill>
                    <a:srgbClr val="0000CC"/>
                  </a:solidFill>
                </a:rPr>
                <a:t>1</a:t>
              </a:r>
              <a:endParaRPr lang="en-US" sz="2800" dirty="0">
                <a:solidFill>
                  <a:srgbClr val="0000CC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611571" y="5396945"/>
              <a:ext cx="514885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A</a:t>
              </a:r>
              <a:r>
                <a:rPr lang="en-US" sz="2800" baseline="-25000" dirty="0" smtClean="0"/>
                <a:t>1</a:t>
              </a:r>
              <a:endParaRPr lang="en-US" sz="28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741525" y="5395901"/>
              <a:ext cx="514885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A</a:t>
              </a:r>
              <a:r>
                <a:rPr lang="en-US" sz="2800" baseline="-25000" dirty="0" smtClean="0"/>
                <a:t>2</a:t>
              </a:r>
              <a:endParaRPr lang="en-US" sz="2800" dirty="0"/>
            </a:p>
          </p:txBody>
        </p:sp>
        <p:cxnSp>
          <p:nvCxnSpPr>
            <p:cNvPr id="126" name="Straight Connector 125"/>
            <p:cNvCxnSpPr/>
            <p:nvPr/>
          </p:nvCxnSpPr>
          <p:spPr>
            <a:xfrm flipV="1">
              <a:off x="1869013" y="3700174"/>
              <a:ext cx="2041729" cy="1329026"/>
            </a:xfrm>
            <a:prstGeom prst="line">
              <a:avLst/>
            </a:prstGeom>
            <a:solidFill>
              <a:schemeClr val="bg1"/>
            </a:solidFill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1752600" y="4193330"/>
              <a:ext cx="2158142" cy="34271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TextBox 127"/>
          <p:cNvSpPr txBox="1"/>
          <p:nvPr/>
        </p:nvSpPr>
        <p:spPr>
          <a:xfrm>
            <a:off x="2138792" y="1263539"/>
            <a:ext cx="5122138" cy="294161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129" name="Group 128"/>
          <p:cNvGrpSpPr/>
          <p:nvPr/>
        </p:nvGrpSpPr>
        <p:grpSpPr>
          <a:xfrm>
            <a:off x="3029435" y="1452683"/>
            <a:ext cx="3733800" cy="2428220"/>
            <a:chOff x="4720554" y="1765110"/>
            <a:chExt cx="3733800" cy="2428220"/>
          </a:xfrm>
        </p:grpSpPr>
        <p:cxnSp>
          <p:nvCxnSpPr>
            <p:cNvPr id="130" name="Straight Connector 129"/>
            <p:cNvCxnSpPr/>
            <p:nvPr/>
          </p:nvCxnSpPr>
          <p:spPr>
            <a:xfrm>
              <a:off x="4720554" y="1765110"/>
              <a:ext cx="0" cy="1828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flipH="1">
              <a:off x="4720554" y="3593910"/>
              <a:ext cx="3733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6905919" y="2731143"/>
              <a:ext cx="5020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C00000"/>
                  </a:solidFill>
                </a:rPr>
                <a:t>B</a:t>
              </a:r>
              <a:r>
                <a:rPr lang="en-US" sz="2800" baseline="-25000" dirty="0" smtClean="0">
                  <a:solidFill>
                    <a:srgbClr val="C00000"/>
                  </a:solidFill>
                </a:rPr>
                <a:t>2</a:t>
              </a:r>
              <a:endParaRPr lang="en-US" sz="2800" dirty="0">
                <a:solidFill>
                  <a:srgbClr val="C00000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5387878" y="1888082"/>
              <a:ext cx="5020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CC"/>
                  </a:solidFill>
                </a:rPr>
                <a:t>B</a:t>
              </a:r>
              <a:r>
                <a:rPr lang="en-US" sz="2800" baseline="-25000" dirty="0" smtClean="0">
                  <a:solidFill>
                    <a:srgbClr val="0000CC"/>
                  </a:solidFill>
                </a:rPr>
                <a:t>1</a:t>
              </a:r>
              <a:endParaRPr lang="en-US" sz="2800" dirty="0">
                <a:solidFill>
                  <a:srgbClr val="0000CC"/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5415576" y="3670110"/>
              <a:ext cx="5148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A</a:t>
              </a:r>
              <a:r>
                <a:rPr lang="en-US" sz="2800" baseline="-25000" dirty="0" smtClean="0"/>
                <a:t>1</a:t>
              </a:r>
              <a:endParaRPr lang="en-US" sz="2800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7501637" y="3666177"/>
              <a:ext cx="5148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A</a:t>
              </a:r>
              <a:r>
                <a:rPr lang="en-US" sz="2800" baseline="-25000" dirty="0" smtClean="0"/>
                <a:t>2</a:t>
              </a:r>
              <a:endParaRPr lang="en-US" sz="2800" dirty="0"/>
            </a:p>
          </p:txBody>
        </p:sp>
        <p:grpSp>
          <p:nvGrpSpPr>
            <p:cNvPr id="136" name="Group 135"/>
            <p:cNvGrpSpPr/>
            <p:nvPr/>
          </p:nvGrpSpPr>
          <p:grpSpPr>
            <a:xfrm rot="19740934">
              <a:off x="5356278" y="2338691"/>
              <a:ext cx="2320418" cy="145222"/>
              <a:chOff x="3124200" y="1774655"/>
              <a:chExt cx="2320418" cy="145222"/>
            </a:xfrm>
          </p:grpSpPr>
          <p:cxnSp>
            <p:nvCxnSpPr>
              <p:cNvPr id="140" name="Straight Connector 139"/>
              <p:cNvCxnSpPr/>
              <p:nvPr/>
            </p:nvCxnSpPr>
            <p:spPr>
              <a:xfrm flipV="1">
                <a:off x="3124200" y="1814186"/>
                <a:ext cx="2320418" cy="1461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Oval 140"/>
              <p:cNvSpPr/>
              <p:nvPr/>
            </p:nvSpPr>
            <p:spPr>
              <a:xfrm>
                <a:off x="4229100" y="1774655"/>
                <a:ext cx="190500" cy="14522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 rot="19783341">
              <a:off x="5450234" y="2832504"/>
              <a:ext cx="2338020" cy="145222"/>
              <a:chOff x="3116021" y="2856592"/>
              <a:chExt cx="2338020" cy="145222"/>
            </a:xfrm>
          </p:grpSpPr>
          <p:cxnSp>
            <p:nvCxnSpPr>
              <p:cNvPr id="138" name="Straight Connector 137"/>
              <p:cNvCxnSpPr/>
              <p:nvPr/>
            </p:nvCxnSpPr>
            <p:spPr>
              <a:xfrm>
                <a:off x="3116021" y="2891951"/>
                <a:ext cx="2338020" cy="1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Oval 138"/>
              <p:cNvSpPr/>
              <p:nvPr/>
            </p:nvSpPr>
            <p:spPr>
              <a:xfrm>
                <a:off x="4222865" y="2856592"/>
                <a:ext cx="190500" cy="145222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42" name="TextBox 141"/>
          <p:cNvSpPr txBox="1"/>
          <p:nvPr/>
        </p:nvSpPr>
        <p:spPr>
          <a:xfrm>
            <a:off x="1981199" y="1294121"/>
            <a:ext cx="4897451" cy="29120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143" name="Group 142"/>
          <p:cNvGrpSpPr/>
          <p:nvPr/>
        </p:nvGrpSpPr>
        <p:grpSpPr>
          <a:xfrm>
            <a:off x="2302626" y="1216740"/>
            <a:ext cx="3733800" cy="2828468"/>
            <a:chOff x="1022977" y="3091697"/>
            <a:chExt cx="3733800" cy="2828468"/>
          </a:xfrm>
        </p:grpSpPr>
        <p:cxnSp>
          <p:nvCxnSpPr>
            <p:cNvPr id="144" name="Straight Connector 143"/>
            <p:cNvCxnSpPr/>
            <p:nvPr/>
          </p:nvCxnSpPr>
          <p:spPr>
            <a:xfrm>
              <a:off x="1022977" y="3491945"/>
              <a:ext cx="0" cy="1828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flipH="1">
              <a:off x="1022977" y="5320745"/>
              <a:ext cx="373380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3288338" y="4175477"/>
              <a:ext cx="502061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C00000"/>
                  </a:solidFill>
                </a:rPr>
                <a:t>B</a:t>
              </a:r>
              <a:r>
                <a:rPr lang="en-US" sz="2800" baseline="-25000" dirty="0" smtClean="0">
                  <a:solidFill>
                    <a:srgbClr val="C00000"/>
                  </a:solidFill>
                </a:rPr>
                <a:t>2</a:t>
              </a:r>
              <a:endParaRPr lang="en-US" sz="2800" dirty="0">
                <a:solidFill>
                  <a:srgbClr val="C00000"/>
                </a:solidFill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129699" y="3091697"/>
              <a:ext cx="502061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CC"/>
                  </a:solidFill>
                </a:rPr>
                <a:t>B</a:t>
              </a:r>
              <a:r>
                <a:rPr lang="en-US" sz="2800" baseline="-25000" dirty="0" smtClean="0">
                  <a:solidFill>
                    <a:srgbClr val="0000CC"/>
                  </a:solidFill>
                </a:rPr>
                <a:t>1</a:t>
              </a:r>
              <a:endParaRPr lang="en-US" sz="2800" dirty="0">
                <a:solidFill>
                  <a:srgbClr val="0000CC"/>
                </a:solidFill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1717999" y="5396945"/>
              <a:ext cx="514885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A</a:t>
              </a:r>
              <a:r>
                <a:rPr lang="en-US" sz="2800" baseline="-25000" dirty="0" smtClean="0"/>
                <a:t>1</a:t>
              </a:r>
              <a:endParaRPr lang="en-US" sz="2800" dirty="0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3847953" y="5395901"/>
              <a:ext cx="514885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A</a:t>
              </a:r>
              <a:r>
                <a:rPr lang="en-US" sz="2800" baseline="-25000" dirty="0" smtClean="0"/>
                <a:t>2</a:t>
              </a:r>
              <a:endParaRPr lang="en-US" sz="2800" dirty="0"/>
            </a:p>
          </p:txBody>
        </p:sp>
        <p:cxnSp>
          <p:nvCxnSpPr>
            <p:cNvPr id="150" name="Straight Connector 149"/>
            <p:cNvCxnSpPr/>
            <p:nvPr/>
          </p:nvCxnSpPr>
          <p:spPr>
            <a:xfrm flipV="1">
              <a:off x="1810806" y="3353307"/>
              <a:ext cx="2041729" cy="1329026"/>
            </a:xfrm>
            <a:prstGeom prst="line">
              <a:avLst/>
            </a:prstGeom>
            <a:solidFill>
              <a:schemeClr val="bg1"/>
            </a:solidFill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flipV="1">
              <a:off x="1810806" y="4649614"/>
              <a:ext cx="2158142" cy="34271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425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66" grpId="0" animBg="1"/>
      <p:bldP spid="80" grpId="0" animBg="1"/>
      <p:bldP spid="90" grpId="0" animBg="1"/>
      <p:bldP spid="109" grpId="0" animBg="1"/>
      <p:bldP spid="128" grpId="0" animBg="1"/>
      <p:bldP spid="142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  <a:tabLst>
                <a:tab pos="2057400" algn="l"/>
              </a:tabLst>
            </a:pPr>
            <a:r>
              <a:rPr lang="en-US" dirty="0" smtClean="0">
                <a:latin typeface="+mj-lt"/>
              </a:rPr>
              <a:t>if interaction effect is significant --&gt; we assume both factors are significant </a:t>
            </a:r>
          </a:p>
          <a:p>
            <a:pPr marL="0" indent="0">
              <a:buNone/>
              <a:tabLst>
                <a:tab pos="2057400" algn="l"/>
              </a:tabLst>
            </a:pPr>
            <a:endParaRPr lang="en-US" dirty="0">
              <a:latin typeface="+mj-lt"/>
            </a:endParaRPr>
          </a:p>
          <a:p>
            <a:pPr marL="0" indent="0">
              <a:buNone/>
              <a:tabLst>
                <a:tab pos="2057400" algn="l"/>
              </a:tabLst>
            </a:pPr>
            <a:r>
              <a:rPr lang="en-US" dirty="0" smtClean="0">
                <a:latin typeface="+mj-lt"/>
              </a:rPr>
              <a:t>if interaction is not significant or absent --&gt; we test if each factor independently has a significant effect?</a:t>
            </a:r>
          </a:p>
          <a:p>
            <a:pPr marL="0" indent="0">
              <a:buNone/>
              <a:tabLst>
                <a:tab pos="2057400" algn="l"/>
              </a:tabLst>
            </a:pPr>
            <a:endParaRPr lang="en-US" dirty="0">
              <a:latin typeface="+mj-lt"/>
            </a:endParaRPr>
          </a:p>
          <a:p>
            <a:pPr marL="0" indent="0">
              <a:buNone/>
              <a:tabLst>
                <a:tab pos="2057400" algn="l"/>
              </a:tabLst>
            </a:pPr>
            <a:endParaRPr lang="en-US" dirty="0">
              <a:latin typeface="+mj-lt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ANOVA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618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2057400" algn="l"/>
              </a:tabLst>
            </a:pPr>
            <a:r>
              <a:rPr lang="en-US" sz="3000" dirty="0" smtClean="0">
                <a:latin typeface="+mj-lt"/>
              </a:rPr>
              <a:t>all analysis is pertaining to one-way or one-factor ANOVA</a:t>
            </a:r>
          </a:p>
          <a:p>
            <a:pPr marL="0" indent="0">
              <a:buNone/>
              <a:tabLst>
                <a:tab pos="2057400" algn="l"/>
              </a:tabLst>
            </a:pPr>
            <a:endParaRPr lang="en-US" sz="3000" dirty="0">
              <a:latin typeface="+mj-lt"/>
            </a:endParaRPr>
          </a:p>
          <a:p>
            <a:pPr marL="0" indent="0">
              <a:buNone/>
              <a:tabLst>
                <a:tab pos="2057400" algn="l"/>
              </a:tabLst>
            </a:pPr>
            <a:r>
              <a:rPr lang="en-US" sz="3000" dirty="0" smtClean="0">
                <a:latin typeface="+mj-lt"/>
              </a:rPr>
              <a:t>treatment effect is the main effect; other effects and any interactions are ignored</a:t>
            </a:r>
          </a:p>
          <a:p>
            <a:pPr marL="0" indent="0">
              <a:buNone/>
              <a:tabLst>
                <a:tab pos="2057400" algn="l"/>
              </a:tabLst>
            </a:pPr>
            <a:endParaRPr lang="en-US" sz="3000" dirty="0" smtClean="0">
              <a:latin typeface="+mj-lt"/>
            </a:endParaRPr>
          </a:p>
          <a:p>
            <a:pPr marL="0" indent="0">
              <a:buNone/>
              <a:tabLst>
                <a:tab pos="2057400" algn="l"/>
              </a:tabLst>
            </a:pPr>
            <a:r>
              <a:rPr lang="en-US" sz="3000" dirty="0" smtClean="0">
                <a:latin typeface="+mj-lt"/>
              </a:rPr>
              <a:t>for two-way ANOVA, we use two additional terms</a:t>
            </a:r>
            <a:endParaRPr lang="en-US" dirty="0">
              <a:latin typeface="+mj-lt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ANOVA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2767080"/>
              </p:ext>
            </p:extLst>
          </p:nvPr>
        </p:nvGraphicFramePr>
        <p:xfrm>
          <a:off x="3235325" y="2209800"/>
          <a:ext cx="24034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0" name="Equation" r:id="rId3" imgW="1040948" imgH="330057" progId="Equation.3">
                  <p:embed/>
                </p:oleObj>
              </mc:Choice>
              <mc:Fallback>
                <p:oleObj name="Equation" r:id="rId3" imgW="1040948" imgH="3300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325" y="2209800"/>
                        <a:ext cx="240347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7459594"/>
              </p:ext>
            </p:extLst>
          </p:nvPr>
        </p:nvGraphicFramePr>
        <p:xfrm>
          <a:off x="3124200" y="5392828"/>
          <a:ext cx="3624263" cy="703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1" name="Equation" r:id="rId5" imgW="1701720" imgH="330120" progId="Equation.3">
                  <p:embed/>
                </p:oleObj>
              </mc:Choice>
              <mc:Fallback>
                <p:oleObj name="Equation" r:id="rId5" imgW="1701720" imgH="33012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392828"/>
                        <a:ext cx="3624263" cy="7031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568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  <a:tabLst>
                <a:tab pos="2057400" algn="l"/>
              </a:tabLst>
            </a:pPr>
            <a:r>
              <a:rPr lang="en-US" dirty="0" smtClean="0">
                <a:latin typeface="+mj-lt"/>
              </a:rPr>
              <a:t>the total variation is partitioned into 4 sources  </a:t>
            </a:r>
            <a:endParaRPr lang="en-US" dirty="0">
              <a:latin typeface="+mj-lt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ANOVA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5327959"/>
              </p:ext>
            </p:extLst>
          </p:nvPr>
        </p:nvGraphicFramePr>
        <p:xfrm>
          <a:off x="1981200" y="2615782"/>
          <a:ext cx="5380180" cy="446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72" name="Equation" r:id="rId3" imgW="3327120" imgH="228600" progId="Equation.3">
                  <p:embed/>
                </p:oleObj>
              </mc:Choice>
              <mc:Fallback>
                <p:oleObj name="Equation" r:id="rId3" imgW="332712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615782"/>
                        <a:ext cx="5380180" cy="4465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1386844"/>
              </p:ext>
            </p:extLst>
          </p:nvPr>
        </p:nvGraphicFramePr>
        <p:xfrm>
          <a:off x="1928813" y="3379788"/>
          <a:ext cx="497363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73" name="Equation" r:id="rId5" imgW="2933640" imgH="444240" progId="Equation.3">
                  <p:embed/>
                </p:oleObj>
              </mc:Choice>
              <mc:Fallback>
                <p:oleObj name="Equation" r:id="rId5" imgW="2933640" imgH="4442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3379788"/>
                        <a:ext cx="4973637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1232071"/>
              </p:ext>
            </p:extLst>
          </p:nvPr>
        </p:nvGraphicFramePr>
        <p:xfrm>
          <a:off x="1998663" y="4343400"/>
          <a:ext cx="643255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74" name="Equation" r:id="rId7" imgW="3860640" imgH="444240" progId="Equation.3">
                  <p:embed/>
                </p:oleObj>
              </mc:Choice>
              <mc:Fallback>
                <p:oleObj name="Equation" r:id="rId7" imgW="386064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8663" y="4343400"/>
                        <a:ext cx="643255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3480771"/>
              </p:ext>
            </p:extLst>
          </p:nvPr>
        </p:nvGraphicFramePr>
        <p:xfrm>
          <a:off x="1981200" y="5257800"/>
          <a:ext cx="6751638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75" name="Equation" r:id="rId9" imgW="3822480" imgH="444240" progId="Equation.3">
                  <p:embed/>
                </p:oleObj>
              </mc:Choice>
              <mc:Fallback>
                <p:oleObj name="Equation" r:id="rId9" imgW="3822480" imgH="4442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257800"/>
                        <a:ext cx="6751638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732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case </a:t>
            </a:r>
            <a:r>
              <a:rPr lang="en-US" b="1" dirty="0" smtClean="0"/>
              <a:t>3: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[2.1 3.2 4.4 1.23 4.77] --&gt; weights of computer notebooks of brand A made with material X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[</a:t>
            </a:r>
            <a:r>
              <a:rPr lang="en-US" dirty="0" smtClean="0">
                <a:latin typeface="+mj-lt"/>
              </a:rPr>
              <a:t>9.61 7.25 8.44 2.78 11.09] --&gt; </a:t>
            </a:r>
            <a:r>
              <a:rPr lang="en-US" dirty="0"/>
              <a:t>weights of computer notebooks of brand </a:t>
            </a:r>
            <a:r>
              <a:rPr lang="en-US" dirty="0" smtClean="0"/>
              <a:t>A made with material Z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different variance --&gt; homogeneity of variance satisfied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can we permute/exchange these (or obtain a combined sample)?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>
              <a:latin typeface="+mj-lt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Nonparametric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29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ANOVA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5854237"/>
              </p:ext>
            </p:extLst>
          </p:nvPr>
        </p:nvGraphicFramePr>
        <p:xfrm>
          <a:off x="1981200" y="1524000"/>
          <a:ext cx="5380180" cy="446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93" name="Equation" r:id="rId3" imgW="3327120" imgH="228600" progId="Equation.3">
                  <p:embed/>
                </p:oleObj>
              </mc:Choice>
              <mc:Fallback>
                <p:oleObj name="Equation" r:id="rId3" imgW="33271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524000"/>
                        <a:ext cx="5380180" cy="4465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8104754"/>
              </p:ext>
            </p:extLst>
          </p:nvPr>
        </p:nvGraphicFramePr>
        <p:xfrm>
          <a:off x="1201689" y="2590800"/>
          <a:ext cx="7027911" cy="810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94" name="Equation" r:id="rId5" imgW="3886200" imgH="444240" progId="Equation.3">
                  <p:embed/>
                </p:oleObj>
              </mc:Choice>
              <mc:Fallback>
                <p:oleObj name="Equation" r:id="rId5" imgW="3886200" imgH="444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1689" y="2590800"/>
                        <a:ext cx="7027911" cy="8108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3927022"/>
              </p:ext>
            </p:extLst>
          </p:nvPr>
        </p:nvGraphicFramePr>
        <p:xfrm>
          <a:off x="1187450" y="3886200"/>
          <a:ext cx="5746750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95" name="Equation" r:id="rId7" imgW="2946240" imgH="444240" progId="Equation.3">
                  <p:embed/>
                </p:oleObj>
              </mc:Choice>
              <mc:Fallback>
                <p:oleObj name="Equation" r:id="rId7" imgW="2946240" imgH="4442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886200"/>
                        <a:ext cx="5746750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673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ANOVA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6" name="Group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218733"/>
              </p:ext>
            </p:extLst>
          </p:nvPr>
        </p:nvGraphicFramePr>
        <p:xfrm>
          <a:off x="381000" y="1524000"/>
          <a:ext cx="8229600" cy="3276601"/>
        </p:xfrm>
        <a:graphic>
          <a:graphicData uri="http://schemas.openxmlformats.org/drawingml/2006/table">
            <a:tbl>
              <a:tblPr/>
              <a:tblGrid>
                <a:gridCol w="1260475"/>
                <a:gridCol w="1631950"/>
                <a:gridCol w="1222375"/>
                <a:gridCol w="1028700"/>
                <a:gridCol w="2171700"/>
                <a:gridCol w="914400"/>
              </a:tblGrid>
              <a:tr h="8921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Source of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Variation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Degrees of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Freedom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Sum of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Squares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Mean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Square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F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-ratio</a:t>
                      </a:r>
                      <a:endParaRPr kumimoji="0" lang="en-US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P-value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Factor </a:t>
                      </a: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a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 - 1</a:t>
                      </a:r>
                      <a:endParaRPr kumimoji="0" lang="en-US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SS</a:t>
                      </a:r>
                      <a:r>
                        <a:rPr kumimoji="0" lang="en-US" sz="1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A</a:t>
                      </a:r>
                      <a:endParaRPr kumimoji="0" lang="en-US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MS</a:t>
                      </a:r>
                      <a:r>
                        <a:rPr kumimoji="0" lang="en-US" sz="1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A</a:t>
                      </a:r>
                      <a:endParaRPr kumimoji="0" lang="en-US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F</a:t>
                      </a:r>
                      <a:r>
                        <a:rPr kumimoji="0" lang="en-US" sz="18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A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= </a:t>
                      </a: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MS</a:t>
                      </a:r>
                      <a:r>
                        <a:rPr kumimoji="0" lang="en-US" sz="18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A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/ </a:t>
                      </a:r>
                      <a:r>
                        <a:rPr kumimoji="0" lang="en-US" sz="1800" b="0" i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MS</a:t>
                      </a:r>
                      <a:r>
                        <a:rPr kumimoji="0" lang="en-US" sz="1800" b="0" i="1" u="none" strike="noStrike" kern="1200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Within</a:t>
                      </a:r>
                      <a:endParaRPr kumimoji="0" lang="en-US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Factor </a:t>
                      </a: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b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 - 1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SS</a:t>
                      </a:r>
                      <a:r>
                        <a:rPr kumimoji="0" lang="en-US" sz="1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B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MS</a:t>
                      </a:r>
                      <a:r>
                        <a:rPr kumimoji="0" lang="en-US" sz="1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B</a:t>
                      </a:r>
                      <a:endParaRPr kumimoji="0" lang="en-US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F</a:t>
                      </a:r>
                      <a:r>
                        <a:rPr kumimoji="0" lang="en-US" sz="18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B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= </a:t>
                      </a: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MS</a:t>
                      </a:r>
                      <a:r>
                        <a:rPr kumimoji="0" lang="en-US" sz="18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B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/ </a:t>
                      </a:r>
                      <a:r>
                        <a:rPr kumimoji="0" lang="en-US" sz="1800" b="0" i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MS</a:t>
                      </a:r>
                      <a:r>
                        <a:rPr kumimoji="0" lang="en-US" sz="1800" b="0" i="1" u="none" strike="noStrike" kern="1200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Within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Interaction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(</a:t>
                      </a: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a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 – 1)(</a:t>
                      </a: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b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 – 1)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SS</a:t>
                      </a:r>
                      <a:r>
                        <a:rPr kumimoji="0" lang="en-US" sz="18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AB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MS</a:t>
                      </a:r>
                      <a:r>
                        <a:rPr kumimoji="0" lang="en-US" sz="18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AB</a:t>
                      </a:r>
                      <a:endParaRPr kumimoji="0" lang="en-US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F</a:t>
                      </a:r>
                      <a:r>
                        <a:rPr kumimoji="0" lang="en-US" sz="18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AB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= </a:t>
                      </a: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MS</a:t>
                      </a:r>
                      <a:r>
                        <a:rPr kumimoji="0" lang="en-US" sz="18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AB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/ </a:t>
                      </a:r>
                      <a:r>
                        <a:rPr kumimoji="0" lang="en-US" sz="1800" b="0" i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MS</a:t>
                      </a:r>
                      <a:r>
                        <a:rPr kumimoji="0" lang="en-US" sz="1800" b="0" i="1" u="none" strike="noStrike" kern="1200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Within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Error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ab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(</a:t>
                      </a: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n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– 1)</a:t>
                      </a:r>
                      <a:endParaRPr kumimoji="0" lang="en-US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SS</a:t>
                      </a:r>
                      <a:r>
                        <a:rPr kumimoji="0" lang="en-US" sz="1800" b="0" i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Within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MS</a:t>
                      </a:r>
                      <a:r>
                        <a:rPr kumimoji="0" lang="en-US" sz="1800" b="0" i="1" u="none" strike="noStrike" kern="1200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Within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Total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abn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 - 1</a:t>
                      </a:r>
                      <a:endParaRPr kumimoji="0" lang="en-US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MS</a:t>
                      </a:r>
                      <a:r>
                        <a:rPr kumimoji="0" lang="en-US" sz="1800" b="0" i="1" u="none" strike="noStrike" kern="1200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Total</a:t>
                      </a:r>
                      <a:endParaRPr kumimoji="0" lang="en-US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6386" y="5194012"/>
            <a:ext cx="85490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which factor should be employed to start the comparison?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9296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ANOVA can be applied to for data analysis in practical situations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psychotherapy</a:t>
            </a:r>
            <a:r>
              <a:rPr lang="en-US" dirty="0"/>
              <a:t>, </a:t>
            </a:r>
            <a:r>
              <a:rPr lang="en-US" dirty="0" smtClean="0"/>
              <a:t>engineering</a:t>
            </a:r>
            <a:r>
              <a:rPr lang="en-US" dirty="0"/>
              <a:t>, </a:t>
            </a:r>
            <a:r>
              <a:rPr lang="en-US" dirty="0" smtClean="0"/>
              <a:t>sociology, science…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main advantage: simultaneous analysis of different factors both in terms of quality (independent factors) and quantity (their severity or treatment levels)</a:t>
            </a:r>
            <a:endParaRPr lang="en-US" dirty="0"/>
          </a:p>
          <a:p>
            <a:endParaRPr lang="en-US" dirty="0"/>
          </a:p>
          <a:p>
            <a:pPr marL="0" indent="0">
              <a:buNone/>
              <a:tabLst>
                <a:tab pos="2057400" algn="l"/>
              </a:tabLst>
            </a:pPr>
            <a:endParaRPr lang="en-US" dirty="0" smtClean="0">
              <a:latin typeface="+mj-lt"/>
            </a:endParaRPr>
          </a:p>
          <a:p>
            <a:pPr marL="0" indent="0">
              <a:buNone/>
              <a:tabLst>
                <a:tab pos="2057400" algn="l"/>
              </a:tabLst>
            </a:pPr>
            <a:endParaRPr lang="en-US" dirty="0">
              <a:latin typeface="+mj-lt"/>
            </a:endParaRPr>
          </a:p>
          <a:p>
            <a:pPr marL="0" indent="0">
              <a:buNone/>
              <a:tabLst>
                <a:tab pos="2057400" algn="l"/>
              </a:tabLst>
            </a:pPr>
            <a:endParaRPr lang="en-US" dirty="0">
              <a:latin typeface="+mj-lt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ANOVA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08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identify </a:t>
            </a:r>
            <a:r>
              <a:rPr lang="en-US" dirty="0"/>
              <a:t>the groups (</a:t>
            </a:r>
            <a:r>
              <a:rPr lang="en-US" dirty="0" smtClean="0"/>
              <a:t>factors), </a:t>
            </a:r>
            <a:r>
              <a:rPr lang="en-US" dirty="0"/>
              <a:t>treatment </a:t>
            </a:r>
            <a:r>
              <a:rPr lang="en-US" dirty="0" smtClean="0"/>
              <a:t>levels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do </a:t>
            </a:r>
            <a:r>
              <a:rPr lang="en-US" dirty="0"/>
              <a:t>you expect interaction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how to check for interaction?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ANOVA results should be validated based on </a:t>
            </a:r>
            <a:r>
              <a:rPr lang="en-US" dirty="0" smtClean="0"/>
              <a:t>domain knowledge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ANOVA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18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  <a:tabLst>
                <a:tab pos="2057400" algn="l"/>
              </a:tabLst>
            </a:pPr>
            <a:r>
              <a:rPr lang="en-US" dirty="0" smtClean="0"/>
              <a:t>suppose </a:t>
            </a:r>
            <a:r>
              <a:rPr lang="en-US" dirty="0"/>
              <a:t>that a clinical psychologist is interested in comparing the relative effectiveness of three forms of psychotherapy for alleviating depression. </a:t>
            </a:r>
            <a:r>
              <a:rPr lang="en-US" dirty="0" smtClean="0"/>
              <a:t>Fifteen individuals </a:t>
            </a:r>
            <a:r>
              <a:rPr lang="en-US" dirty="0"/>
              <a:t>are randomly assigned to each of three treatment groups: cognitive-behavioral, </a:t>
            </a:r>
            <a:r>
              <a:rPr lang="en-US" dirty="0" err="1"/>
              <a:t>Rogerian</a:t>
            </a:r>
            <a:r>
              <a:rPr lang="en-US" dirty="0"/>
              <a:t>, and assertiveness training. </a:t>
            </a:r>
            <a:r>
              <a:rPr lang="en-US" dirty="0" smtClean="0"/>
              <a:t>The </a:t>
            </a:r>
            <a:r>
              <a:rPr lang="en-US" dirty="0"/>
              <a:t>Depression Scale of MMPI serves as the response. </a:t>
            </a:r>
            <a:r>
              <a:rPr lang="en-US" dirty="0" smtClean="0"/>
              <a:t>The </a:t>
            </a:r>
            <a:r>
              <a:rPr lang="en-US" dirty="0"/>
              <a:t>psychologist also wished to incorporate information about the patient’s severity of depression, so all subjects in the study were classified as having mild, moderate, or severe depression. </a:t>
            </a:r>
            <a:r>
              <a:rPr lang="en-US" dirty="0" smtClean="0"/>
              <a:t>Thus </a:t>
            </a:r>
            <a:r>
              <a:rPr lang="en-US" dirty="0"/>
              <a:t>we have two factor of interest in this study:  the treatment they received and the initial severity of their depression</a:t>
            </a:r>
            <a:endParaRPr lang="en-US" dirty="0">
              <a:latin typeface="+mj-lt"/>
            </a:endParaRPr>
          </a:p>
          <a:p>
            <a:pPr marL="0" indent="0">
              <a:buNone/>
              <a:tabLst>
                <a:tab pos="2057400" algn="l"/>
              </a:tabLst>
            </a:pPr>
            <a:endParaRPr lang="en-US" dirty="0">
              <a:latin typeface="+mj-lt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ANOVA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72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ANOVA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447800"/>
            <a:ext cx="4446588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33955" y="2057400"/>
            <a:ext cx="39100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an unbalanced design </a:t>
            </a:r>
          </a:p>
          <a:p>
            <a:r>
              <a:rPr lang="en-US" sz="3200" dirty="0" smtClean="0"/>
              <a:t>ANOVA problem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1610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  <a:tabLst>
                <a:tab pos="2057400" algn="l"/>
              </a:tabLst>
            </a:pPr>
            <a:r>
              <a:rPr lang="en-US" dirty="0" smtClean="0"/>
              <a:t>medical data analysis: </a:t>
            </a:r>
            <a:r>
              <a:rPr lang="en-US" dirty="0" err="1" smtClean="0"/>
              <a:t>eg</a:t>
            </a:r>
            <a:r>
              <a:rPr lang="en-US" dirty="0" smtClean="0"/>
              <a:t>. effect of medicine in conjunction with a diet program</a:t>
            </a:r>
          </a:p>
          <a:p>
            <a:pPr marL="0" indent="0">
              <a:buNone/>
              <a:tabLst>
                <a:tab pos="2057400" algn="l"/>
              </a:tabLst>
            </a:pPr>
            <a:endParaRPr lang="en-US" dirty="0">
              <a:latin typeface="+mj-lt"/>
            </a:endParaRPr>
          </a:p>
          <a:p>
            <a:pPr marL="0" indent="0">
              <a:buNone/>
              <a:tabLst>
                <a:tab pos="2057400" algn="l"/>
              </a:tabLst>
            </a:pPr>
            <a:r>
              <a:rPr lang="en-US" dirty="0" smtClean="0">
                <a:latin typeface="+mj-lt"/>
              </a:rPr>
              <a:t>medicine: 0 mg, 5 mg and 500 mg</a:t>
            </a:r>
          </a:p>
          <a:p>
            <a:pPr marL="0" indent="0">
              <a:buNone/>
              <a:tabLst>
                <a:tab pos="2057400" algn="l"/>
              </a:tabLst>
            </a:pPr>
            <a:endParaRPr lang="en-US" dirty="0">
              <a:latin typeface="+mj-lt"/>
            </a:endParaRPr>
          </a:p>
          <a:p>
            <a:pPr marL="0" indent="0">
              <a:buNone/>
              <a:tabLst>
                <a:tab pos="2057400" algn="l"/>
              </a:tabLst>
            </a:pPr>
            <a:r>
              <a:rPr lang="en-US" dirty="0" smtClean="0">
                <a:latin typeface="+mj-lt"/>
              </a:rPr>
              <a:t>diet plan: normal, protein-rich, liquid diet</a:t>
            </a:r>
          </a:p>
          <a:p>
            <a:pPr marL="0" indent="0">
              <a:buNone/>
              <a:tabLst>
                <a:tab pos="2057400" algn="l"/>
              </a:tabLst>
            </a:pPr>
            <a:endParaRPr lang="en-US" dirty="0">
              <a:latin typeface="+mj-lt"/>
            </a:endParaRPr>
          </a:p>
          <a:p>
            <a:pPr marL="0" indent="0">
              <a:buNone/>
              <a:tabLst>
                <a:tab pos="2057400" algn="l"/>
              </a:tabLst>
            </a:pPr>
            <a:r>
              <a:rPr lang="en-US" dirty="0" smtClean="0">
                <a:latin typeface="+mj-lt"/>
              </a:rPr>
              <a:t>outcome, response: a heath parameter (BP levels)</a:t>
            </a:r>
            <a:endParaRPr lang="en-US" dirty="0">
              <a:latin typeface="+mj-lt"/>
            </a:endParaRPr>
          </a:p>
          <a:p>
            <a:pPr marL="0" indent="0">
              <a:buNone/>
              <a:tabLst>
                <a:tab pos="2057400" algn="l"/>
              </a:tabLst>
            </a:pPr>
            <a:endParaRPr lang="en-US" dirty="0">
              <a:latin typeface="+mj-lt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ANOVA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1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0" indent="0">
              <a:buNone/>
              <a:tabLst>
                <a:tab pos="2057400" algn="l"/>
              </a:tabLst>
            </a:pPr>
            <a:r>
              <a:rPr lang="en-US" sz="2400" dirty="0" smtClean="0">
                <a:latin typeface="+mj-lt"/>
              </a:rPr>
              <a:t>applications of ANOVA in mineral processing</a:t>
            </a:r>
          </a:p>
          <a:p>
            <a:pPr marL="0" indent="0">
              <a:buNone/>
              <a:tabLst>
                <a:tab pos="2057400" algn="l"/>
              </a:tabLst>
            </a:pPr>
            <a:endParaRPr lang="en-US" sz="2400" dirty="0">
              <a:latin typeface="+mj-lt"/>
            </a:endParaRPr>
          </a:p>
          <a:p>
            <a:pPr marL="0" indent="0">
              <a:buNone/>
              <a:tabLst>
                <a:tab pos="2057400" algn="l"/>
              </a:tabLst>
            </a:pPr>
            <a:r>
              <a:rPr lang="en-US" sz="2400" dirty="0" smtClean="0">
                <a:latin typeface="+mj-lt"/>
              </a:rPr>
              <a:t>mineral </a:t>
            </a:r>
            <a:r>
              <a:rPr lang="en-US" sz="2400" dirty="0">
                <a:latin typeface="+mj-lt"/>
              </a:rPr>
              <a:t>resources are characterized by different properties </a:t>
            </a:r>
            <a:r>
              <a:rPr lang="en-US" sz="2400" dirty="0" smtClean="0">
                <a:latin typeface="+mj-lt"/>
              </a:rPr>
              <a:t>(factors)</a:t>
            </a:r>
          </a:p>
          <a:p>
            <a:pPr marL="0" indent="0">
              <a:buNone/>
              <a:tabLst>
                <a:tab pos="2057400" algn="l"/>
              </a:tabLst>
            </a:pPr>
            <a:endParaRPr lang="en-US" sz="2400" dirty="0" smtClean="0">
              <a:latin typeface="+mj-lt"/>
            </a:endParaRPr>
          </a:p>
          <a:p>
            <a:pPr marL="0" indent="0">
              <a:buNone/>
              <a:tabLst>
                <a:tab pos="2057400" algn="l"/>
              </a:tabLst>
            </a:pPr>
            <a:r>
              <a:rPr lang="en-US" sz="2400" dirty="0" smtClean="0">
                <a:latin typeface="+mj-lt"/>
              </a:rPr>
              <a:t>complex </a:t>
            </a:r>
            <a:r>
              <a:rPr lang="en-US" sz="2400" dirty="0">
                <a:latin typeface="+mj-lt"/>
              </a:rPr>
              <a:t>chemical and physical phenomena </a:t>
            </a:r>
            <a:r>
              <a:rPr lang="en-US" sz="2400" dirty="0" smtClean="0">
                <a:latin typeface="+mj-lt"/>
              </a:rPr>
              <a:t>during separation process --&gt; </a:t>
            </a:r>
            <a:r>
              <a:rPr lang="en-US" sz="2400" dirty="0">
                <a:latin typeface="+mj-lt"/>
              </a:rPr>
              <a:t>interaction between a solid phase, liquid and gas, which are in continuous contact with one </a:t>
            </a:r>
            <a:r>
              <a:rPr lang="en-US" sz="2400" dirty="0" smtClean="0">
                <a:latin typeface="+mj-lt"/>
              </a:rPr>
              <a:t>another</a:t>
            </a:r>
          </a:p>
          <a:p>
            <a:pPr marL="0" indent="0">
              <a:buNone/>
              <a:tabLst>
                <a:tab pos="2057400" algn="l"/>
              </a:tabLst>
            </a:pPr>
            <a:endParaRPr lang="en-US" sz="2400" dirty="0" smtClean="0">
              <a:latin typeface="+mj-lt"/>
            </a:endParaRPr>
          </a:p>
          <a:p>
            <a:pPr marL="0" indent="0">
              <a:buNone/>
              <a:tabLst>
                <a:tab pos="2057400" algn="l"/>
              </a:tabLst>
            </a:pPr>
            <a:r>
              <a:rPr lang="en-US" sz="2400" dirty="0" smtClean="0">
                <a:latin typeface="+mj-lt"/>
              </a:rPr>
              <a:t>dependent variable: separation </a:t>
            </a:r>
            <a:r>
              <a:rPr lang="en-US" sz="2400" dirty="0">
                <a:latin typeface="+mj-lt"/>
              </a:rPr>
              <a:t>efficiency of the process under industrial </a:t>
            </a:r>
            <a:r>
              <a:rPr lang="en-US" sz="2400" dirty="0" smtClean="0">
                <a:latin typeface="+mj-lt"/>
              </a:rPr>
              <a:t>conditions </a:t>
            </a:r>
            <a:endParaRPr lang="en-US" sz="2400" dirty="0">
              <a:latin typeface="+mj-lt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ANOVA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9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2057400" algn="l"/>
              </a:tabLst>
            </a:pPr>
            <a:r>
              <a:rPr lang="en-US" dirty="0" smtClean="0"/>
              <a:t>analyzing data for video quality</a:t>
            </a:r>
          </a:p>
          <a:p>
            <a:pPr marL="0" indent="0">
              <a:buNone/>
              <a:tabLst>
                <a:tab pos="2057400" algn="l"/>
              </a:tabLst>
            </a:pPr>
            <a:endParaRPr lang="en-US" dirty="0">
              <a:latin typeface="+mj-lt"/>
            </a:endParaRPr>
          </a:p>
          <a:p>
            <a:pPr marL="0" indent="0">
              <a:buNone/>
              <a:tabLst>
                <a:tab pos="2057400" algn="l"/>
              </a:tabLst>
            </a:pPr>
            <a:r>
              <a:rPr lang="en-US" dirty="0" smtClean="0">
                <a:latin typeface="+mj-lt"/>
              </a:rPr>
              <a:t>factors</a:t>
            </a:r>
          </a:p>
          <a:p>
            <a:pPr marL="0" indent="0">
              <a:buNone/>
              <a:tabLst>
                <a:tab pos="2057400" algn="l"/>
              </a:tabLst>
            </a:pPr>
            <a:endParaRPr lang="en-US" dirty="0">
              <a:latin typeface="+mj-lt"/>
            </a:endParaRPr>
          </a:p>
          <a:p>
            <a:pPr marL="0" indent="0">
              <a:buNone/>
              <a:tabLst>
                <a:tab pos="2057400" algn="l"/>
              </a:tabLst>
            </a:pPr>
            <a:r>
              <a:rPr lang="en-US" dirty="0" smtClean="0">
                <a:latin typeface="+mj-lt"/>
              </a:rPr>
              <a:t>treatment levels</a:t>
            </a:r>
          </a:p>
          <a:p>
            <a:pPr marL="0" indent="0">
              <a:buNone/>
              <a:tabLst>
                <a:tab pos="2057400" algn="l"/>
              </a:tabLst>
            </a:pPr>
            <a:endParaRPr lang="en-US" dirty="0">
              <a:latin typeface="+mj-lt"/>
            </a:endParaRPr>
          </a:p>
          <a:p>
            <a:pPr marL="0" indent="0">
              <a:buNone/>
              <a:tabLst>
                <a:tab pos="2057400" algn="l"/>
              </a:tabLst>
            </a:pPr>
            <a:r>
              <a:rPr lang="en-US" dirty="0" smtClean="0">
                <a:latin typeface="+mj-lt"/>
              </a:rPr>
              <a:t>interaction</a:t>
            </a:r>
            <a:endParaRPr lang="en-US" dirty="0">
              <a:latin typeface="+mj-lt"/>
            </a:endParaRPr>
          </a:p>
          <a:p>
            <a:pPr marL="0" indent="0">
              <a:buNone/>
              <a:tabLst>
                <a:tab pos="2057400" algn="l"/>
              </a:tabLst>
            </a:pPr>
            <a:endParaRPr lang="en-US" dirty="0">
              <a:latin typeface="+mj-lt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Lab 10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41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extensions: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unbalanced design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multi-factor ANOVA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MANOVA (multivariate ANOVA)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ANOVA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43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Nonparametric testing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9394" name="Picture 2" descr="F:\MATLAB_ivc_09_12_2015\csiq\aerial_city\re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395" name="Picture 3" descr="F:\MATLAB_ivc_09_12_2015\csiq\aerial_city\noise\aerial_city.AWGN.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5322240" y="2625480"/>
              <a:ext cx="3598920" cy="12502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12880" y="2616120"/>
                <a:ext cx="3617640" cy="12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/>
              <p14:cNvContentPartPr/>
              <p14:nvPr/>
            </p14:nvContentPartPr>
            <p14:xfrm>
              <a:off x="6081120" y="2428920"/>
              <a:ext cx="1875600" cy="13485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71760" y="2419560"/>
                <a:ext cx="1894320" cy="136728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/>
          <p:cNvSpPr txBox="1"/>
          <p:nvPr/>
        </p:nvSpPr>
        <p:spPr>
          <a:xfrm>
            <a:off x="5334000" y="4126468"/>
            <a:ext cx="3590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variance will remain similar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622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three-factor ANOVA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3 factors A, B, C having treatment level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/>
              <a:t>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/>
              <a:t>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each observation is now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ijkl</a:t>
            </a:r>
            <a:r>
              <a:rPr lang="en-US" dirty="0" smtClean="0"/>
              <a:t>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dirty="0" smtClean="0"/>
              <a:t> = 1 to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ijk</a:t>
            </a:r>
            <a:endParaRPr lang="en-US" i="1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i="1" baseline="-25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/>
              <a:t>computations are similar to 2-way ANOVA</a:t>
            </a: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ANOVA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109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n-factor or factorial ANOVA --&gt; 2 or more independent variables (factors), 1 dependent variable (outcome, response)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why not use n 1-factor (1-way) ANOVA?</a:t>
            </a:r>
          </a:p>
          <a:p>
            <a:pPr marL="0" indent="0">
              <a:buNone/>
            </a:pPr>
            <a:endParaRPr lang="en-US" i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/>
              <a:t>interactions, multiple comparisons</a:t>
            </a: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ANOVA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87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sum-of-squared (SS) deviations from mean is a number explaining the source variance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If SS for factor A is higher than B, we can conclude that A explains more the variation observed in the given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distinction between inference and analysis </a:t>
            </a:r>
          </a:p>
          <a:p>
            <a:pPr marL="0" indent="0">
              <a:buNone/>
            </a:pP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ANOVA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49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34924</TotalTime>
  <Words>2923</Words>
  <Application>Microsoft Office PowerPoint</Application>
  <PresentationFormat>On-screen Show (4:3)</PresentationFormat>
  <Paragraphs>1516</Paragraphs>
  <Slides>92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94" baseType="lpstr">
      <vt:lpstr>Office Theme</vt:lpstr>
      <vt:lpstr>Equation</vt:lpstr>
      <vt:lpstr>Data analysis and visualization (CS306)</vt:lpstr>
      <vt:lpstr>Nonparametric testing</vt:lpstr>
      <vt:lpstr>Nonparametric testing</vt:lpstr>
      <vt:lpstr>Nonparametric testing</vt:lpstr>
      <vt:lpstr>Nonparametric testing</vt:lpstr>
      <vt:lpstr>Nonparametric testing</vt:lpstr>
      <vt:lpstr>Nonparametric testing</vt:lpstr>
      <vt:lpstr>Nonparametric testing</vt:lpstr>
      <vt:lpstr>Nonparametric testing</vt:lpstr>
      <vt:lpstr>Nonparametric testing</vt:lpstr>
      <vt:lpstr>Inference about population means</vt:lpstr>
      <vt:lpstr>Inference about population means</vt:lpstr>
      <vt:lpstr>Inference about population means</vt:lpstr>
      <vt:lpstr>Inference about population means</vt:lpstr>
      <vt:lpstr>Inference about population means</vt:lpstr>
      <vt:lpstr>Inference about population means</vt:lpstr>
      <vt:lpstr>Inference about population means</vt:lpstr>
      <vt:lpstr>Inference about population means</vt:lpstr>
      <vt:lpstr>Inference about population means</vt:lpstr>
      <vt:lpstr>Inference about population means</vt:lpstr>
      <vt:lpstr>Inference about population means</vt:lpstr>
      <vt:lpstr>Inference about population means</vt:lpstr>
      <vt:lpstr>Inference about population means</vt:lpstr>
      <vt:lpstr>Inference about population means</vt:lpstr>
      <vt:lpstr>ANOVA</vt:lpstr>
      <vt:lpstr>ANOVA: back to parametric tests</vt:lpstr>
      <vt:lpstr>ANOVA</vt:lpstr>
      <vt:lpstr>ANOVA</vt:lpstr>
      <vt:lpstr>ANOVA</vt:lpstr>
      <vt:lpstr>ANOVA</vt:lpstr>
      <vt:lpstr>ANOVA</vt:lpstr>
      <vt:lpstr>ANOVA</vt:lpstr>
      <vt:lpstr>ANOVA</vt:lpstr>
      <vt:lpstr>ANOVA</vt:lpstr>
      <vt:lpstr>ANOVA</vt:lpstr>
      <vt:lpstr>ANOVA</vt:lpstr>
      <vt:lpstr>ANOVA</vt:lpstr>
      <vt:lpstr>ANOVA</vt:lpstr>
      <vt:lpstr>ANOVA</vt:lpstr>
      <vt:lpstr>ANOVA</vt:lpstr>
      <vt:lpstr>ANOVA</vt:lpstr>
      <vt:lpstr>ANOVA</vt:lpstr>
      <vt:lpstr>ANOVA</vt:lpstr>
      <vt:lpstr>ANOVA</vt:lpstr>
      <vt:lpstr>ANOVA</vt:lpstr>
      <vt:lpstr>ANOVA</vt:lpstr>
      <vt:lpstr>ANOVA</vt:lpstr>
      <vt:lpstr>ANOVA</vt:lpstr>
      <vt:lpstr>ANOVA</vt:lpstr>
      <vt:lpstr>ANOVA</vt:lpstr>
      <vt:lpstr>ANOVA</vt:lpstr>
      <vt:lpstr>ANOVA</vt:lpstr>
      <vt:lpstr>ANOVA</vt:lpstr>
      <vt:lpstr>ANOVA</vt:lpstr>
      <vt:lpstr>ANOVA</vt:lpstr>
      <vt:lpstr>ANOVA</vt:lpstr>
      <vt:lpstr>ANOVA</vt:lpstr>
      <vt:lpstr>ANOVA</vt:lpstr>
      <vt:lpstr>ANOVA</vt:lpstr>
      <vt:lpstr>ANOVA</vt:lpstr>
      <vt:lpstr>ANOVA</vt:lpstr>
      <vt:lpstr>ANOVA</vt:lpstr>
      <vt:lpstr>ANOVA</vt:lpstr>
      <vt:lpstr>ANOVA</vt:lpstr>
      <vt:lpstr>ANOVA</vt:lpstr>
      <vt:lpstr>ANOVA</vt:lpstr>
      <vt:lpstr>ANOVA</vt:lpstr>
      <vt:lpstr>ANOVA</vt:lpstr>
      <vt:lpstr>ANOVA</vt:lpstr>
      <vt:lpstr>ANOVA</vt:lpstr>
      <vt:lpstr>ANOVA</vt:lpstr>
      <vt:lpstr>ANOVA</vt:lpstr>
      <vt:lpstr>ANOVA</vt:lpstr>
      <vt:lpstr>ANOVA</vt:lpstr>
      <vt:lpstr>ANOVA</vt:lpstr>
      <vt:lpstr>ANOVA</vt:lpstr>
      <vt:lpstr>ANOVA</vt:lpstr>
      <vt:lpstr>ANOVA</vt:lpstr>
      <vt:lpstr>ANOVA</vt:lpstr>
      <vt:lpstr>ANOVA</vt:lpstr>
      <vt:lpstr>ANOVA</vt:lpstr>
      <vt:lpstr>ANOVA</vt:lpstr>
      <vt:lpstr>ANOVA</vt:lpstr>
      <vt:lpstr>ANOVA</vt:lpstr>
      <vt:lpstr>ANOVA</vt:lpstr>
      <vt:lpstr>ANOVA</vt:lpstr>
      <vt:lpstr>ANOVA</vt:lpstr>
      <vt:lpstr>Lab 10</vt:lpstr>
      <vt:lpstr>ANOVA</vt:lpstr>
      <vt:lpstr>ANOVA</vt:lpstr>
      <vt:lpstr>ANOVA</vt:lpstr>
      <vt:lpstr>ANOVA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DAIICT</cp:lastModifiedBy>
  <cp:revision>2098</cp:revision>
  <dcterms:created xsi:type="dcterms:W3CDTF">2015-12-31T07:59:36Z</dcterms:created>
  <dcterms:modified xsi:type="dcterms:W3CDTF">2017-04-06T04:26:16Z</dcterms:modified>
</cp:coreProperties>
</file>