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0" r:id="rId9"/>
    <p:sldId id="263" r:id="rId10"/>
    <p:sldId id="264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150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jpe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MSEIRS Model 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Vaibhav Amit Patel - 201401222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Tanmay Patel	       - 201401409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	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3" name="Shape 93" descr="Screenshot (387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749" y="1302012"/>
            <a:ext cx="2050500" cy="319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Screenshot (389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024" y="1229875"/>
            <a:ext cx="4332682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	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1" name="Shape 101" descr="Screenshot (388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017800"/>
            <a:ext cx="2884950" cy="358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 descr="Screenshot (389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024" y="1229875"/>
            <a:ext cx="4332682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Deterministic approach simulation result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9" name="Shape 109" descr="i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23400"/>
            <a:ext cx="4369549" cy="327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6462600" y="2861700"/>
            <a:ext cx="4495800" cy="5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 descr="i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750" y="623412"/>
            <a:ext cx="4369549" cy="3277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Modeling using cellular automaton - </a:t>
            </a:r>
            <a:r>
              <a:rPr lang="en-US" dirty="0"/>
              <a:t>rules</a:t>
            </a:r>
            <a:endParaRPr lang="en"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8" y="1155550"/>
            <a:ext cx="5305425" cy="2152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t="2746" b="8236"/>
          <a:stretch/>
        </p:blipFill>
        <p:spPr>
          <a:xfrm>
            <a:off x="7921674" y="186490"/>
            <a:ext cx="1100283" cy="37057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5169" y="3074748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Interaction term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10464" y="3081443"/>
            <a:ext cx="19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stamp, MSEIRS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76714" y="308144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Latent period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Modeling using cellular automaton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29875"/>
            <a:ext cx="7609974" cy="18699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746" b="8236"/>
          <a:stretch/>
        </p:blipFill>
        <p:spPr>
          <a:xfrm>
            <a:off x="7921674" y="186490"/>
            <a:ext cx="1100283" cy="3705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6195" y="331186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Step-1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93332" y="3311860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Step-51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6565" y="331185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Step-151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9295" y="331185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Step-401</a:t>
            </a:r>
          </a:p>
        </p:txBody>
      </p:sp>
    </p:spTree>
    <p:extLst>
      <p:ext uri="{BB962C8B-B14F-4D97-AF65-F5344CB8AC3E}">
        <p14:creationId xmlns:p14="http://schemas.microsoft.com/office/powerpoint/2010/main" val="22327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Modeling using cellular automaton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3" name="Shape 133" title="vid (1).avi"/>
          <p:cNvSpPr/>
          <p:nvPr/>
        </p:nvSpPr>
        <p:spPr>
          <a:xfrm>
            <a:off x="1755275" y="1229875"/>
            <a:ext cx="4572000" cy="3429000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vi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1700" y="1229875"/>
            <a:ext cx="3267075" cy="327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t="2746" b="8236"/>
          <a:stretch/>
        </p:blipFill>
        <p:spPr>
          <a:xfrm>
            <a:off x="4330248" y="1091512"/>
            <a:ext cx="1100283" cy="3705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Comparison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8" name="Shape 118" descr="i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23400"/>
            <a:ext cx="4369549" cy="327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6462600" y="2861700"/>
            <a:ext cx="4495800" cy="5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20" name="Shape 120" descr="i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375" y="657514"/>
            <a:ext cx="4278625" cy="32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 and Conclusion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Modeling with MSEIRS model. 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The deterministic approach 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The cellular automaton approach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Some things which</a:t>
            </a:r>
            <a:r>
              <a:rPr lang="en" dirty="0">
                <a:solidFill>
                  <a:srgbClr val="FF0000"/>
                </a:solidFill>
              </a:rPr>
              <a:t> do not depend on the local property,</a:t>
            </a:r>
            <a:r>
              <a:rPr lang="en" dirty="0"/>
              <a:t> but depend on the overall number of people in the study, can not be included in the cellular automaton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The rules for the automaton were good enough to produce almost the same results as in the deterministic model.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110</Words>
  <Application>Microsoft Office PowerPoint</Application>
  <PresentationFormat>On-screen Show (16:9)</PresentationFormat>
  <Paragraphs>24</Paragraphs>
  <Slides>10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geometric</vt:lpstr>
      <vt:lpstr>MSEIRS Model </vt:lpstr>
      <vt:lpstr>Model </vt:lpstr>
      <vt:lpstr>Model </vt:lpstr>
      <vt:lpstr>Deterministic approach simulation result</vt:lpstr>
      <vt:lpstr>Modeling using cellular automaton - rules</vt:lpstr>
      <vt:lpstr>Modeling using cellular automaton</vt:lpstr>
      <vt:lpstr>Modeling using cellular automaton</vt:lpstr>
      <vt:lpstr>Comparison </vt:lpstr>
      <vt:lpstr>Summary and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MSEIRS Model</dc:title>
  <dc:creator>Vaibhav Patel</dc:creator>
  <cp:lastModifiedBy>Vaibhav Patel</cp:lastModifiedBy>
  <cp:revision>18</cp:revision>
  <dcterms:modified xsi:type="dcterms:W3CDTF">2017-04-13T00:26:10Z</dcterms:modified>
</cp:coreProperties>
</file>