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shape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Geometric deep learning: going beyond Euclidean data</a:t>
            </a:r>
          </a:p>
          <a:p>
            <a:r>
              <a:rPr lang="en-US" dirty="0"/>
              <a:t>Authors: Michael M. Bronstein, Joan Bruna, Yann </a:t>
            </a:r>
            <a:r>
              <a:rPr lang="en-US" dirty="0" err="1"/>
              <a:t>LeCun</a:t>
            </a:r>
            <a:r>
              <a:rPr lang="en-US" dirty="0"/>
              <a:t>, Arthur </a:t>
            </a:r>
            <a:r>
              <a:rPr lang="en-US" dirty="0" err="1"/>
              <a:t>Szlam</a:t>
            </a:r>
            <a:r>
              <a:rPr lang="en-US" dirty="0"/>
              <a:t>, Pierre </a:t>
            </a:r>
            <a:r>
              <a:rPr lang="en-US" dirty="0" err="1"/>
              <a:t>Vandergheynst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1790" y="5700422"/>
            <a:ext cx="10611941" cy="1050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Instructor: Dr. Aditya </a:t>
            </a:r>
            <a:r>
              <a:rPr lang="en-US" dirty="0" err="1"/>
              <a:t>Tatu</a:t>
            </a:r>
            <a:r>
              <a:rPr lang="en-US" dirty="0"/>
              <a:t> 								Presenter: Vaibhav Amit Patel</a:t>
            </a:r>
          </a:p>
          <a:p>
            <a:r>
              <a:rPr lang="en-US" dirty="0"/>
              <a:t>											                       ID:  201401222</a:t>
            </a:r>
          </a:p>
        </p:txBody>
      </p:sp>
    </p:spTree>
    <p:extLst>
      <p:ext uri="{BB962C8B-B14F-4D97-AF65-F5344CB8AC3E}">
        <p14:creationId xmlns:p14="http://schemas.microsoft.com/office/powerpoint/2010/main" val="267216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4600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2755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424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3196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3029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492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1778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1322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9668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923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818" y="789917"/>
            <a:ext cx="9905998" cy="3124201"/>
          </a:xfrm>
        </p:spPr>
        <p:txBody>
          <a:bodyPr/>
          <a:lstStyle/>
          <a:p>
            <a:r>
              <a:rPr lang="en-US" cap="none" dirty="0"/>
              <a:t>Introduction</a:t>
            </a:r>
          </a:p>
          <a:p>
            <a:r>
              <a:rPr lang="en-US" cap="none" dirty="0"/>
              <a:t>Deep learning and CNN on Euclidian data</a:t>
            </a:r>
          </a:p>
          <a:p>
            <a:r>
              <a:rPr lang="en-US" cap="none" dirty="0"/>
              <a:t>The geometry of manifolds and graphs</a:t>
            </a:r>
          </a:p>
          <a:p>
            <a:r>
              <a:rPr lang="en-US" cap="non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89174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018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31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506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3813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283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823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732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0734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50</Words>
  <Application>Microsoft Office PowerPoint</Application>
  <PresentationFormat>Widescreen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Computational shape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shape modeling</dc:title>
  <dc:creator>Vaibhav Patel</dc:creator>
  <cp:lastModifiedBy>Vaibhav Patel</cp:lastModifiedBy>
  <cp:revision>5</cp:revision>
  <dcterms:created xsi:type="dcterms:W3CDTF">2017-04-02T22:15:00Z</dcterms:created>
  <dcterms:modified xsi:type="dcterms:W3CDTF">2017-04-02T22:27:48Z</dcterms:modified>
</cp:coreProperties>
</file>