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24750" cy="10656888"/>
  <p:notesSz cx="6858000" cy="9144000"/>
  <p:defaultTextStyle>
    <a:defPPr>
      <a:defRPr lang="en-US"/>
    </a:defPPr>
    <a:lvl1pPr marL="0" algn="l" defTabSz="103886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9434" algn="l" defTabSz="103886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8868" algn="l" defTabSz="103886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8302" algn="l" defTabSz="103886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77735" algn="l" defTabSz="103886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97169" algn="l" defTabSz="103886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16603" algn="l" defTabSz="103886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36037" algn="l" defTabSz="103886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55471" algn="l" defTabSz="103886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napToObjects="1">
      <p:cViewPr>
        <p:scale>
          <a:sx n="200" d="100"/>
          <a:sy n="200" d="100"/>
        </p:scale>
        <p:origin x="3282" y="10338"/>
      </p:cViewPr>
      <p:guideLst>
        <p:guide orient="horz" pos="3357"/>
        <p:guide pos="23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4343675" cy="18434367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4357" y="3310544"/>
            <a:ext cx="6396037" cy="22843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713" y="6038904"/>
            <a:ext cx="5267325" cy="27234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9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8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5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77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97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16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36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55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0FC8-583C-40D8-BD87-2EBF15EA410B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92C-F490-4801-A6A3-B5F0AD7604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0FC8-583C-40D8-BD87-2EBF15EA410B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92C-F490-4801-A6A3-B5F0AD7604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55444" y="426771"/>
            <a:ext cx="1693069" cy="909289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6237" y="426771"/>
            <a:ext cx="4953794" cy="90928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0FC8-583C-40D8-BD87-2EBF15EA410B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92C-F490-4801-A6A3-B5F0AD7604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0FC8-583C-40D8-BD87-2EBF15EA410B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92C-F490-4801-A6A3-B5F0AD7604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403" y="6848039"/>
            <a:ext cx="6396037" cy="2116576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403" y="4516846"/>
            <a:ext cx="6396037" cy="233119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943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388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583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777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971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166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360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554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0FC8-583C-40D8-BD87-2EBF15EA410B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92C-F490-4801-A6A3-B5F0AD7604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238" y="2486608"/>
            <a:ext cx="3323431" cy="703305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5082" y="2486608"/>
            <a:ext cx="3323431" cy="703305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0FC8-583C-40D8-BD87-2EBF15EA410B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92C-F490-4801-A6A3-B5F0AD7604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6238" y="2385466"/>
            <a:ext cx="3324738" cy="99414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9434" indent="0">
              <a:buNone/>
              <a:defRPr sz="2300" b="1"/>
            </a:lvl2pPr>
            <a:lvl3pPr marL="1038868" indent="0">
              <a:buNone/>
              <a:defRPr sz="2000" b="1"/>
            </a:lvl3pPr>
            <a:lvl4pPr marL="1558302" indent="0">
              <a:buNone/>
              <a:defRPr sz="1800" b="1"/>
            </a:lvl4pPr>
            <a:lvl5pPr marL="2077735" indent="0">
              <a:buNone/>
              <a:defRPr sz="1800" b="1"/>
            </a:lvl5pPr>
            <a:lvl6pPr marL="2597169" indent="0">
              <a:buNone/>
              <a:defRPr sz="1800" b="1"/>
            </a:lvl6pPr>
            <a:lvl7pPr marL="3116603" indent="0">
              <a:buNone/>
              <a:defRPr sz="1800" b="1"/>
            </a:lvl7pPr>
            <a:lvl8pPr marL="3636037" indent="0">
              <a:buNone/>
              <a:defRPr sz="1800" b="1"/>
            </a:lvl8pPr>
            <a:lvl9pPr marL="415547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6238" y="3379615"/>
            <a:ext cx="3324738" cy="614004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2469" y="2385466"/>
            <a:ext cx="3326044" cy="99414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9434" indent="0">
              <a:buNone/>
              <a:defRPr sz="2300" b="1"/>
            </a:lvl2pPr>
            <a:lvl3pPr marL="1038868" indent="0">
              <a:buNone/>
              <a:defRPr sz="2000" b="1"/>
            </a:lvl3pPr>
            <a:lvl4pPr marL="1558302" indent="0">
              <a:buNone/>
              <a:defRPr sz="1800" b="1"/>
            </a:lvl4pPr>
            <a:lvl5pPr marL="2077735" indent="0">
              <a:buNone/>
              <a:defRPr sz="1800" b="1"/>
            </a:lvl5pPr>
            <a:lvl6pPr marL="2597169" indent="0">
              <a:buNone/>
              <a:defRPr sz="1800" b="1"/>
            </a:lvl6pPr>
            <a:lvl7pPr marL="3116603" indent="0">
              <a:buNone/>
              <a:defRPr sz="1800" b="1"/>
            </a:lvl7pPr>
            <a:lvl8pPr marL="3636037" indent="0">
              <a:buNone/>
              <a:defRPr sz="1800" b="1"/>
            </a:lvl8pPr>
            <a:lvl9pPr marL="415547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2469" y="3379615"/>
            <a:ext cx="3326044" cy="614004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0FC8-583C-40D8-BD87-2EBF15EA410B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92C-F490-4801-A6A3-B5F0AD7604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0FC8-583C-40D8-BD87-2EBF15EA410B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92C-F490-4801-A6A3-B5F0AD7604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0FC8-583C-40D8-BD87-2EBF15EA410B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92C-F490-4801-A6A3-B5F0AD7604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424303"/>
            <a:ext cx="2475591" cy="18057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1968" y="424303"/>
            <a:ext cx="4206544" cy="9095359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238" y="2230054"/>
            <a:ext cx="2475591" cy="7289608"/>
          </a:xfrm>
        </p:spPr>
        <p:txBody>
          <a:bodyPr/>
          <a:lstStyle>
            <a:lvl1pPr marL="0" indent="0">
              <a:buNone/>
              <a:defRPr sz="1600"/>
            </a:lvl1pPr>
            <a:lvl2pPr marL="519434" indent="0">
              <a:buNone/>
              <a:defRPr sz="1400"/>
            </a:lvl2pPr>
            <a:lvl3pPr marL="1038868" indent="0">
              <a:buNone/>
              <a:defRPr sz="1200"/>
            </a:lvl3pPr>
            <a:lvl4pPr marL="1558302" indent="0">
              <a:buNone/>
              <a:defRPr sz="1000"/>
            </a:lvl4pPr>
            <a:lvl5pPr marL="2077735" indent="0">
              <a:buNone/>
              <a:defRPr sz="1000"/>
            </a:lvl5pPr>
            <a:lvl6pPr marL="2597169" indent="0">
              <a:buNone/>
              <a:defRPr sz="1000"/>
            </a:lvl6pPr>
            <a:lvl7pPr marL="3116603" indent="0">
              <a:buNone/>
              <a:defRPr sz="1000"/>
            </a:lvl7pPr>
            <a:lvl8pPr marL="3636037" indent="0">
              <a:buNone/>
              <a:defRPr sz="1000"/>
            </a:lvl8pPr>
            <a:lvl9pPr marL="415547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0FC8-583C-40D8-BD87-2EBF15EA410B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92C-F490-4801-A6A3-B5F0AD7604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904" y="7459822"/>
            <a:ext cx="4514850" cy="88067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74904" y="952212"/>
            <a:ext cx="4514850" cy="6394133"/>
          </a:xfrm>
        </p:spPr>
        <p:txBody>
          <a:bodyPr/>
          <a:lstStyle>
            <a:lvl1pPr marL="0" indent="0">
              <a:buNone/>
              <a:defRPr sz="3700"/>
            </a:lvl1pPr>
            <a:lvl2pPr marL="519434" indent="0">
              <a:buNone/>
              <a:defRPr sz="3100"/>
            </a:lvl2pPr>
            <a:lvl3pPr marL="1038868" indent="0">
              <a:buNone/>
              <a:defRPr sz="2700"/>
            </a:lvl3pPr>
            <a:lvl4pPr marL="1558302" indent="0">
              <a:buNone/>
              <a:defRPr sz="2300"/>
            </a:lvl4pPr>
            <a:lvl5pPr marL="2077735" indent="0">
              <a:buNone/>
              <a:defRPr sz="2300"/>
            </a:lvl5pPr>
            <a:lvl6pPr marL="2597169" indent="0">
              <a:buNone/>
              <a:defRPr sz="2300"/>
            </a:lvl6pPr>
            <a:lvl7pPr marL="3116603" indent="0">
              <a:buNone/>
              <a:defRPr sz="2300"/>
            </a:lvl7pPr>
            <a:lvl8pPr marL="3636037" indent="0">
              <a:buNone/>
              <a:defRPr sz="2300"/>
            </a:lvl8pPr>
            <a:lvl9pPr marL="4155471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4904" y="8340497"/>
            <a:ext cx="4514850" cy="1250703"/>
          </a:xfrm>
        </p:spPr>
        <p:txBody>
          <a:bodyPr/>
          <a:lstStyle>
            <a:lvl1pPr marL="0" indent="0">
              <a:buNone/>
              <a:defRPr sz="1600"/>
            </a:lvl1pPr>
            <a:lvl2pPr marL="519434" indent="0">
              <a:buNone/>
              <a:defRPr sz="1400"/>
            </a:lvl2pPr>
            <a:lvl3pPr marL="1038868" indent="0">
              <a:buNone/>
              <a:defRPr sz="1200"/>
            </a:lvl3pPr>
            <a:lvl4pPr marL="1558302" indent="0">
              <a:buNone/>
              <a:defRPr sz="1000"/>
            </a:lvl4pPr>
            <a:lvl5pPr marL="2077735" indent="0">
              <a:buNone/>
              <a:defRPr sz="1000"/>
            </a:lvl5pPr>
            <a:lvl6pPr marL="2597169" indent="0">
              <a:buNone/>
              <a:defRPr sz="1000"/>
            </a:lvl6pPr>
            <a:lvl7pPr marL="3116603" indent="0">
              <a:buNone/>
              <a:defRPr sz="1000"/>
            </a:lvl7pPr>
            <a:lvl8pPr marL="3636037" indent="0">
              <a:buNone/>
              <a:defRPr sz="1000"/>
            </a:lvl8pPr>
            <a:lvl9pPr marL="415547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0FC8-583C-40D8-BD87-2EBF15EA410B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092C-F490-4801-A6A3-B5F0AD7604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6238" y="426770"/>
            <a:ext cx="6772275" cy="1776147"/>
          </a:xfrm>
          <a:prstGeom prst="rect">
            <a:avLst/>
          </a:prstGeom>
        </p:spPr>
        <p:txBody>
          <a:bodyPr vert="horz" lIns="103887" tIns="51943" rIns="103887" bIns="5194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6238" y="2486608"/>
            <a:ext cx="6772275" cy="7033054"/>
          </a:xfrm>
          <a:prstGeom prst="rect">
            <a:avLst/>
          </a:prstGeom>
        </p:spPr>
        <p:txBody>
          <a:bodyPr vert="horz" lIns="103887" tIns="51943" rIns="103887" bIns="5194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6237" y="9877358"/>
            <a:ext cx="1755775" cy="567380"/>
          </a:xfrm>
          <a:prstGeom prst="rect">
            <a:avLst/>
          </a:prstGeom>
        </p:spPr>
        <p:txBody>
          <a:bodyPr vert="horz" lIns="103887" tIns="51943" rIns="103887" bIns="519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70FC8-583C-40D8-BD87-2EBF15EA410B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0956" y="9877358"/>
            <a:ext cx="2382838" cy="567380"/>
          </a:xfrm>
          <a:prstGeom prst="rect">
            <a:avLst/>
          </a:prstGeom>
        </p:spPr>
        <p:txBody>
          <a:bodyPr vert="horz" lIns="103887" tIns="51943" rIns="103887" bIns="5194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92738" y="9877358"/>
            <a:ext cx="1755775" cy="567380"/>
          </a:xfrm>
          <a:prstGeom prst="rect">
            <a:avLst/>
          </a:prstGeom>
        </p:spPr>
        <p:txBody>
          <a:bodyPr vert="horz" lIns="103887" tIns="51943" rIns="103887" bIns="5194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6092C-F490-4801-A6A3-B5F0AD7604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38868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9575" indent="-389575" algn="l" defTabSz="1038868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4080" indent="-324646" algn="l" defTabSz="1038868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98585" indent="-259717" algn="l" defTabSz="103886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18019" indent="-259717" algn="l" defTabSz="1038868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37453" indent="-259717" algn="l" defTabSz="1038868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56886" indent="-259717" algn="l" defTabSz="103886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76320" indent="-259717" algn="l" defTabSz="103886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95754" indent="-259717" algn="l" defTabSz="103886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15188" indent="-259717" algn="l" defTabSz="103886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886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434" algn="l" defTabSz="103886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8868" algn="l" defTabSz="103886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302" algn="l" defTabSz="103886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7735" algn="l" defTabSz="103886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7169" algn="l" defTabSz="103886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6603" algn="l" defTabSz="103886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6037" algn="l" defTabSz="103886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5471" algn="l" defTabSz="103886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0034" y="449567"/>
            <a:ext cx="7102800" cy="9756000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10034" y="449567"/>
            <a:ext cx="2296800" cy="1220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022536" y="450000"/>
            <a:ext cx="2296800" cy="1220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611435" y="449567"/>
            <a:ext cx="2296800" cy="1220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09540" y="1662537"/>
            <a:ext cx="2296800" cy="1220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022042" y="1662970"/>
            <a:ext cx="2296800" cy="1220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610941" y="1662537"/>
            <a:ext cx="2296800" cy="1220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05908" y="2883370"/>
            <a:ext cx="2296800" cy="1220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018410" y="2883803"/>
            <a:ext cx="2296800" cy="1220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607309" y="2883370"/>
            <a:ext cx="2296800" cy="1220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05414" y="4096340"/>
            <a:ext cx="2296800" cy="1220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017916" y="4096773"/>
            <a:ext cx="2296800" cy="1220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606815" y="4096340"/>
            <a:ext cx="2296800" cy="1220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07813" y="5321303"/>
            <a:ext cx="2296800" cy="1220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020315" y="5321736"/>
            <a:ext cx="2296800" cy="1220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609214" y="5321303"/>
            <a:ext cx="2296800" cy="1220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207319" y="6534273"/>
            <a:ext cx="2296800" cy="1220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019821" y="6534706"/>
            <a:ext cx="2296800" cy="1220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2608720" y="6534273"/>
            <a:ext cx="2296800" cy="1220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203687" y="7755106"/>
            <a:ext cx="2296800" cy="1220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016189" y="7755539"/>
            <a:ext cx="2296800" cy="1220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605088" y="7755106"/>
            <a:ext cx="2296800" cy="1220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203193" y="8968076"/>
            <a:ext cx="2296800" cy="1220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5015695" y="8968509"/>
            <a:ext cx="2296800" cy="1220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2604594" y="8968076"/>
            <a:ext cx="2296800" cy="1220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05908" y="300183"/>
            <a:ext cx="711342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0" y="138257"/>
            <a:ext cx="752475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268026" y="3181"/>
            <a:ext cx="854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20.9 cm</a:t>
            </a:r>
            <a:endParaRPr lang="en-US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547934" y="160344"/>
            <a:ext cx="854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19.73 </a:t>
            </a:r>
            <a:r>
              <a:rPr lang="en-US" sz="1200" b="1" dirty="0" smtClean="0"/>
              <a:t>cm</a:t>
            </a:r>
            <a:endParaRPr lang="en-US" sz="1200" b="1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205908" y="794532"/>
            <a:ext cx="2294085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67770" y="594506"/>
            <a:ext cx="854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6.375 </a:t>
            </a:r>
            <a:r>
              <a:rPr lang="en-US" sz="1200" b="1" dirty="0" smtClean="0"/>
              <a:t>cm</a:t>
            </a:r>
            <a:endParaRPr lang="en-US" sz="1200" b="1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521961" y="449567"/>
            <a:ext cx="0" cy="121297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33378" y="1040456"/>
            <a:ext cx="854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3.3875 </a:t>
            </a:r>
            <a:r>
              <a:rPr lang="en-US" sz="1200" b="1" dirty="0" smtClean="0"/>
              <a:t>cm</a:t>
            </a:r>
            <a:endParaRPr lang="en-US" sz="1200" b="1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322191" y="1317455"/>
            <a:ext cx="17780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2611436" y="1317455"/>
            <a:ext cx="25082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605090" y="1100465"/>
            <a:ext cx="854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 mm</a:t>
            </a:r>
            <a:endParaRPr lang="en-US" sz="1200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6642743" y="0"/>
            <a:ext cx="0" cy="1065688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562605" y="450000"/>
            <a:ext cx="0" cy="973847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096834" y="647846"/>
            <a:ext cx="854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27.1 cm</a:t>
            </a:r>
            <a:endParaRPr lang="en-US" sz="12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6166250" y="1105453"/>
            <a:ext cx="854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29.6 </a:t>
            </a:r>
            <a:r>
              <a:rPr lang="en-US" sz="1200" b="1" dirty="0" smtClean="0"/>
              <a:t>cm</a:t>
            </a:r>
            <a:endParaRPr lang="en-US" sz="1200" b="1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951229" y="10188476"/>
            <a:ext cx="0" cy="46841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482605" y="10272112"/>
            <a:ext cx="854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1.25 cm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16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Vaibhav Raut</dc:creator>
  <cp:lastModifiedBy>Vaibhav Raut</cp:lastModifiedBy>
  <cp:revision>30</cp:revision>
  <dcterms:created xsi:type="dcterms:W3CDTF">2016-05-02T05:00:47Z</dcterms:created>
  <dcterms:modified xsi:type="dcterms:W3CDTF">2016-05-02T16:58:24Z</dcterms:modified>
</cp:coreProperties>
</file>