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6048375" cy="3889375"/>
  <p:notesSz cx="6858000" cy="9144000"/>
  <p:defaultTextStyle>
    <a:defPPr>
      <a:defRPr lang="en-US"/>
    </a:defPPr>
    <a:lvl1pPr marL="0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3921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67842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1764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35685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19606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03527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87448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71370" algn="l" defTabSz="56784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0" d="100"/>
          <a:sy n="130" d="100"/>
        </p:scale>
        <p:origin x="-690" y="-84"/>
      </p:cViewPr>
      <p:guideLst>
        <p:guide orient="horz" pos="1225"/>
        <p:guide pos="1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7473988" cy="1474739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628" y="1208227"/>
            <a:ext cx="5141119" cy="8336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256" y="2203979"/>
            <a:ext cx="4233863" cy="9939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35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03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8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5072" y="155756"/>
            <a:ext cx="1360884" cy="3318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419" y="155756"/>
            <a:ext cx="3981847" cy="3318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0" y="2499284"/>
            <a:ext cx="5141119" cy="77247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80" y="1648483"/>
            <a:ext cx="5141119" cy="85080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39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6784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17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356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196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035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874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713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2419" y="907521"/>
            <a:ext cx="2671366" cy="256680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4591" y="907521"/>
            <a:ext cx="2671366" cy="2566808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19" y="870608"/>
            <a:ext cx="2672416" cy="36282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3921" indent="0">
              <a:buNone/>
              <a:defRPr sz="1200" b="1"/>
            </a:lvl2pPr>
            <a:lvl3pPr marL="567842" indent="0">
              <a:buNone/>
              <a:defRPr sz="1100" b="1"/>
            </a:lvl3pPr>
            <a:lvl4pPr marL="851764" indent="0">
              <a:buNone/>
              <a:defRPr sz="1000" b="1"/>
            </a:lvl4pPr>
            <a:lvl5pPr marL="1135685" indent="0">
              <a:buNone/>
              <a:defRPr sz="1000" b="1"/>
            </a:lvl5pPr>
            <a:lvl6pPr marL="1419606" indent="0">
              <a:buNone/>
              <a:defRPr sz="1000" b="1"/>
            </a:lvl6pPr>
            <a:lvl7pPr marL="1703527" indent="0">
              <a:buNone/>
              <a:defRPr sz="1000" b="1"/>
            </a:lvl7pPr>
            <a:lvl8pPr marL="1987448" indent="0">
              <a:buNone/>
              <a:defRPr sz="1000" b="1"/>
            </a:lvl8pPr>
            <a:lvl9pPr marL="227137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419" y="1233436"/>
            <a:ext cx="2672416" cy="224089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2491" y="870608"/>
            <a:ext cx="2673466" cy="36282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3921" indent="0">
              <a:buNone/>
              <a:defRPr sz="1200" b="1"/>
            </a:lvl2pPr>
            <a:lvl3pPr marL="567842" indent="0">
              <a:buNone/>
              <a:defRPr sz="1100" b="1"/>
            </a:lvl3pPr>
            <a:lvl4pPr marL="851764" indent="0">
              <a:buNone/>
              <a:defRPr sz="1000" b="1"/>
            </a:lvl4pPr>
            <a:lvl5pPr marL="1135685" indent="0">
              <a:buNone/>
              <a:defRPr sz="1000" b="1"/>
            </a:lvl5pPr>
            <a:lvl6pPr marL="1419606" indent="0">
              <a:buNone/>
              <a:defRPr sz="1000" b="1"/>
            </a:lvl6pPr>
            <a:lvl7pPr marL="1703527" indent="0">
              <a:buNone/>
              <a:defRPr sz="1000" b="1"/>
            </a:lvl7pPr>
            <a:lvl8pPr marL="1987448" indent="0">
              <a:buNone/>
              <a:defRPr sz="1000" b="1"/>
            </a:lvl8pPr>
            <a:lvl9pPr marL="227137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2491" y="1233436"/>
            <a:ext cx="2673466" cy="2240893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19" y="154855"/>
            <a:ext cx="1989874" cy="659033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746" y="154855"/>
            <a:ext cx="3381210" cy="331947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419" y="813888"/>
            <a:ext cx="1989874" cy="2660441"/>
          </a:xfrm>
        </p:spPr>
        <p:txBody>
          <a:bodyPr/>
          <a:lstStyle>
            <a:lvl1pPr marL="0" indent="0">
              <a:buNone/>
              <a:defRPr sz="900"/>
            </a:lvl1pPr>
            <a:lvl2pPr marL="283921" indent="0">
              <a:buNone/>
              <a:defRPr sz="800"/>
            </a:lvl2pPr>
            <a:lvl3pPr marL="567842" indent="0">
              <a:buNone/>
              <a:defRPr sz="600"/>
            </a:lvl3pPr>
            <a:lvl4pPr marL="851764" indent="0">
              <a:buNone/>
              <a:defRPr sz="600"/>
            </a:lvl4pPr>
            <a:lvl5pPr marL="1135685" indent="0">
              <a:buNone/>
              <a:defRPr sz="600"/>
            </a:lvl5pPr>
            <a:lvl6pPr marL="1419606" indent="0">
              <a:buNone/>
              <a:defRPr sz="600"/>
            </a:lvl6pPr>
            <a:lvl7pPr marL="1703527" indent="0">
              <a:buNone/>
              <a:defRPr sz="600"/>
            </a:lvl7pPr>
            <a:lvl8pPr marL="1987448" indent="0">
              <a:buNone/>
              <a:defRPr sz="600"/>
            </a:lvl8pPr>
            <a:lvl9pPr marL="22713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524" y="2722563"/>
            <a:ext cx="3629025" cy="32141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5524" y="347523"/>
            <a:ext cx="3629025" cy="2333625"/>
          </a:xfrm>
        </p:spPr>
        <p:txBody>
          <a:bodyPr/>
          <a:lstStyle>
            <a:lvl1pPr marL="0" indent="0">
              <a:buNone/>
              <a:defRPr sz="2000"/>
            </a:lvl1pPr>
            <a:lvl2pPr marL="283921" indent="0">
              <a:buNone/>
              <a:defRPr sz="1700"/>
            </a:lvl2pPr>
            <a:lvl3pPr marL="567842" indent="0">
              <a:buNone/>
              <a:defRPr sz="1500"/>
            </a:lvl3pPr>
            <a:lvl4pPr marL="851764" indent="0">
              <a:buNone/>
              <a:defRPr sz="1200"/>
            </a:lvl4pPr>
            <a:lvl5pPr marL="1135685" indent="0">
              <a:buNone/>
              <a:defRPr sz="1200"/>
            </a:lvl5pPr>
            <a:lvl6pPr marL="1419606" indent="0">
              <a:buNone/>
              <a:defRPr sz="1200"/>
            </a:lvl6pPr>
            <a:lvl7pPr marL="1703527" indent="0">
              <a:buNone/>
              <a:defRPr sz="1200"/>
            </a:lvl7pPr>
            <a:lvl8pPr marL="1987448" indent="0">
              <a:buNone/>
              <a:defRPr sz="1200"/>
            </a:lvl8pPr>
            <a:lvl9pPr marL="227137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524" y="3043977"/>
            <a:ext cx="3629025" cy="456461"/>
          </a:xfrm>
        </p:spPr>
        <p:txBody>
          <a:bodyPr/>
          <a:lstStyle>
            <a:lvl1pPr marL="0" indent="0">
              <a:buNone/>
              <a:defRPr sz="900"/>
            </a:lvl1pPr>
            <a:lvl2pPr marL="283921" indent="0">
              <a:buNone/>
              <a:defRPr sz="800"/>
            </a:lvl2pPr>
            <a:lvl3pPr marL="567842" indent="0">
              <a:buNone/>
              <a:defRPr sz="600"/>
            </a:lvl3pPr>
            <a:lvl4pPr marL="851764" indent="0">
              <a:buNone/>
              <a:defRPr sz="600"/>
            </a:lvl4pPr>
            <a:lvl5pPr marL="1135685" indent="0">
              <a:buNone/>
              <a:defRPr sz="600"/>
            </a:lvl5pPr>
            <a:lvl6pPr marL="1419606" indent="0">
              <a:buNone/>
              <a:defRPr sz="600"/>
            </a:lvl6pPr>
            <a:lvl7pPr marL="1703527" indent="0">
              <a:buNone/>
              <a:defRPr sz="600"/>
            </a:lvl7pPr>
            <a:lvl8pPr marL="1987448" indent="0">
              <a:buNone/>
              <a:defRPr sz="600"/>
            </a:lvl8pPr>
            <a:lvl9pPr marL="22713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419" y="155755"/>
            <a:ext cx="5443538" cy="648229"/>
          </a:xfrm>
          <a:prstGeom prst="rect">
            <a:avLst/>
          </a:prstGeom>
        </p:spPr>
        <p:txBody>
          <a:bodyPr vert="horz" lIns="56784" tIns="28392" rIns="56784" bIns="2839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19" y="907521"/>
            <a:ext cx="5443538" cy="2566808"/>
          </a:xfrm>
          <a:prstGeom prst="rect">
            <a:avLst/>
          </a:prstGeom>
        </p:spPr>
        <p:txBody>
          <a:bodyPr vert="horz" lIns="56784" tIns="28392" rIns="56784" bIns="283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419" y="3604875"/>
            <a:ext cx="1411287" cy="207073"/>
          </a:xfrm>
          <a:prstGeom prst="rect">
            <a:avLst/>
          </a:prstGeom>
        </p:spPr>
        <p:txBody>
          <a:bodyPr vert="horz" lIns="56784" tIns="28392" rIns="56784" bIns="2839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0FC8-583C-40D8-BD87-2EBF15EA410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6528" y="3604875"/>
            <a:ext cx="1915319" cy="207073"/>
          </a:xfrm>
          <a:prstGeom prst="rect">
            <a:avLst/>
          </a:prstGeom>
        </p:spPr>
        <p:txBody>
          <a:bodyPr vert="horz" lIns="56784" tIns="28392" rIns="56784" bIns="2839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4669" y="3604875"/>
            <a:ext cx="1411287" cy="207073"/>
          </a:xfrm>
          <a:prstGeom prst="rect">
            <a:avLst/>
          </a:prstGeom>
        </p:spPr>
        <p:txBody>
          <a:bodyPr vert="horz" lIns="56784" tIns="28392" rIns="56784" bIns="2839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092C-F490-4801-A6A3-B5F0AD7604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7842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941" indent="-212941" algn="l" defTabSz="5678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1372" indent="-177451" algn="l" defTabSz="56784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09803" indent="-141961" algn="l" defTabSz="5678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93724" indent="-141961" algn="l" defTabSz="567842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7646" indent="-141961" algn="l" defTabSz="567842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1567" indent="-141961" algn="l" defTabSz="56784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488" indent="-141961" algn="l" defTabSz="56784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29409" indent="-141961" algn="l" defTabSz="56784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3330" indent="-141961" algn="l" defTabSz="56784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3921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67842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1764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5685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9606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03527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87448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71370" algn="l" defTabSz="56784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9925" y="720117"/>
            <a:ext cx="4607516" cy="244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6784" tIns="28392" rIns="56784" bIns="28392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3909" y="864141"/>
            <a:ext cx="4319547" cy="2160353"/>
          </a:xfrm>
          <a:prstGeom prst="rect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576" tIns="18288" rIns="36576" bIns="1828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9925" y="720117"/>
            <a:ext cx="4607516" cy="244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6784" tIns="28392" rIns="56784" bIns="28392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3909" y="864141"/>
            <a:ext cx="4319547" cy="2160353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576" tIns="18288" rIns="36576" bIns="18288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4000" y="2268000"/>
            <a:ext cx="3600000" cy="75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Barcode</a:t>
            </a:r>
            <a:endParaRPr lang="en-US" sz="2400" b="1" dirty="0"/>
          </a:p>
        </p:txBody>
      </p:sp>
      <p:pic>
        <p:nvPicPr>
          <p:cNvPr id="8" name="Picture 7" descr="Udaan-c-logo-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232" y="873008"/>
            <a:ext cx="1237125" cy="5981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04000" y="864000"/>
            <a:ext cx="2772000" cy="3605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Stock  Type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76330" y="1260000"/>
            <a:ext cx="899669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Design No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304000" y="1548000"/>
            <a:ext cx="1440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Amount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39989" y="1679283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MRP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9925" y="720117"/>
            <a:ext cx="4607516" cy="244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6784" tIns="28392" rIns="56784" bIns="28392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3909" y="864141"/>
            <a:ext cx="4319547" cy="2160353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576" tIns="18288" rIns="36576" bIns="18288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24000" y="2268000"/>
            <a:ext cx="3600000" cy="75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Barcode</a:t>
            </a:r>
            <a:endParaRPr lang="en-US" sz="2400" b="1" dirty="0"/>
          </a:p>
        </p:txBody>
      </p:sp>
      <p:pic>
        <p:nvPicPr>
          <p:cNvPr id="8" name="Picture 7" descr="Udaan-c-logo-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232" y="873008"/>
            <a:ext cx="1237125" cy="5981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04000" y="864000"/>
            <a:ext cx="2772000" cy="3605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 smtClean="0"/>
              <a:t>Stock  Type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76330" y="1260000"/>
            <a:ext cx="899669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/>
              <a:t>Design No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7997" y="191004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MRP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4516" y="1910042"/>
            <a:ext cx="14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Discount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30630" y="1535300"/>
            <a:ext cx="1260000" cy="43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Dis</a:t>
            </a:r>
            <a:r>
              <a:rPr lang="en-US" sz="2400" dirty="0" smtClean="0"/>
              <a:t> ₹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007935" y="1643951"/>
            <a:ext cx="1152144" cy="3239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MRP</a:t>
            </a:r>
            <a:r>
              <a:rPr lang="en-US" sz="2400" dirty="0" smtClean="0"/>
              <a:t> ₹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2389595" y="1536508"/>
            <a:ext cx="1260000" cy="43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Dis</a:t>
            </a:r>
            <a:r>
              <a:rPr lang="en-US" sz="2400" dirty="0" smtClean="0"/>
              <a:t> %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9467" y="1906929"/>
            <a:ext cx="14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9925" y="720117"/>
            <a:ext cx="4607516" cy="244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6784" tIns="28392" rIns="56784" bIns="28392" rtlCol="0" anchor="ctr"/>
          <a:lstStyle/>
          <a:p>
            <a:pPr algn="ctr"/>
            <a:endParaRPr lang="en-US"/>
          </a:p>
        </p:txBody>
      </p:sp>
      <p:pic>
        <p:nvPicPr>
          <p:cNvPr id="8" name="Picture 7" descr="Udaan-c-logo-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232" y="873008"/>
            <a:ext cx="1237125" cy="5981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9989" y="1679283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MRP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355" y="719393"/>
            <a:ext cx="275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Arabella-7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60000" y="1357836"/>
            <a:ext cx="172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625</a:t>
            </a:r>
            <a:endParaRPr lang="en-US" sz="5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600259" y="1158762"/>
            <a:ext cx="155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/>
              <a:t>1005</a:t>
            </a:r>
            <a:endParaRPr lang="en-US" sz="1800" b="1" dirty="0"/>
          </a:p>
        </p:txBody>
      </p:sp>
      <p:pic>
        <p:nvPicPr>
          <p:cNvPr id="20" name="Picture 19" descr="barcod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628" y="2225166"/>
            <a:ext cx="3609287" cy="8113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15580" y="1360193"/>
            <a:ext cx="1728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9925" y="720117"/>
            <a:ext cx="4607516" cy="244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6784" tIns="28392" rIns="56784" bIns="28392" rtlCol="0" anchor="ctr"/>
          <a:lstStyle/>
          <a:p>
            <a:pPr algn="ctr"/>
            <a:endParaRPr lang="en-US"/>
          </a:p>
        </p:txBody>
      </p:sp>
      <p:pic>
        <p:nvPicPr>
          <p:cNvPr id="8" name="Picture 7" descr="Udaan-c-logo-bi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232" y="873008"/>
            <a:ext cx="1237125" cy="5981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997" y="189099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MRP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8355" y="719393"/>
            <a:ext cx="275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Arabella-7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00259" y="1158762"/>
            <a:ext cx="155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/>
              <a:t>1005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24516" y="1890992"/>
            <a:ext cx="14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Discount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2847" y="1326086"/>
            <a:ext cx="172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500</a:t>
            </a:r>
            <a:r>
              <a:rPr lang="en-US" sz="4800" dirty="0" smtClean="0"/>
              <a:t>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7067" y="1480883"/>
            <a:ext cx="129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625</a:t>
            </a:r>
            <a:r>
              <a:rPr lang="en-US" sz="3600" dirty="0" smtClean="0"/>
              <a:t>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59982" y="1336865"/>
            <a:ext cx="172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20%</a:t>
            </a:r>
            <a:endParaRPr lang="en-US" sz="4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289467" y="1887879"/>
            <a:ext cx="145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OFF</a:t>
            </a:r>
            <a:endParaRPr lang="en-US" sz="1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8" name="Picture 27" descr="barcode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628" y="2225166"/>
            <a:ext cx="3609287" cy="811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37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Vaibhav Raut</dc:creator>
  <cp:lastModifiedBy>Vaibhav Raut</cp:lastModifiedBy>
  <cp:revision>42</cp:revision>
  <dcterms:created xsi:type="dcterms:W3CDTF">2016-05-02T05:00:47Z</dcterms:created>
  <dcterms:modified xsi:type="dcterms:W3CDTF">2016-05-02T16:54:14Z</dcterms:modified>
</cp:coreProperties>
</file>