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101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57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83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7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01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36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3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2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6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422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128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0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CF4EB-BB22-2BEB-EC10-CBD9537A2A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Prioritizing Tasks for Maximum Productivity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8FBED-A4C3-95EB-F9BC-ACE44C62F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1575" y="1384947"/>
            <a:ext cx="6803136" cy="502920"/>
          </a:xfrm>
        </p:spPr>
        <p:txBody>
          <a:bodyPr>
            <a:normAutofit/>
          </a:bodyPr>
          <a:lstStyle/>
          <a:p>
            <a:r>
              <a:rPr lang="en-IN" sz="1800" b="1" dirty="0"/>
              <a:t>Group :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D1939-C8F7-4CC1-9D68-AE72EF04C264}"/>
              </a:ext>
            </a:extLst>
          </p:cNvPr>
          <p:cNvSpPr txBox="1"/>
          <p:nvPr/>
        </p:nvSpPr>
        <p:spPr>
          <a:xfrm>
            <a:off x="3313724" y="4971428"/>
            <a:ext cx="2625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413015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635" y="378825"/>
            <a:ext cx="7680960" cy="1371600"/>
          </a:xfrm>
        </p:spPr>
        <p:txBody>
          <a:bodyPr/>
          <a:lstStyle/>
          <a:p>
            <a:r>
              <a:rPr dirty="0"/>
              <a:t>Why Time Management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635" y="2033537"/>
            <a:ext cx="4051495" cy="39319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dirty="0"/>
              <a:t>Time is a limited and valuable resource.</a:t>
            </a:r>
          </a:p>
          <a:p>
            <a:pPr>
              <a:lnSpc>
                <a:spcPct val="150000"/>
              </a:lnSpc>
            </a:pPr>
            <a:r>
              <a:rPr dirty="0"/>
              <a:t>Poor management leads to stress, missed deadlines, and reduced performance.</a:t>
            </a:r>
          </a:p>
          <a:p>
            <a:pPr>
              <a:lnSpc>
                <a:spcPct val="150000"/>
              </a:lnSpc>
            </a:pPr>
            <a:r>
              <a:rPr dirty="0"/>
              <a:t>Prioritizing tasks helps us focus on what truly drives results.</a:t>
            </a:r>
          </a:p>
          <a:p>
            <a:pPr>
              <a:lnSpc>
                <a:spcPct val="150000"/>
              </a:lnSpc>
            </a:pPr>
            <a:r>
              <a:rPr dirty="0"/>
              <a:t> Quote: “Don’t be busy, be productive.”</a:t>
            </a:r>
          </a:p>
        </p:txBody>
      </p:sp>
      <p:pic>
        <p:nvPicPr>
          <p:cNvPr id="2050" name="Picture 2" descr="Prioritizing Tasks &amp; Time When All Seems Equally Important">
            <a:extLst>
              <a:ext uri="{FF2B5EF4-FFF2-40B4-BE49-F238E27FC236}">
                <a16:creationId xmlns:a16="http://schemas.microsoft.com/office/drawing/2014/main" id="{CA1BEF1A-4CAE-C5BB-1BA7-A0B4E0C1B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25209"/>
            <a:ext cx="4288513" cy="309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779" y="621639"/>
            <a:ext cx="6571343" cy="1049235"/>
          </a:xfrm>
        </p:spPr>
        <p:txBody>
          <a:bodyPr>
            <a:normAutofit fontScale="90000"/>
          </a:bodyPr>
          <a:lstStyle/>
          <a:p>
            <a:r>
              <a:rPr dirty="0"/>
              <a:t>Understanding Task Prioritization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243" y="1767840"/>
            <a:ext cx="4494013" cy="45963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dirty="0"/>
              <a:t>Task prioritization = deciding which tasks are most important.</a:t>
            </a:r>
          </a:p>
          <a:p>
            <a:pPr>
              <a:lnSpc>
                <a:spcPct val="150000"/>
              </a:lnSpc>
            </a:pPr>
            <a:r>
              <a:rPr dirty="0"/>
              <a:t>Helps in:</a:t>
            </a:r>
          </a:p>
          <a:p>
            <a:pPr>
              <a:lnSpc>
                <a:spcPct val="150000"/>
              </a:lnSpc>
            </a:pPr>
            <a:r>
              <a:rPr dirty="0"/>
              <a:t>• Avoiding chaos and last-minute stress</a:t>
            </a:r>
          </a:p>
          <a:p>
            <a:pPr>
              <a:lnSpc>
                <a:spcPct val="150000"/>
              </a:lnSpc>
            </a:pPr>
            <a:r>
              <a:rPr dirty="0"/>
              <a:t>• Improving focus and clarity</a:t>
            </a:r>
          </a:p>
          <a:p>
            <a:pPr>
              <a:lnSpc>
                <a:spcPct val="150000"/>
              </a:lnSpc>
            </a:pPr>
            <a:r>
              <a:rPr dirty="0"/>
              <a:t>• Meeting deadlines efficiently</a:t>
            </a:r>
            <a:endParaRPr lang="en-IN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 Key Question: What task will have the greatest impact if I do it today?</a:t>
            </a:r>
          </a:p>
        </p:txBody>
      </p:sp>
      <p:pic>
        <p:nvPicPr>
          <p:cNvPr id="1026" name="Picture 2" descr="AddyOsmani.com - Prioritizing tasks using the Eisenhower matrix">
            <a:extLst>
              <a:ext uri="{FF2B5EF4-FFF2-40B4-BE49-F238E27FC236}">
                <a16:creationId xmlns:a16="http://schemas.microsoft.com/office/drawing/2014/main" id="{39C0D2F6-3363-468A-0825-F18887FDC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256" y="1767840"/>
            <a:ext cx="3730752" cy="385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778" y="440371"/>
            <a:ext cx="7680960" cy="1371600"/>
          </a:xfrm>
        </p:spPr>
        <p:txBody>
          <a:bodyPr/>
          <a:lstStyle/>
          <a:p>
            <a:r>
              <a:rPr dirty="0"/>
              <a:t>Common Challenges in Prioritizing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778" y="2014195"/>
            <a:ext cx="4340485" cy="4307474"/>
          </a:xfrm>
        </p:spPr>
        <p:txBody>
          <a:bodyPr/>
          <a:lstStyle/>
          <a:p>
            <a:r>
              <a:rPr dirty="0"/>
              <a:t>Procrastination – delaying important work</a:t>
            </a:r>
          </a:p>
          <a:p>
            <a:pPr>
              <a:lnSpc>
                <a:spcPct val="150000"/>
              </a:lnSpc>
            </a:pPr>
            <a:r>
              <a:rPr dirty="0"/>
              <a:t>Lack of clarity – unclear goals or priorities</a:t>
            </a:r>
          </a:p>
          <a:p>
            <a:r>
              <a:rPr dirty="0"/>
              <a:t>Distractions – phone, social media, multitasking</a:t>
            </a:r>
          </a:p>
          <a:p>
            <a:r>
              <a:rPr dirty="0"/>
              <a:t>Overcommitment – saying 'yes's to everything</a:t>
            </a:r>
          </a:p>
          <a:p>
            <a:r>
              <a:rPr dirty="0"/>
              <a:t> Tip: Start your day with a clear list of top 3 priorities.</a:t>
            </a:r>
          </a:p>
        </p:txBody>
      </p:sp>
      <p:pic>
        <p:nvPicPr>
          <p:cNvPr id="3074" name="Picture 2" descr="How To Optimize Computer Vision Workflow For Productivity">
            <a:extLst>
              <a:ext uri="{FF2B5EF4-FFF2-40B4-BE49-F238E27FC236}">
                <a16:creationId xmlns:a16="http://schemas.microsoft.com/office/drawing/2014/main" id="{E47D4F05-5478-772D-8728-A99950045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483" y="2014194"/>
            <a:ext cx="3900633" cy="365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Tools &amp; Techniques for Prioritization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2103120"/>
            <a:ext cx="4462272" cy="393192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Digital Tools: </a:t>
            </a:r>
            <a:r>
              <a:rPr lang="en-US" dirty="0" err="1"/>
              <a:t>Todoist</a:t>
            </a:r>
            <a:r>
              <a:rPr lang="en-US" dirty="0"/>
              <a:t>, Trello, Notion, Google Calendar.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Time Blocking: Schedule focused time for priority tasks.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Pomodoro Technique: Work in focused intervals (25 mins + short breaks).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Daily Review: Adjust priorities as tasks evolve.</a:t>
            </a:r>
          </a:p>
        </p:txBody>
      </p:sp>
      <p:pic>
        <p:nvPicPr>
          <p:cNvPr id="4098" name="Picture 2" descr="How to Prioritize Tasks | Tips &amp; Tricks for Crazy-Busy People">
            <a:extLst>
              <a:ext uri="{FF2B5EF4-FFF2-40B4-BE49-F238E27FC236}">
                <a16:creationId xmlns:a16="http://schemas.microsoft.com/office/drawing/2014/main" id="{4D77ED7B-9925-6C56-0D8C-BD5589E81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792" y="2416263"/>
            <a:ext cx="3545114" cy="229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144" y="532866"/>
            <a:ext cx="7680960" cy="1371600"/>
          </a:xfrm>
        </p:spPr>
        <p:txBody>
          <a:bodyPr/>
          <a:lstStyle/>
          <a:p>
            <a:r>
              <a:rPr dirty="0"/>
              <a:t>Strategies for Maximum Productivity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144" y="2103120"/>
            <a:ext cx="4594068" cy="39319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Set SMART goals (Specific, Measurable, Achievable, Relevant, Time-bound)</a:t>
            </a:r>
          </a:p>
          <a:p>
            <a:pPr>
              <a:lnSpc>
                <a:spcPct val="150000"/>
              </a:lnSpc>
            </a:pPr>
            <a:r>
              <a:rPr dirty="0"/>
              <a:t>Avoid multitasking – focus deeply on one task</a:t>
            </a:r>
          </a:p>
          <a:p>
            <a:pPr>
              <a:lnSpc>
                <a:spcPct val="150000"/>
              </a:lnSpc>
            </a:pPr>
            <a:r>
              <a:rPr dirty="0"/>
              <a:t>Learn to say 'No' when necessary</a:t>
            </a:r>
          </a:p>
          <a:p>
            <a:pPr>
              <a:lnSpc>
                <a:spcPct val="150000"/>
              </a:lnSpc>
            </a:pPr>
            <a:r>
              <a:rPr dirty="0"/>
              <a:t>Reflect and review priorities daily.</a:t>
            </a:r>
          </a:p>
        </p:txBody>
      </p:sp>
      <p:pic>
        <p:nvPicPr>
          <p:cNvPr id="5122" name="Picture 2" descr="4,600+ Prioritize Tasks Stock Illustrations, Royalty-Free Vector Graphics &amp;  Clip Art - iStock">
            <a:extLst>
              <a:ext uri="{FF2B5EF4-FFF2-40B4-BE49-F238E27FC236}">
                <a16:creationId xmlns:a16="http://schemas.microsoft.com/office/drawing/2014/main" id="{BEF6906A-B988-3D88-80C6-4D6D17AF4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676" y="2530375"/>
            <a:ext cx="3952524" cy="2583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rioritizing Time: A Key Factor In Your Time Management">
            <a:extLst>
              <a:ext uri="{FF2B5EF4-FFF2-40B4-BE49-F238E27FC236}">
                <a16:creationId xmlns:a16="http://schemas.microsoft.com/office/drawing/2014/main" id="{BB8F8436-5CC3-C206-6491-CA0446897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930" y="3821960"/>
            <a:ext cx="3779886" cy="277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4414"/>
            <a:ext cx="7680960" cy="1371600"/>
          </a:xfrm>
        </p:spPr>
        <p:txBody>
          <a:bodyPr/>
          <a:lstStyle/>
          <a:p>
            <a:r>
              <a:rPr dirty="0"/>
              <a:t>Conclusion &amp;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203" y="1193294"/>
            <a:ext cx="8695593" cy="42786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dirty="0"/>
              <a:t>Prioritizing tasks = doing what matters most.</a:t>
            </a:r>
          </a:p>
          <a:p>
            <a:pPr marL="0" indent="0" algn="ctr">
              <a:buNone/>
            </a:pPr>
            <a:r>
              <a:rPr dirty="0"/>
              <a:t>Results in:</a:t>
            </a:r>
          </a:p>
          <a:p>
            <a:pPr marL="0" indent="0" algn="ctr">
              <a:buNone/>
            </a:pPr>
            <a:r>
              <a:rPr dirty="0"/>
              <a:t>• Higher productivity</a:t>
            </a:r>
          </a:p>
          <a:p>
            <a:pPr marL="0" indent="0" algn="ctr">
              <a:buNone/>
            </a:pPr>
            <a:r>
              <a:rPr dirty="0"/>
              <a:t>• Lower stress</a:t>
            </a:r>
          </a:p>
          <a:p>
            <a:pPr marL="0" indent="0" algn="ctr">
              <a:buNone/>
            </a:pPr>
            <a:r>
              <a:rPr dirty="0"/>
              <a:t>• Better balance and satisfaction</a:t>
            </a:r>
          </a:p>
          <a:p>
            <a:pPr marL="0" indent="0" algn="ctr">
              <a:buNone/>
            </a:pPr>
            <a:r>
              <a:rPr dirty="0"/>
              <a:t> Final thought: “You can’t do everything, but you can do the right things well.”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134</TotalTime>
  <Words>286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Garamond</vt:lpstr>
      <vt:lpstr>Savon</vt:lpstr>
      <vt:lpstr>Prioritizing Tasks for Maximum Productivity</vt:lpstr>
      <vt:lpstr>Why Time Management Matters</vt:lpstr>
      <vt:lpstr>Understanding Task Prioritization</vt:lpstr>
      <vt:lpstr>Common Challenges in Prioritizing Tasks</vt:lpstr>
      <vt:lpstr>Tools &amp; Techniques for Prioritization</vt:lpstr>
      <vt:lpstr>Strategies for Maximum Productivity</vt:lpstr>
      <vt:lpstr>Conclusion &amp; 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VAIBHAV'S PAVILION</dc:creator>
  <cp:keywords/>
  <dc:description>generated using python-pptx</dc:description>
  <cp:lastModifiedBy>Vaibhav Sahu</cp:lastModifiedBy>
  <cp:revision>3</cp:revision>
  <dcterms:created xsi:type="dcterms:W3CDTF">2013-01-27T09:14:16Z</dcterms:created>
  <dcterms:modified xsi:type="dcterms:W3CDTF">2025-10-15T06:05:49Z</dcterms:modified>
  <cp:category/>
</cp:coreProperties>
</file>