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sldIdLst>
    <p:sldId id="256" r:id="rId4"/>
    <p:sldId id="372" r:id="rId5"/>
    <p:sldId id="273" r:id="rId6"/>
    <p:sldId id="262" r:id="rId7"/>
    <p:sldId id="359" r:id="rId8"/>
    <p:sldId id="261" r:id="rId9"/>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7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9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64" autoAdjust="0"/>
    <p:restoredTop sz="94660"/>
  </p:normalViewPr>
  <p:slideViewPr>
    <p:cSldViewPr snapToGrid="0">
      <p:cViewPr>
        <p:scale>
          <a:sx n="43" d="100"/>
          <a:sy n="43" d="100"/>
        </p:scale>
        <p:origin x="365" y="1118"/>
      </p:cViewPr>
      <p:guideLst>
        <p:guide orient="horz" pos="247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BAAB49C-82D6-462D-8630-09F94CD9C293}"/>
              </a:ext>
            </a:extLst>
          </p:cNvPr>
          <p:cNvSpPr/>
          <p:nvPr userDrawn="1"/>
        </p:nvSpPr>
        <p:spPr>
          <a:xfrm>
            <a:off x="0" y="-1"/>
            <a:ext cx="12192000" cy="6531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28D265AB-C1BD-4CEB-AE14-D0E6C976BF8A}"/>
              </a:ext>
            </a:extLst>
          </p:cNvPr>
          <p:cNvSpPr/>
          <p:nvPr userDrawn="1"/>
        </p:nvSpPr>
        <p:spPr>
          <a:xfrm>
            <a:off x="722811" y="291737"/>
            <a:ext cx="10519955" cy="772019"/>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9">
            <a:extLst>
              <a:ext uri="{FF2B5EF4-FFF2-40B4-BE49-F238E27FC236}">
                <a16:creationId xmlns:a16="http://schemas.microsoft.com/office/drawing/2014/main" id="{373C4845-8216-4B2A-A66E-536E74678B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
        <p:nvSpPr>
          <p:cNvPr id="6" name="Rectangle 5">
            <a:extLst>
              <a:ext uri="{FF2B5EF4-FFF2-40B4-BE49-F238E27FC236}">
                <a16:creationId xmlns:a16="http://schemas.microsoft.com/office/drawing/2014/main" id="{CFF96AC6-9B82-47F8-82E6-EA6FB9EA9653}"/>
              </a:ext>
            </a:extLst>
          </p:cNvPr>
          <p:cNvSpPr/>
          <p:nvPr userDrawn="1"/>
        </p:nvSpPr>
        <p:spPr>
          <a:xfrm>
            <a:off x="0" y="6792686"/>
            <a:ext cx="12192000" cy="653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1844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48951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75906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solidFill>
          <a:schemeClr val="accent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
        <p:nvSpPr>
          <p:cNvPr id="4" name="Freeform 44">
            <a:extLst>
              <a:ext uri="{FF2B5EF4-FFF2-40B4-BE49-F238E27FC236}">
                <a16:creationId xmlns:a16="http://schemas.microsoft.com/office/drawing/2014/main" id="{C07FBD2D-6A89-414D-85F9-7BB69D5020BD}"/>
              </a:ext>
            </a:extLst>
          </p:cNvPr>
          <p:cNvSpPr>
            <a:spLocks noChangeAspect="1"/>
          </p:cNvSpPr>
          <p:nvPr/>
        </p:nvSpPr>
        <p:spPr>
          <a:xfrm>
            <a:off x="8608025" y="1457403"/>
            <a:ext cx="2915574" cy="1570864"/>
          </a:xfrm>
          <a:custGeom>
            <a:avLst/>
            <a:gdLst>
              <a:gd name="connsiteX0" fmla="*/ 759126 w 2031627"/>
              <a:gd name="connsiteY0" fmla="*/ 175 h 1094607"/>
              <a:gd name="connsiteX1" fmla="*/ 1202563 w 2031627"/>
              <a:gd name="connsiteY1" fmla="*/ 233386 h 1094607"/>
              <a:gd name="connsiteX2" fmla="*/ 1517075 w 2031627"/>
              <a:gd name="connsiteY2" fmla="*/ 223857 h 1094607"/>
              <a:gd name="connsiteX3" fmla="*/ 1636027 w 2031627"/>
              <a:gd name="connsiteY3" fmla="*/ 467173 h 1094607"/>
              <a:gd name="connsiteX4" fmla="*/ 1993043 w 2031627"/>
              <a:gd name="connsiteY4" fmla="*/ 605752 h 1094607"/>
              <a:gd name="connsiteX5" fmla="*/ 1981034 w 2031627"/>
              <a:gd name="connsiteY5" fmla="*/ 927342 h 1094607"/>
              <a:gd name="connsiteX6" fmla="*/ 1635570 w 2031627"/>
              <a:gd name="connsiteY6" fmla="*/ 1094607 h 1094607"/>
              <a:gd name="connsiteX7" fmla="*/ 417697 w 2031627"/>
              <a:gd name="connsiteY7" fmla="*/ 1091009 h 1094607"/>
              <a:gd name="connsiteX8" fmla="*/ 4450 w 2031627"/>
              <a:gd name="connsiteY8" fmla="*/ 817631 h 1094607"/>
              <a:gd name="connsiteX9" fmla="*/ 298401 w 2031627"/>
              <a:gd name="connsiteY9" fmla="*/ 448930 h 1094607"/>
              <a:gd name="connsiteX10" fmla="*/ 704111 w 2031627"/>
              <a:gd name="connsiteY10" fmla="*/ 3572 h 1094607"/>
              <a:gd name="connsiteX11" fmla="*/ 759126 w 2031627"/>
              <a:gd name="connsiteY11" fmla="*/ 175 h 1094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31627" h="1094607">
                <a:moveTo>
                  <a:pt x="759126" y="175"/>
                </a:moveTo>
                <a:cubicBezTo>
                  <a:pt x="1025636" y="-5883"/>
                  <a:pt x="1164300" y="146830"/>
                  <a:pt x="1202563" y="233386"/>
                </a:cubicBezTo>
                <a:cubicBezTo>
                  <a:pt x="1282888" y="192395"/>
                  <a:pt x="1410516" y="166317"/>
                  <a:pt x="1517075" y="223857"/>
                </a:cubicBezTo>
                <a:cubicBezTo>
                  <a:pt x="1603843" y="265350"/>
                  <a:pt x="1655398" y="364274"/>
                  <a:pt x="1636027" y="467173"/>
                </a:cubicBezTo>
                <a:cubicBezTo>
                  <a:pt x="1818665" y="436910"/>
                  <a:pt x="1962089" y="552744"/>
                  <a:pt x="1993043" y="605752"/>
                </a:cubicBezTo>
                <a:cubicBezTo>
                  <a:pt x="2033585" y="679331"/>
                  <a:pt x="2059020" y="824827"/>
                  <a:pt x="1981034" y="927342"/>
                </a:cubicBezTo>
                <a:cubicBezTo>
                  <a:pt x="1895034" y="1028063"/>
                  <a:pt x="1787166" y="1085614"/>
                  <a:pt x="1635570" y="1094607"/>
                </a:cubicBezTo>
                <a:lnTo>
                  <a:pt x="417697" y="1091009"/>
                </a:lnTo>
                <a:cubicBezTo>
                  <a:pt x="190851" y="1097978"/>
                  <a:pt x="45994" y="1027462"/>
                  <a:pt x="4450" y="817631"/>
                </a:cubicBezTo>
                <a:cubicBezTo>
                  <a:pt x="-12314" y="719312"/>
                  <a:pt x="4831" y="512100"/>
                  <a:pt x="298401" y="448930"/>
                </a:cubicBezTo>
                <a:cubicBezTo>
                  <a:pt x="297213" y="309047"/>
                  <a:pt x="387539" y="53920"/>
                  <a:pt x="704111" y="3572"/>
                </a:cubicBezTo>
                <a:cubicBezTo>
                  <a:pt x="723022" y="1690"/>
                  <a:pt x="741358" y="579"/>
                  <a:pt x="759126" y="175"/>
                </a:cubicBezTo>
                <a:close/>
              </a:path>
            </a:pathLst>
          </a:custGeom>
          <a:solidFill>
            <a:schemeClr val="bg1"/>
          </a:solidFill>
          <a:ln w="889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7" name="Freeform 44">
            <a:extLst>
              <a:ext uri="{FF2B5EF4-FFF2-40B4-BE49-F238E27FC236}">
                <a16:creationId xmlns:a16="http://schemas.microsoft.com/office/drawing/2014/main" id="{B11ECC53-3D93-4507-89DA-7C96C5F98371}"/>
              </a:ext>
            </a:extLst>
          </p:cNvPr>
          <p:cNvSpPr>
            <a:spLocks noChangeAspect="1"/>
          </p:cNvSpPr>
          <p:nvPr userDrawn="1"/>
        </p:nvSpPr>
        <p:spPr>
          <a:xfrm flipH="1">
            <a:off x="681574" y="2390853"/>
            <a:ext cx="2915574" cy="1570864"/>
          </a:xfrm>
          <a:custGeom>
            <a:avLst/>
            <a:gdLst>
              <a:gd name="connsiteX0" fmla="*/ 759126 w 2031627"/>
              <a:gd name="connsiteY0" fmla="*/ 175 h 1094607"/>
              <a:gd name="connsiteX1" fmla="*/ 1202563 w 2031627"/>
              <a:gd name="connsiteY1" fmla="*/ 233386 h 1094607"/>
              <a:gd name="connsiteX2" fmla="*/ 1517075 w 2031627"/>
              <a:gd name="connsiteY2" fmla="*/ 223857 h 1094607"/>
              <a:gd name="connsiteX3" fmla="*/ 1636027 w 2031627"/>
              <a:gd name="connsiteY3" fmla="*/ 467173 h 1094607"/>
              <a:gd name="connsiteX4" fmla="*/ 1993043 w 2031627"/>
              <a:gd name="connsiteY4" fmla="*/ 605752 h 1094607"/>
              <a:gd name="connsiteX5" fmla="*/ 1981034 w 2031627"/>
              <a:gd name="connsiteY5" fmla="*/ 927342 h 1094607"/>
              <a:gd name="connsiteX6" fmla="*/ 1635570 w 2031627"/>
              <a:gd name="connsiteY6" fmla="*/ 1094607 h 1094607"/>
              <a:gd name="connsiteX7" fmla="*/ 417697 w 2031627"/>
              <a:gd name="connsiteY7" fmla="*/ 1091009 h 1094607"/>
              <a:gd name="connsiteX8" fmla="*/ 4450 w 2031627"/>
              <a:gd name="connsiteY8" fmla="*/ 817631 h 1094607"/>
              <a:gd name="connsiteX9" fmla="*/ 298401 w 2031627"/>
              <a:gd name="connsiteY9" fmla="*/ 448930 h 1094607"/>
              <a:gd name="connsiteX10" fmla="*/ 704111 w 2031627"/>
              <a:gd name="connsiteY10" fmla="*/ 3572 h 1094607"/>
              <a:gd name="connsiteX11" fmla="*/ 759126 w 2031627"/>
              <a:gd name="connsiteY11" fmla="*/ 175 h 1094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31627" h="1094607">
                <a:moveTo>
                  <a:pt x="759126" y="175"/>
                </a:moveTo>
                <a:cubicBezTo>
                  <a:pt x="1025636" y="-5883"/>
                  <a:pt x="1164300" y="146830"/>
                  <a:pt x="1202563" y="233386"/>
                </a:cubicBezTo>
                <a:cubicBezTo>
                  <a:pt x="1282888" y="192395"/>
                  <a:pt x="1410516" y="166317"/>
                  <a:pt x="1517075" y="223857"/>
                </a:cubicBezTo>
                <a:cubicBezTo>
                  <a:pt x="1603843" y="265350"/>
                  <a:pt x="1655398" y="364274"/>
                  <a:pt x="1636027" y="467173"/>
                </a:cubicBezTo>
                <a:cubicBezTo>
                  <a:pt x="1818665" y="436910"/>
                  <a:pt x="1962089" y="552744"/>
                  <a:pt x="1993043" y="605752"/>
                </a:cubicBezTo>
                <a:cubicBezTo>
                  <a:pt x="2033585" y="679331"/>
                  <a:pt x="2059020" y="824827"/>
                  <a:pt x="1981034" y="927342"/>
                </a:cubicBezTo>
                <a:cubicBezTo>
                  <a:pt x="1895034" y="1028063"/>
                  <a:pt x="1787166" y="1085614"/>
                  <a:pt x="1635570" y="1094607"/>
                </a:cubicBezTo>
                <a:lnTo>
                  <a:pt x="417697" y="1091009"/>
                </a:lnTo>
                <a:cubicBezTo>
                  <a:pt x="190851" y="1097978"/>
                  <a:pt x="45994" y="1027462"/>
                  <a:pt x="4450" y="817631"/>
                </a:cubicBezTo>
                <a:cubicBezTo>
                  <a:pt x="-12314" y="719312"/>
                  <a:pt x="4831" y="512100"/>
                  <a:pt x="298401" y="448930"/>
                </a:cubicBezTo>
                <a:cubicBezTo>
                  <a:pt x="297213" y="309047"/>
                  <a:pt x="387539" y="53920"/>
                  <a:pt x="704111" y="3572"/>
                </a:cubicBezTo>
                <a:cubicBezTo>
                  <a:pt x="723022" y="1690"/>
                  <a:pt x="741358" y="579"/>
                  <a:pt x="759126" y="175"/>
                </a:cubicBezTo>
                <a:close/>
              </a:path>
            </a:pathLst>
          </a:custGeom>
          <a:solidFill>
            <a:schemeClr val="bg1"/>
          </a:solidFill>
          <a:ln w="889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6" name="그림 개체 틀 2">
            <a:extLst>
              <a:ext uri="{FF2B5EF4-FFF2-40B4-BE49-F238E27FC236}">
                <a16:creationId xmlns:a16="http://schemas.microsoft.com/office/drawing/2014/main" id="{5B2F270D-6127-4230-AAA0-00D1740544F6}"/>
              </a:ext>
            </a:extLst>
          </p:cNvPr>
          <p:cNvSpPr>
            <a:spLocks noGrp="1"/>
          </p:cNvSpPr>
          <p:nvPr>
            <p:ph type="pic" sz="quarter" idx="59" hasCustomPrompt="1"/>
          </p:nvPr>
        </p:nvSpPr>
        <p:spPr>
          <a:xfrm>
            <a:off x="1811890" y="2529655"/>
            <a:ext cx="1293260" cy="1293260"/>
          </a:xfrm>
          <a:prstGeom prst="ellipse">
            <a:avLst/>
          </a:prstGeom>
          <a:solidFill>
            <a:schemeClr val="bg1">
              <a:lumMod val="8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8" name="그림 개체 틀 2">
            <a:extLst>
              <a:ext uri="{FF2B5EF4-FFF2-40B4-BE49-F238E27FC236}">
                <a16:creationId xmlns:a16="http://schemas.microsoft.com/office/drawing/2014/main" id="{1FCAD4D1-1D22-4C76-A670-F8AC37A106D2}"/>
              </a:ext>
            </a:extLst>
          </p:cNvPr>
          <p:cNvSpPr>
            <a:spLocks noGrp="1"/>
          </p:cNvSpPr>
          <p:nvPr>
            <p:ph type="pic" sz="quarter" idx="60" hasCustomPrompt="1"/>
          </p:nvPr>
        </p:nvSpPr>
        <p:spPr>
          <a:xfrm>
            <a:off x="9117565" y="1596205"/>
            <a:ext cx="1293260" cy="1293260"/>
          </a:xfrm>
          <a:prstGeom prst="ellipse">
            <a:avLst/>
          </a:prstGeom>
          <a:solidFill>
            <a:schemeClr val="bg1">
              <a:lumMod val="8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9" name="Freeform 44">
            <a:extLst>
              <a:ext uri="{FF2B5EF4-FFF2-40B4-BE49-F238E27FC236}">
                <a16:creationId xmlns:a16="http://schemas.microsoft.com/office/drawing/2014/main" id="{C3AF9648-F60B-452B-86AC-AB13E224D3FD}"/>
              </a:ext>
            </a:extLst>
          </p:cNvPr>
          <p:cNvSpPr>
            <a:spLocks noChangeAspect="1"/>
          </p:cNvSpPr>
          <p:nvPr userDrawn="1"/>
        </p:nvSpPr>
        <p:spPr>
          <a:xfrm>
            <a:off x="4705886" y="4314903"/>
            <a:ext cx="2915574" cy="1570864"/>
          </a:xfrm>
          <a:custGeom>
            <a:avLst/>
            <a:gdLst>
              <a:gd name="connsiteX0" fmla="*/ 759126 w 2031627"/>
              <a:gd name="connsiteY0" fmla="*/ 175 h 1094607"/>
              <a:gd name="connsiteX1" fmla="*/ 1202563 w 2031627"/>
              <a:gd name="connsiteY1" fmla="*/ 233386 h 1094607"/>
              <a:gd name="connsiteX2" fmla="*/ 1517075 w 2031627"/>
              <a:gd name="connsiteY2" fmla="*/ 223857 h 1094607"/>
              <a:gd name="connsiteX3" fmla="*/ 1636027 w 2031627"/>
              <a:gd name="connsiteY3" fmla="*/ 467173 h 1094607"/>
              <a:gd name="connsiteX4" fmla="*/ 1993043 w 2031627"/>
              <a:gd name="connsiteY4" fmla="*/ 605752 h 1094607"/>
              <a:gd name="connsiteX5" fmla="*/ 1981034 w 2031627"/>
              <a:gd name="connsiteY5" fmla="*/ 927342 h 1094607"/>
              <a:gd name="connsiteX6" fmla="*/ 1635570 w 2031627"/>
              <a:gd name="connsiteY6" fmla="*/ 1094607 h 1094607"/>
              <a:gd name="connsiteX7" fmla="*/ 417697 w 2031627"/>
              <a:gd name="connsiteY7" fmla="*/ 1091009 h 1094607"/>
              <a:gd name="connsiteX8" fmla="*/ 4450 w 2031627"/>
              <a:gd name="connsiteY8" fmla="*/ 817631 h 1094607"/>
              <a:gd name="connsiteX9" fmla="*/ 298401 w 2031627"/>
              <a:gd name="connsiteY9" fmla="*/ 448930 h 1094607"/>
              <a:gd name="connsiteX10" fmla="*/ 704111 w 2031627"/>
              <a:gd name="connsiteY10" fmla="*/ 3572 h 1094607"/>
              <a:gd name="connsiteX11" fmla="*/ 759126 w 2031627"/>
              <a:gd name="connsiteY11" fmla="*/ 175 h 1094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31627" h="1094607">
                <a:moveTo>
                  <a:pt x="759126" y="175"/>
                </a:moveTo>
                <a:cubicBezTo>
                  <a:pt x="1025636" y="-5883"/>
                  <a:pt x="1164300" y="146830"/>
                  <a:pt x="1202563" y="233386"/>
                </a:cubicBezTo>
                <a:cubicBezTo>
                  <a:pt x="1282888" y="192395"/>
                  <a:pt x="1410516" y="166317"/>
                  <a:pt x="1517075" y="223857"/>
                </a:cubicBezTo>
                <a:cubicBezTo>
                  <a:pt x="1603843" y="265350"/>
                  <a:pt x="1655398" y="364274"/>
                  <a:pt x="1636027" y="467173"/>
                </a:cubicBezTo>
                <a:cubicBezTo>
                  <a:pt x="1818665" y="436910"/>
                  <a:pt x="1962089" y="552744"/>
                  <a:pt x="1993043" y="605752"/>
                </a:cubicBezTo>
                <a:cubicBezTo>
                  <a:pt x="2033585" y="679331"/>
                  <a:pt x="2059020" y="824827"/>
                  <a:pt x="1981034" y="927342"/>
                </a:cubicBezTo>
                <a:cubicBezTo>
                  <a:pt x="1895034" y="1028063"/>
                  <a:pt x="1787166" y="1085614"/>
                  <a:pt x="1635570" y="1094607"/>
                </a:cubicBezTo>
                <a:lnTo>
                  <a:pt x="417697" y="1091009"/>
                </a:lnTo>
                <a:cubicBezTo>
                  <a:pt x="190851" y="1097978"/>
                  <a:pt x="45994" y="1027462"/>
                  <a:pt x="4450" y="817631"/>
                </a:cubicBezTo>
                <a:cubicBezTo>
                  <a:pt x="-12314" y="719312"/>
                  <a:pt x="4831" y="512100"/>
                  <a:pt x="298401" y="448930"/>
                </a:cubicBezTo>
                <a:cubicBezTo>
                  <a:pt x="297213" y="309047"/>
                  <a:pt x="387539" y="53920"/>
                  <a:pt x="704111" y="3572"/>
                </a:cubicBezTo>
                <a:cubicBezTo>
                  <a:pt x="723022" y="1690"/>
                  <a:pt x="741358" y="579"/>
                  <a:pt x="759126" y="175"/>
                </a:cubicBezTo>
                <a:close/>
              </a:path>
            </a:pathLst>
          </a:custGeom>
          <a:solidFill>
            <a:schemeClr val="bg1"/>
          </a:solidFill>
          <a:ln w="889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10" name="그림 개체 틀 2">
            <a:extLst>
              <a:ext uri="{FF2B5EF4-FFF2-40B4-BE49-F238E27FC236}">
                <a16:creationId xmlns:a16="http://schemas.microsoft.com/office/drawing/2014/main" id="{ADE84C9C-AE4C-4919-85E3-27955132D9EC}"/>
              </a:ext>
            </a:extLst>
          </p:cNvPr>
          <p:cNvSpPr>
            <a:spLocks noGrp="1"/>
          </p:cNvSpPr>
          <p:nvPr>
            <p:ph type="pic" sz="quarter" idx="61" hasCustomPrompt="1"/>
          </p:nvPr>
        </p:nvSpPr>
        <p:spPr>
          <a:xfrm>
            <a:off x="5202790" y="4453705"/>
            <a:ext cx="1293260" cy="1293260"/>
          </a:xfrm>
          <a:prstGeom prst="ellipse">
            <a:avLst/>
          </a:prstGeom>
          <a:solidFill>
            <a:schemeClr val="bg1">
              <a:lumMod val="8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33041298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AB178950-6460-489A-86E8-DA7944855983}"/>
              </a:ext>
            </a:extLst>
          </p:cNvPr>
          <p:cNvSpPr>
            <a:spLocks noGrp="1"/>
          </p:cNvSpPr>
          <p:nvPr>
            <p:ph type="pic" sz="quarter" idx="46" hasCustomPrompt="1"/>
          </p:nvPr>
        </p:nvSpPr>
        <p:spPr>
          <a:xfrm>
            <a:off x="1875633" y="1819076"/>
            <a:ext cx="9593277" cy="2645996"/>
          </a:xfrm>
          <a:custGeom>
            <a:avLst/>
            <a:gdLst>
              <a:gd name="connsiteX0" fmla="*/ 0 w 6913722"/>
              <a:gd name="connsiteY0" fmla="*/ 0 h 1800200"/>
              <a:gd name="connsiteX1" fmla="*/ 6913722 w 6913722"/>
              <a:gd name="connsiteY1" fmla="*/ 0 h 1800200"/>
              <a:gd name="connsiteX2" fmla="*/ 6913722 w 6913722"/>
              <a:gd name="connsiteY2" fmla="*/ 1800200 h 1800200"/>
              <a:gd name="connsiteX3" fmla="*/ 0 w 6913722"/>
              <a:gd name="connsiteY3" fmla="*/ 1800200 h 1800200"/>
              <a:gd name="connsiteX4" fmla="*/ 0 w 6913722"/>
              <a:gd name="connsiteY4" fmla="*/ 0 h 1800200"/>
              <a:gd name="connsiteX0" fmla="*/ 0 w 6913722"/>
              <a:gd name="connsiteY0" fmla="*/ 0 h 1800200"/>
              <a:gd name="connsiteX1" fmla="*/ 6913722 w 6913722"/>
              <a:gd name="connsiteY1" fmla="*/ 0 h 1800200"/>
              <a:gd name="connsiteX2" fmla="*/ 6913722 w 6913722"/>
              <a:gd name="connsiteY2" fmla="*/ 1800200 h 1800200"/>
              <a:gd name="connsiteX3" fmla="*/ 1103257 w 6913722"/>
              <a:gd name="connsiteY3" fmla="*/ 1791789 h 1800200"/>
              <a:gd name="connsiteX4" fmla="*/ 0 w 6913722"/>
              <a:gd name="connsiteY4" fmla="*/ 1800200 h 1800200"/>
              <a:gd name="connsiteX5" fmla="*/ 0 w 6913722"/>
              <a:gd name="connsiteY5" fmla="*/ 0 h 1800200"/>
              <a:gd name="connsiteX0" fmla="*/ 0 w 6913722"/>
              <a:gd name="connsiteY0" fmla="*/ 0 h 1800200"/>
              <a:gd name="connsiteX1" fmla="*/ 6913722 w 6913722"/>
              <a:gd name="connsiteY1" fmla="*/ 0 h 1800200"/>
              <a:gd name="connsiteX2" fmla="*/ 6913722 w 6913722"/>
              <a:gd name="connsiteY2" fmla="*/ 1800200 h 1800200"/>
              <a:gd name="connsiteX3" fmla="*/ 1489151 w 6913722"/>
              <a:gd name="connsiteY3" fmla="*/ 1800178 h 1800200"/>
              <a:gd name="connsiteX4" fmla="*/ 1103257 w 6913722"/>
              <a:gd name="connsiteY4" fmla="*/ 1791789 h 1800200"/>
              <a:gd name="connsiteX5" fmla="*/ 0 w 6913722"/>
              <a:gd name="connsiteY5" fmla="*/ 1800200 h 1800200"/>
              <a:gd name="connsiteX6" fmla="*/ 0 w 6913722"/>
              <a:gd name="connsiteY6" fmla="*/ 0 h 1800200"/>
              <a:gd name="connsiteX0" fmla="*/ 0 w 6913722"/>
              <a:gd name="connsiteY0" fmla="*/ 0 h 1800200"/>
              <a:gd name="connsiteX1" fmla="*/ 6913722 w 6913722"/>
              <a:gd name="connsiteY1" fmla="*/ 0 h 1800200"/>
              <a:gd name="connsiteX2" fmla="*/ 6913722 w 6913722"/>
              <a:gd name="connsiteY2" fmla="*/ 1800200 h 1800200"/>
              <a:gd name="connsiteX3" fmla="*/ 1489151 w 6913722"/>
              <a:gd name="connsiteY3" fmla="*/ 1800178 h 1800200"/>
              <a:gd name="connsiteX4" fmla="*/ 1287815 w 6913722"/>
              <a:gd name="connsiteY4" fmla="*/ 1791789 h 1800200"/>
              <a:gd name="connsiteX5" fmla="*/ 1103257 w 6913722"/>
              <a:gd name="connsiteY5" fmla="*/ 1791789 h 1800200"/>
              <a:gd name="connsiteX6" fmla="*/ 0 w 6913722"/>
              <a:gd name="connsiteY6" fmla="*/ 1800200 h 1800200"/>
              <a:gd name="connsiteX7" fmla="*/ 0 w 6913722"/>
              <a:gd name="connsiteY7" fmla="*/ 0 h 1800200"/>
              <a:gd name="connsiteX0" fmla="*/ 0 w 6913722"/>
              <a:gd name="connsiteY0" fmla="*/ 0 h 1951179"/>
              <a:gd name="connsiteX1" fmla="*/ 6913722 w 6913722"/>
              <a:gd name="connsiteY1" fmla="*/ 0 h 1951179"/>
              <a:gd name="connsiteX2" fmla="*/ 6913722 w 6913722"/>
              <a:gd name="connsiteY2" fmla="*/ 1800200 h 1951179"/>
              <a:gd name="connsiteX3" fmla="*/ 1489151 w 6913722"/>
              <a:gd name="connsiteY3" fmla="*/ 1800178 h 1951179"/>
              <a:gd name="connsiteX4" fmla="*/ 1296204 w 6913722"/>
              <a:gd name="connsiteY4" fmla="*/ 1951179 h 1951179"/>
              <a:gd name="connsiteX5" fmla="*/ 1103257 w 6913722"/>
              <a:gd name="connsiteY5" fmla="*/ 1791789 h 1951179"/>
              <a:gd name="connsiteX6" fmla="*/ 0 w 6913722"/>
              <a:gd name="connsiteY6" fmla="*/ 1800200 h 1951179"/>
              <a:gd name="connsiteX7" fmla="*/ 0 w 6913722"/>
              <a:gd name="connsiteY7" fmla="*/ 0 h 1951179"/>
              <a:gd name="connsiteX0" fmla="*/ 0 w 6913722"/>
              <a:gd name="connsiteY0" fmla="*/ 0 h 2002718"/>
              <a:gd name="connsiteX1" fmla="*/ 6913722 w 6913722"/>
              <a:gd name="connsiteY1" fmla="*/ 0 h 2002718"/>
              <a:gd name="connsiteX2" fmla="*/ 6913722 w 6913722"/>
              <a:gd name="connsiteY2" fmla="*/ 1800200 h 2002718"/>
              <a:gd name="connsiteX3" fmla="*/ 1489151 w 6913722"/>
              <a:gd name="connsiteY3" fmla="*/ 1800178 h 2002718"/>
              <a:gd name="connsiteX4" fmla="*/ 1303214 w 6913722"/>
              <a:gd name="connsiteY4" fmla="*/ 2002718 h 2002718"/>
              <a:gd name="connsiteX5" fmla="*/ 1103257 w 6913722"/>
              <a:gd name="connsiteY5" fmla="*/ 1791789 h 2002718"/>
              <a:gd name="connsiteX6" fmla="*/ 0 w 6913722"/>
              <a:gd name="connsiteY6" fmla="*/ 1800200 h 2002718"/>
              <a:gd name="connsiteX7" fmla="*/ 0 w 6913722"/>
              <a:gd name="connsiteY7" fmla="*/ 0 h 2002718"/>
              <a:gd name="connsiteX0" fmla="*/ 0 w 6913722"/>
              <a:gd name="connsiteY0" fmla="*/ 0 h 2002718"/>
              <a:gd name="connsiteX1" fmla="*/ 6913722 w 6913722"/>
              <a:gd name="connsiteY1" fmla="*/ 0 h 2002718"/>
              <a:gd name="connsiteX2" fmla="*/ 6913722 w 6913722"/>
              <a:gd name="connsiteY2" fmla="*/ 1800200 h 2002718"/>
              <a:gd name="connsiteX3" fmla="*/ 1489151 w 6913722"/>
              <a:gd name="connsiteY3" fmla="*/ 1800178 h 2002718"/>
              <a:gd name="connsiteX4" fmla="*/ 1289193 w 6913722"/>
              <a:gd name="connsiteY4" fmla="*/ 2002718 h 2002718"/>
              <a:gd name="connsiteX5" fmla="*/ 1103257 w 6913722"/>
              <a:gd name="connsiteY5" fmla="*/ 1791789 h 2002718"/>
              <a:gd name="connsiteX6" fmla="*/ 0 w 6913722"/>
              <a:gd name="connsiteY6" fmla="*/ 1800200 h 2002718"/>
              <a:gd name="connsiteX7" fmla="*/ 0 w 6913722"/>
              <a:gd name="connsiteY7" fmla="*/ 0 h 2002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13722" h="2002718">
                <a:moveTo>
                  <a:pt x="0" y="0"/>
                </a:moveTo>
                <a:lnTo>
                  <a:pt x="6913722" y="0"/>
                </a:lnTo>
                <a:lnTo>
                  <a:pt x="6913722" y="1800200"/>
                </a:lnTo>
                <a:lnTo>
                  <a:pt x="1489151" y="1800178"/>
                </a:lnTo>
                <a:lnTo>
                  <a:pt x="1289193" y="2002718"/>
                </a:lnTo>
                <a:lnTo>
                  <a:pt x="1103257" y="1791789"/>
                </a:lnTo>
                <a:lnTo>
                  <a:pt x="0" y="1800200"/>
                </a:lnTo>
                <a:lnTo>
                  <a:pt x="0" y="0"/>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23"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200" dirty="0">
                <a:solidFill>
                  <a:schemeClr val="tx1">
                    <a:lumMod val="75000"/>
                    <a:lumOff val="25000"/>
                  </a:schemeClr>
                </a:solidFill>
              </a:defRPr>
            </a:lvl1pPr>
          </a:lstStyle>
          <a:p>
            <a:pPr marL="0" marR="0" lvl="0" indent="0" algn="ctr" defTabSz="914423"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 And Send To Back</a:t>
            </a:r>
            <a:endParaRPr lang="ko-KR" altLang="en-US" dirty="0"/>
          </a:p>
        </p:txBody>
      </p:sp>
      <p:sp>
        <p:nvSpPr>
          <p:cNvPr id="3" name="Rectangle 2">
            <a:extLst>
              <a:ext uri="{FF2B5EF4-FFF2-40B4-BE49-F238E27FC236}">
                <a16:creationId xmlns:a16="http://schemas.microsoft.com/office/drawing/2014/main" id="{D50AE06E-08A3-48B7-8322-CE3798623A8B}"/>
              </a:ext>
            </a:extLst>
          </p:cNvPr>
          <p:cNvSpPr/>
          <p:nvPr userDrawn="1"/>
        </p:nvSpPr>
        <p:spPr>
          <a:xfrm>
            <a:off x="-1" y="1819076"/>
            <a:ext cx="1875635" cy="2389975"/>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4" name="그림 개체 틀 2">
            <a:extLst>
              <a:ext uri="{FF2B5EF4-FFF2-40B4-BE49-F238E27FC236}">
                <a16:creationId xmlns:a16="http://schemas.microsoft.com/office/drawing/2014/main" id="{A708D5EC-6A83-4792-81FB-2ECCB0ABE2A2}"/>
              </a:ext>
            </a:extLst>
          </p:cNvPr>
          <p:cNvSpPr>
            <a:spLocks noGrp="1"/>
          </p:cNvSpPr>
          <p:nvPr>
            <p:ph type="pic" sz="quarter" idx="58" hasCustomPrompt="1"/>
          </p:nvPr>
        </p:nvSpPr>
        <p:spPr>
          <a:xfrm>
            <a:off x="9615413" y="4396978"/>
            <a:ext cx="1853497" cy="167044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5" name="그림 개체 틀 2">
            <a:extLst>
              <a:ext uri="{FF2B5EF4-FFF2-40B4-BE49-F238E27FC236}">
                <a16:creationId xmlns:a16="http://schemas.microsoft.com/office/drawing/2014/main" id="{DD53BE75-DFE8-4D1E-89D4-0824C71EED78}"/>
              </a:ext>
            </a:extLst>
          </p:cNvPr>
          <p:cNvSpPr>
            <a:spLocks noGrp="1"/>
          </p:cNvSpPr>
          <p:nvPr>
            <p:ph type="pic" sz="quarter" idx="59" hasCustomPrompt="1"/>
          </p:nvPr>
        </p:nvSpPr>
        <p:spPr>
          <a:xfrm>
            <a:off x="7570712" y="4396978"/>
            <a:ext cx="1853497" cy="167044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6" name="Text Placeholder 9">
            <a:extLst>
              <a:ext uri="{FF2B5EF4-FFF2-40B4-BE49-F238E27FC236}">
                <a16:creationId xmlns:a16="http://schemas.microsoft.com/office/drawing/2014/main" id="{93642239-33D4-4D2F-AC90-7781FC846D6F}"/>
              </a:ext>
            </a:extLst>
          </p:cNvPr>
          <p:cNvSpPr>
            <a:spLocks noGrp="1"/>
          </p:cNvSpPr>
          <p:nvPr>
            <p:ph type="body" sz="quarter" idx="16"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1452142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3723FA40-FCE6-4B16-AF36-281B510020EB}"/>
              </a:ext>
            </a:extLst>
          </p:cNvPr>
          <p:cNvSpPr>
            <a:spLocks noGrp="1"/>
          </p:cNvSpPr>
          <p:nvPr>
            <p:ph type="pic" sz="quarter" idx="42" hasCustomPrompt="1"/>
          </p:nvPr>
        </p:nvSpPr>
        <p:spPr>
          <a:xfrm>
            <a:off x="733463" y="1792600"/>
            <a:ext cx="1800000" cy="1008000"/>
          </a:xfrm>
          <a:prstGeom prst="roundRect">
            <a:avLst>
              <a:gd name="adj" fmla="val 7223"/>
            </a:avLst>
          </a:prstGeom>
          <a:solidFill>
            <a:schemeClr val="bg1">
              <a:lumMod val="95000"/>
            </a:schemeClr>
          </a:solidFill>
        </p:spPr>
        <p:txBody>
          <a:bodyPr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a:lvl1pPr>
          </a:lstStyle>
          <a:p>
            <a:pPr marL="0" lvl="0" algn="ctr"/>
            <a:r>
              <a:rPr lang="en-US" altLang="ko-KR" dirty="0"/>
              <a:t>Place Your Picture Here</a:t>
            </a:r>
            <a:endParaRPr lang="ko-KR" altLang="en-US" dirty="0"/>
          </a:p>
        </p:txBody>
      </p:sp>
      <p:sp>
        <p:nvSpPr>
          <p:cNvPr id="3" name="Picture Placeholder 2">
            <a:extLst>
              <a:ext uri="{FF2B5EF4-FFF2-40B4-BE49-F238E27FC236}">
                <a16:creationId xmlns:a16="http://schemas.microsoft.com/office/drawing/2014/main" id="{A198B135-3ED1-42E9-A42D-5B4F7F10C237}"/>
              </a:ext>
            </a:extLst>
          </p:cNvPr>
          <p:cNvSpPr>
            <a:spLocks noGrp="1"/>
          </p:cNvSpPr>
          <p:nvPr>
            <p:ph type="pic" sz="quarter" idx="54" hasCustomPrompt="1"/>
          </p:nvPr>
        </p:nvSpPr>
        <p:spPr>
          <a:xfrm>
            <a:off x="733463" y="2878386"/>
            <a:ext cx="1800000" cy="1008000"/>
          </a:xfrm>
          <a:prstGeom prst="roundRect">
            <a:avLst>
              <a:gd name="adj" fmla="val 7223"/>
            </a:avLst>
          </a:prstGeom>
          <a:solidFill>
            <a:schemeClr val="bg1">
              <a:lumMod val="95000"/>
            </a:schemeClr>
          </a:solidFill>
        </p:spPr>
        <p:txBody>
          <a:bodyPr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a:lvl1pPr>
          </a:lstStyle>
          <a:p>
            <a:pPr marL="0" lvl="0" algn="ctr"/>
            <a:r>
              <a:rPr lang="en-US" altLang="ko-KR" dirty="0"/>
              <a:t>Place Your Picture Here</a:t>
            </a:r>
            <a:endParaRPr lang="ko-KR" altLang="en-US" dirty="0"/>
          </a:p>
        </p:txBody>
      </p:sp>
      <p:sp>
        <p:nvSpPr>
          <p:cNvPr id="4" name="Picture Placeholder 2">
            <a:extLst>
              <a:ext uri="{FF2B5EF4-FFF2-40B4-BE49-F238E27FC236}">
                <a16:creationId xmlns:a16="http://schemas.microsoft.com/office/drawing/2014/main" id="{B0371065-5281-4086-9A62-2FB24E56E50B}"/>
              </a:ext>
            </a:extLst>
          </p:cNvPr>
          <p:cNvSpPr>
            <a:spLocks noGrp="1"/>
          </p:cNvSpPr>
          <p:nvPr>
            <p:ph type="pic" sz="quarter" idx="57" hasCustomPrompt="1"/>
          </p:nvPr>
        </p:nvSpPr>
        <p:spPr>
          <a:xfrm>
            <a:off x="733463" y="3964172"/>
            <a:ext cx="1800000" cy="1008000"/>
          </a:xfrm>
          <a:prstGeom prst="roundRect">
            <a:avLst>
              <a:gd name="adj" fmla="val 7223"/>
            </a:avLst>
          </a:prstGeom>
          <a:solidFill>
            <a:schemeClr val="bg1">
              <a:lumMod val="95000"/>
            </a:schemeClr>
          </a:solidFill>
        </p:spPr>
        <p:txBody>
          <a:bodyPr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a:lvl1pPr>
          </a:lstStyle>
          <a:p>
            <a:pPr marL="0" lvl="0" algn="ctr"/>
            <a:r>
              <a:rPr lang="en-US" altLang="ko-KR" dirty="0"/>
              <a:t>Place Your Picture Here</a:t>
            </a:r>
            <a:endParaRPr lang="ko-KR" altLang="en-US" dirty="0"/>
          </a:p>
        </p:txBody>
      </p:sp>
      <p:sp>
        <p:nvSpPr>
          <p:cNvPr id="5" name="Picture Placeholder 2">
            <a:extLst>
              <a:ext uri="{FF2B5EF4-FFF2-40B4-BE49-F238E27FC236}">
                <a16:creationId xmlns:a16="http://schemas.microsoft.com/office/drawing/2014/main" id="{1805CC9B-AA32-4069-B262-3DA21DB7FF55}"/>
              </a:ext>
            </a:extLst>
          </p:cNvPr>
          <p:cNvSpPr>
            <a:spLocks noGrp="1"/>
          </p:cNvSpPr>
          <p:nvPr>
            <p:ph type="pic" sz="quarter" idx="60" hasCustomPrompt="1"/>
          </p:nvPr>
        </p:nvSpPr>
        <p:spPr>
          <a:xfrm>
            <a:off x="733463" y="5049957"/>
            <a:ext cx="1800000" cy="1008000"/>
          </a:xfrm>
          <a:prstGeom prst="roundRect">
            <a:avLst>
              <a:gd name="adj" fmla="val 7223"/>
            </a:avLst>
          </a:prstGeom>
          <a:solidFill>
            <a:schemeClr val="bg1">
              <a:lumMod val="95000"/>
            </a:schemeClr>
          </a:solidFill>
        </p:spPr>
        <p:txBody>
          <a:bodyPr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a:lvl1pPr>
          </a:lstStyle>
          <a:p>
            <a:pPr marL="0" lvl="0" algn="ctr"/>
            <a:r>
              <a:rPr lang="en-US" altLang="ko-KR" dirty="0"/>
              <a:t>Place Your Picture Here</a:t>
            </a:r>
            <a:endParaRPr lang="ko-KR" altLang="en-US" dirty="0"/>
          </a:p>
        </p:txBody>
      </p:sp>
      <p:sp>
        <p:nvSpPr>
          <p:cNvPr id="6" name="Text Placeholder 9">
            <a:extLst>
              <a:ext uri="{FF2B5EF4-FFF2-40B4-BE49-F238E27FC236}">
                <a16:creationId xmlns:a16="http://schemas.microsoft.com/office/drawing/2014/main" id="{EAF47A72-6930-4058-A5F2-8E8A5F1A5B43}"/>
              </a:ext>
            </a:extLst>
          </p:cNvPr>
          <p:cNvSpPr>
            <a:spLocks noGrp="1"/>
          </p:cNvSpPr>
          <p:nvPr>
            <p:ph type="body" sz="quarter" idx="16"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907673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Image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514C0E-C202-46C1-9852-BA3E45CA02B3}"/>
              </a:ext>
            </a:extLst>
          </p:cNvPr>
          <p:cNvSpPr/>
          <p:nvPr userDrawn="1"/>
        </p:nvSpPr>
        <p:spPr>
          <a:xfrm>
            <a:off x="9315811" y="3209360"/>
            <a:ext cx="2160000" cy="144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dirty="0">
              <a:solidFill>
                <a:schemeClr val="tx1">
                  <a:lumMod val="75000"/>
                  <a:lumOff val="25000"/>
                </a:schemeClr>
              </a:solidFill>
              <a:latin typeface="+mn-lt"/>
            </a:endParaRPr>
          </a:p>
        </p:txBody>
      </p:sp>
      <p:sp>
        <p:nvSpPr>
          <p:cNvPr id="3" name="Picture Placeholder 2">
            <a:extLst>
              <a:ext uri="{FF2B5EF4-FFF2-40B4-BE49-F238E27FC236}">
                <a16:creationId xmlns:a16="http://schemas.microsoft.com/office/drawing/2014/main" id="{FF202D61-F30B-4228-A377-5750CAA2B9B7}"/>
              </a:ext>
            </a:extLst>
          </p:cNvPr>
          <p:cNvSpPr>
            <a:spLocks noGrp="1"/>
          </p:cNvSpPr>
          <p:nvPr>
            <p:ph type="pic" idx="15" hasCustomPrompt="1"/>
          </p:nvPr>
        </p:nvSpPr>
        <p:spPr>
          <a:xfrm>
            <a:off x="9315811" y="1773034"/>
            <a:ext cx="2160000" cy="1440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4" name="Rectangle 3">
            <a:extLst>
              <a:ext uri="{FF2B5EF4-FFF2-40B4-BE49-F238E27FC236}">
                <a16:creationId xmlns:a16="http://schemas.microsoft.com/office/drawing/2014/main" id="{8C423E02-128E-42A1-8953-2DE50A51FCF9}"/>
              </a:ext>
            </a:extLst>
          </p:cNvPr>
          <p:cNvSpPr/>
          <p:nvPr userDrawn="1"/>
        </p:nvSpPr>
        <p:spPr>
          <a:xfrm>
            <a:off x="7155811" y="4645814"/>
            <a:ext cx="2160000" cy="144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dirty="0">
              <a:solidFill>
                <a:schemeClr val="tx1">
                  <a:lumMod val="75000"/>
                  <a:lumOff val="25000"/>
                </a:schemeClr>
              </a:solidFill>
              <a:latin typeface="+mn-lt"/>
            </a:endParaRPr>
          </a:p>
        </p:txBody>
      </p:sp>
      <p:sp>
        <p:nvSpPr>
          <p:cNvPr id="5" name="Picture Placeholder 2">
            <a:extLst>
              <a:ext uri="{FF2B5EF4-FFF2-40B4-BE49-F238E27FC236}">
                <a16:creationId xmlns:a16="http://schemas.microsoft.com/office/drawing/2014/main" id="{06F87C8A-190B-4FCA-A7E1-913DC2A32AA2}"/>
              </a:ext>
            </a:extLst>
          </p:cNvPr>
          <p:cNvSpPr>
            <a:spLocks noGrp="1"/>
          </p:cNvSpPr>
          <p:nvPr>
            <p:ph type="pic" idx="16" hasCustomPrompt="1"/>
          </p:nvPr>
        </p:nvSpPr>
        <p:spPr>
          <a:xfrm>
            <a:off x="9315811" y="4645814"/>
            <a:ext cx="2160000" cy="1440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6" name="Picture Placeholder 2">
            <a:extLst>
              <a:ext uri="{FF2B5EF4-FFF2-40B4-BE49-F238E27FC236}">
                <a16:creationId xmlns:a16="http://schemas.microsoft.com/office/drawing/2014/main" id="{AA0A630E-93DB-487F-929A-17764764CDB1}"/>
              </a:ext>
            </a:extLst>
          </p:cNvPr>
          <p:cNvSpPr>
            <a:spLocks noGrp="1"/>
          </p:cNvSpPr>
          <p:nvPr>
            <p:ph type="pic" idx="17" hasCustomPrompt="1"/>
          </p:nvPr>
        </p:nvSpPr>
        <p:spPr>
          <a:xfrm>
            <a:off x="7155596" y="3209360"/>
            <a:ext cx="2160000" cy="1440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7" name="Rectangle 6">
            <a:extLst>
              <a:ext uri="{FF2B5EF4-FFF2-40B4-BE49-F238E27FC236}">
                <a16:creationId xmlns:a16="http://schemas.microsoft.com/office/drawing/2014/main" id="{6711B731-17ED-4D6F-800A-73D3A14C3992}"/>
              </a:ext>
            </a:extLst>
          </p:cNvPr>
          <p:cNvSpPr/>
          <p:nvPr userDrawn="1"/>
        </p:nvSpPr>
        <p:spPr>
          <a:xfrm>
            <a:off x="7155811" y="1773034"/>
            <a:ext cx="2160000" cy="14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dirty="0">
              <a:solidFill>
                <a:schemeClr val="tx1">
                  <a:lumMod val="75000"/>
                  <a:lumOff val="25000"/>
                </a:schemeClr>
              </a:solidFill>
              <a:latin typeface="+mn-lt"/>
            </a:endParaRPr>
          </a:p>
        </p:txBody>
      </p:sp>
      <p:sp>
        <p:nvSpPr>
          <p:cNvPr id="8" name="Rectangle 7">
            <a:extLst>
              <a:ext uri="{FF2B5EF4-FFF2-40B4-BE49-F238E27FC236}">
                <a16:creationId xmlns:a16="http://schemas.microsoft.com/office/drawing/2014/main" id="{B6746A58-880F-470E-AAFB-4D7CB30D2CF6}"/>
              </a:ext>
            </a:extLst>
          </p:cNvPr>
          <p:cNvSpPr/>
          <p:nvPr userDrawn="1"/>
        </p:nvSpPr>
        <p:spPr>
          <a:xfrm>
            <a:off x="4995381" y="3209360"/>
            <a:ext cx="2160000" cy="14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dirty="0">
              <a:solidFill>
                <a:schemeClr val="tx1">
                  <a:lumMod val="75000"/>
                  <a:lumOff val="25000"/>
                </a:schemeClr>
              </a:solidFill>
              <a:latin typeface="+mn-lt"/>
            </a:endParaRPr>
          </a:p>
        </p:txBody>
      </p:sp>
      <p:sp>
        <p:nvSpPr>
          <p:cNvPr id="9" name="Picture Placeholder 2">
            <a:extLst>
              <a:ext uri="{FF2B5EF4-FFF2-40B4-BE49-F238E27FC236}">
                <a16:creationId xmlns:a16="http://schemas.microsoft.com/office/drawing/2014/main" id="{FBD37972-1F7F-4C9E-A6D4-C90E3B8369F0}"/>
              </a:ext>
            </a:extLst>
          </p:cNvPr>
          <p:cNvSpPr>
            <a:spLocks noGrp="1"/>
          </p:cNvSpPr>
          <p:nvPr>
            <p:ph type="pic" idx="18" hasCustomPrompt="1"/>
          </p:nvPr>
        </p:nvSpPr>
        <p:spPr>
          <a:xfrm>
            <a:off x="4994903" y="4645814"/>
            <a:ext cx="2160000" cy="1440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10" name="Picture Placeholder 2">
            <a:extLst>
              <a:ext uri="{FF2B5EF4-FFF2-40B4-BE49-F238E27FC236}">
                <a16:creationId xmlns:a16="http://schemas.microsoft.com/office/drawing/2014/main" id="{8E23BEDE-B250-40DE-8D39-C0803D8CC43A}"/>
              </a:ext>
            </a:extLst>
          </p:cNvPr>
          <p:cNvSpPr>
            <a:spLocks noGrp="1"/>
          </p:cNvSpPr>
          <p:nvPr>
            <p:ph type="pic" idx="20" hasCustomPrompt="1"/>
          </p:nvPr>
        </p:nvSpPr>
        <p:spPr>
          <a:xfrm>
            <a:off x="2835166" y="3209360"/>
            <a:ext cx="2160000" cy="1440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11" name="Rectangle 10">
            <a:extLst>
              <a:ext uri="{FF2B5EF4-FFF2-40B4-BE49-F238E27FC236}">
                <a16:creationId xmlns:a16="http://schemas.microsoft.com/office/drawing/2014/main" id="{4D3AFCEB-A5C6-4DD3-BD22-AE741EDA18AE}"/>
              </a:ext>
            </a:extLst>
          </p:cNvPr>
          <p:cNvSpPr/>
          <p:nvPr userDrawn="1"/>
        </p:nvSpPr>
        <p:spPr>
          <a:xfrm>
            <a:off x="674951" y="3209360"/>
            <a:ext cx="2160000" cy="14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dirty="0">
              <a:solidFill>
                <a:schemeClr val="tx1">
                  <a:lumMod val="75000"/>
                  <a:lumOff val="25000"/>
                </a:schemeClr>
              </a:solidFill>
              <a:latin typeface="+mn-lt"/>
            </a:endParaRPr>
          </a:p>
        </p:txBody>
      </p:sp>
      <p:sp>
        <p:nvSpPr>
          <p:cNvPr id="22" name="Text Placeholder 9">
            <a:extLst>
              <a:ext uri="{FF2B5EF4-FFF2-40B4-BE49-F238E27FC236}">
                <a16:creationId xmlns:a16="http://schemas.microsoft.com/office/drawing/2014/main" id="{B5DC6E82-1C6B-48EE-8DA8-170A8B24277E}"/>
              </a:ext>
            </a:extLst>
          </p:cNvPr>
          <p:cNvSpPr>
            <a:spLocks noGrp="1"/>
          </p:cNvSpPr>
          <p:nvPr>
            <p:ph type="body" sz="quarter" idx="2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2044562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Image slide layout">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748D85DA-55FA-483F-AB10-C7570C4473F6}"/>
              </a:ext>
            </a:extLst>
          </p:cNvPr>
          <p:cNvSpPr>
            <a:spLocks noGrp="1"/>
          </p:cNvSpPr>
          <p:nvPr>
            <p:ph type="pic" sz="quarter" idx="10" hasCustomPrompt="1"/>
          </p:nvPr>
        </p:nvSpPr>
        <p:spPr>
          <a:xfrm>
            <a:off x="6575840" y="1478364"/>
            <a:ext cx="2052000" cy="1440000"/>
          </a:xfrm>
          <a:prstGeom prst="rect">
            <a:avLst/>
          </a:prstGeom>
          <a:solidFill>
            <a:schemeClr val="bg1">
              <a:lumMod val="95000"/>
            </a:schemeClr>
          </a:solidFill>
        </p:spPr>
        <p:txBody>
          <a:bodyPr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defRPr>
            </a:lvl1pPr>
          </a:lstStyle>
          <a:p>
            <a:r>
              <a:rPr lang="en-US" altLang="ko-KR" dirty="0"/>
              <a:t>Your Picture Here</a:t>
            </a:r>
            <a:endParaRPr lang="ko-KR" altLang="en-US" dirty="0"/>
          </a:p>
          <a:p>
            <a:endParaRPr lang="ko-KR" altLang="en-US" dirty="0"/>
          </a:p>
        </p:txBody>
      </p:sp>
      <p:sp>
        <p:nvSpPr>
          <p:cNvPr id="3" name="Picture Placeholder 4">
            <a:extLst>
              <a:ext uri="{FF2B5EF4-FFF2-40B4-BE49-F238E27FC236}">
                <a16:creationId xmlns:a16="http://schemas.microsoft.com/office/drawing/2014/main" id="{1F59985C-8D83-4C2F-A77E-740987746035}"/>
              </a:ext>
            </a:extLst>
          </p:cNvPr>
          <p:cNvSpPr>
            <a:spLocks noGrp="1"/>
          </p:cNvSpPr>
          <p:nvPr>
            <p:ph type="pic" sz="quarter" idx="11" hasCustomPrompt="1"/>
          </p:nvPr>
        </p:nvSpPr>
        <p:spPr>
          <a:xfrm>
            <a:off x="6575840" y="3120588"/>
            <a:ext cx="2052000" cy="1440000"/>
          </a:xfrm>
          <a:prstGeom prst="rect">
            <a:avLst/>
          </a:prstGeom>
          <a:solidFill>
            <a:schemeClr val="bg1">
              <a:lumMod val="95000"/>
            </a:schemeClr>
          </a:solidFill>
        </p:spPr>
        <p:txBody>
          <a:bodyPr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defRPr>
            </a:lvl1pPr>
          </a:lstStyle>
          <a:p>
            <a:r>
              <a:rPr lang="en-US" altLang="ko-KR" dirty="0"/>
              <a:t>Your Picture Here</a:t>
            </a:r>
            <a:endParaRPr lang="ko-KR" altLang="en-US" dirty="0"/>
          </a:p>
          <a:p>
            <a:endParaRPr lang="ko-KR" altLang="en-US" dirty="0"/>
          </a:p>
        </p:txBody>
      </p:sp>
      <p:sp>
        <p:nvSpPr>
          <p:cNvPr id="4" name="Picture Placeholder 4">
            <a:extLst>
              <a:ext uri="{FF2B5EF4-FFF2-40B4-BE49-F238E27FC236}">
                <a16:creationId xmlns:a16="http://schemas.microsoft.com/office/drawing/2014/main" id="{9FFF4ED5-B4BB-4511-BAAB-643117CC5396}"/>
              </a:ext>
            </a:extLst>
          </p:cNvPr>
          <p:cNvSpPr>
            <a:spLocks noGrp="1"/>
          </p:cNvSpPr>
          <p:nvPr>
            <p:ph type="pic" sz="quarter" idx="12" hasCustomPrompt="1"/>
          </p:nvPr>
        </p:nvSpPr>
        <p:spPr>
          <a:xfrm>
            <a:off x="6575840" y="4762777"/>
            <a:ext cx="2052000" cy="1440000"/>
          </a:xfrm>
          <a:prstGeom prst="rect">
            <a:avLst/>
          </a:prstGeom>
          <a:solidFill>
            <a:schemeClr val="bg1">
              <a:lumMod val="95000"/>
            </a:schemeClr>
          </a:solidFill>
        </p:spPr>
        <p:txBody>
          <a:bodyPr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defRPr>
            </a:lvl1pPr>
          </a:lstStyle>
          <a:p>
            <a:r>
              <a:rPr lang="en-US" altLang="ko-KR" dirty="0"/>
              <a:t>Your Picture Here</a:t>
            </a:r>
            <a:endParaRPr lang="ko-KR" altLang="en-US" dirty="0"/>
          </a:p>
          <a:p>
            <a:endParaRPr lang="ko-KR" altLang="en-US" dirty="0"/>
          </a:p>
        </p:txBody>
      </p:sp>
      <p:sp>
        <p:nvSpPr>
          <p:cNvPr id="5" name="Picture Placeholder 4">
            <a:extLst>
              <a:ext uri="{FF2B5EF4-FFF2-40B4-BE49-F238E27FC236}">
                <a16:creationId xmlns:a16="http://schemas.microsoft.com/office/drawing/2014/main" id="{91EFECA9-E86B-4786-893E-598AACF581C1}"/>
              </a:ext>
            </a:extLst>
          </p:cNvPr>
          <p:cNvSpPr>
            <a:spLocks noGrp="1"/>
          </p:cNvSpPr>
          <p:nvPr>
            <p:ph type="pic" sz="quarter" idx="13" hasCustomPrompt="1"/>
          </p:nvPr>
        </p:nvSpPr>
        <p:spPr>
          <a:xfrm>
            <a:off x="8716377" y="3120588"/>
            <a:ext cx="1692000" cy="1440000"/>
          </a:xfrm>
          <a:prstGeom prst="rect">
            <a:avLst/>
          </a:prstGeom>
          <a:solidFill>
            <a:schemeClr val="bg1">
              <a:lumMod val="95000"/>
            </a:schemeClr>
          </a:solidFill>
        </p:spPr>
        <p:txBody>
          <a:bodyPr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defRPr>
            </a:lvl1pPr>
          </a:lstStyle>
          <a:p>
            <a:r>
              <a:rPr lang="en-US" altLang="ko-KR" dirty="0"/>
              <a:t>Your Picture Here</a:t>
            </a:r>
            <a:endParaRPr lang="ko-KR" altLang="en-US" dirty="0"/>
          </a:p>
          <a:p>
            <a:endParaRPr lang="ko-KR" altLang="en-US" dirty="0"/>
          </a:p>
        </p:txBody>
      </p:sp>
      <p:sp>
        <p:nvSpPr>
          <p:cNvPr id="6" name="Picture Placeholder 4">
            <a:extLst>
              <a:ext uri="{FF2B5EF4-FFF2-40B4-BE49-F238E27FC236}">
                <a16:creationId xmlns:a16="http://schemas.microsoft.com/office/drawing/2014/main" id="{34EDB837-B580-4594-B731-E5003B304188}"/>
              </a:ext>
            </a:extLst>
          </p:cNvPr>
          <p:cNvSpPr>
            <a:spLocks noGrp="1"/>
          </p:cNvSpPr>
          <p:nvPr>
            <p:ph type="pic" sz="quarter" idx="14" hasCustomPrompt="1"/>
          </p:nvPr>
        </p:nvSpPr>
        <p:spPr>
          <a:xfrm>
            <a:off x="10500000" y="3120588"/>
            <a:ext cx="1692000" cy="1440000"/>
          </a:xfrm>
          <a:prstGeom prst="rect">
            <a:avLst/>
          </a:prstGeom>
          <a:solidFill>
            <a:schemeClr val="bg1">
              <a:lumMod val="95000"/>
            </a:schemeClr>
          </a:solidFill>
        </p:spPr>
        <p:txBody>
          <a:bodyPr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defRPr>
            </a:lvl1pPr>
          </a:lstStyle>
          <a:p>
            <a:r>
              <a:rPr lang="en-US" altLang="ko-KR" dirty="0"/>
              <a:t>Your Picture Here</a:t>
            </a:r>
            <a:endParaRPr lang="ko-KR" altLang="en-US" dirty="0"/>
          </a:p>
          <a:p>
            <a:endParaRPr lang="ko-KR" altLang="en-US" dirty="0"/>
          </a:p>
        </p:txBody>
      </p:sp>
      <p:sp>
        <p:nvSpPr>
          <p:cNvPr id="7" name="Picture Placeholder 4">
            <a:extLst>
              <a:ext uri="{FF2B5EF4-FFF2-40B4-BE49-F238E27FC236}">
                <a16:creationId xmlns:a16="http://schemas.microsoft.com/office/drawing/2014/main" id="{7357A188-0C12-42C9-978C-C9C96AE2112E}"/>
              </a:ext>
            </a:extLst>
          </p:cNvPr>
          <p:cNvSpPr>
            <a:spLocks noGrp="1"/>
          </p:cNvSpPr>
          <p:nvPr>
            <p:ph type="pic" sz="quarter" idx="15" hasCustomPrompt="1"/>
          </p:nvPr>
        </p:nvSpPr>
        <p:spPr>
          <a:xfrm>
            <a:off x="4429129" y="1766364"/>
            <a:ext cx="2052000" cy="1152000"/>
          </a:xfrm>
          <a:prstGeom prst="rect">
            <a:avLst/>
          </a:prstGeom>
          <a:solidFill>
            <a:schemeClr val="bg1">
              <a:lumMod val="95000"/>
            </a:schemeClr>
          </a:solidFill>
        </p:spPr>
        <p:txBody>
          <a:bodyPr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defRPr>
            </a:lvl1pPr>
          </a:lstStyle>
          <a:p>
            <a:r>
              <a:rPr lang="en-US" altLang="ko-KR" dirty="0"/>
              <a:t>Your Picture Here</a:t>
            </a:r>
            <a:endParaRPr lang="ko-KR" altLang="en-US" dirty="0"/>
          </a:p>
          <a:p>
            <a:endParaRPr lang="ko-KR" altLang="en-US" dirty="0"/>
          </a:p>
        </p:txBody>
      </p:sp>
      <p:sp>
        <p:nvSpPr>
          <p:cNvPr id="8" name="Rectangle 7">
            <a:extLst>
              <a:ext uri="{FF2B5EF4-FFF2-40B4-BE49-F238E27FC236}">
                <a16:creationId xmlns:a16="http://schemas.microsoft.com/office/drawing/2014/main" id="{91CDAEB8-C380-4585-AF5E-9239B85467FF}"/>
              </a:ext>
            </a:extLst>
          </p:cNvPr>
          <p:cNvSpPr/>
          <p:nvPr userDrawn="1"/>
        </p:nvSpPr>
        <p:spPr>
          <a:xfrm>
            <a:off x="0" y="3120588"/>
            <a:ext cx="6481129" cy="1550690"/>
          </a:xfrm>
          <a:prstGeom prst="rect">
            <a:avLst/>
          </a:prstGeom>
          <a:solidFill>
            <a:schemeClr val="accent1"/>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9" name="Rectangle 8">
            <a:extLst>
              <a:ext uri="{FF2B5EF4-FFF2-40B4-BE49-F238E27FC236}">
                <a16:creationId xmlns:a16="http://schemas.microsoft.com/office/drawing/2014/main" id="{E3F0EDCD-8042-4D71-BF31-EA988202BFCC}"/>
              </a:ext>
            </a:extLst>
          </p:cNvPr>
          <p:cNvSpPr/>
          <p:nvPr userDrawn="1"/>
        </p:nvSpPr>
        <p:spPr>
          <a:xfrm>
            <a:off x="4429129" y="2912764"/>
            <a:ext cx="2052000" cy="108000"/>
          </a:xfrm>
          <a:prstGeom prst="rect">
            <a:avLst/>
          </a:prstGeom>
          <a:solidFill>
            <a:schemeClr val="accent2"/>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latin typeface="+mn-lt"/>
            </a:endParaRPr>
          </a:p>
        </p:txBody>
      </p:sp>
      <p:sp>
        <p:nvSpPr>
          <p:cNvPr id="10" name="Rectangle 9">
            <a:extLst>
              <a:ext uri="{FF2B5EF4-FFF2-40B4-BE49-F238E27FC236}">
                <a16:creationId xmlns:a16="http://schemas.microsoft.com/office/drawing/2014/main" id="{A4F4A05E-6641-4664-BFC0-C9825CBA2DD2}"/>
              </a:ext>
            </a:extLst>
          </p:cNvPr>
          <p:cNvSpPr/>
          <p:nvPr userDrawn="1"/>
        </p:nvSpPr>
        <p:spPr>
          <a:xfrm>
            <a:off x="6575840" y="2912764"/>
            <a:ext cx="2052000" cy="108000"/>
          </a:xfrm>
          <a:prstGeom prst="rect">
            <a:avLst/>
          </a:prstGeom>
          <a:solidFill>
            <a:schemeClr val="accent4"/>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latin typeface="+mn-lt"/>
            </a:endParaRPr>
          </a:p>
        </p:txBody>
      </p:sp>
      <p:sp>
        <p:nvSpPr>
          <p:cNvPr id="11" name="Rectangle 10">
            <a:extLst>
              <a:ext uri="{FF2B5EF4-FFF2-40B4-BE49-F238E27FC236}">
                <a16:creationId xmlns:a16="http://schemas.microsoft.com/office/drawing/2014/main" id="{54DE6A5E-4942-4403-9E96-15A90E9769CC}"/>
              </a:ext>
            </a:extLst>
          </p:cNvPr>
          <p:cNvSpPr/>
          <p:nvPr userDrawn="1"/>
        </p:nvSpPr>
        <p:spPr>
          <a:xfrm>
            <a:off x="6575840" y="4563278"/>
            <a:ext cx="2052000" cy="108000"/>
          </a:xfrm>
          <a:prstGeom prst="rect">
            <a:avLst/>
          </a:prstGeom>
          <a:solidFill>
            <a:schemeClr val="accent2"/>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latin typeface="+mn-lt"/>
            </a:endParaRPr>
          </a:p>
        </p:txBody>
      </p:sp>
      <p:sp>
        <p:nvSpPr>
          <p:cNvPr id="12" name="Rectangle 11">
            <a:extLst>
              <a:ext uri="{FF2B5EF4-FFF2-40B4-BE49-F238E27FC236}">
                <a16:creationId xmlns:a16="http://schemas.microsoft.com/office/drawing/2014/main" id="{781AA1FC-A026-419C-BCC1-A178BDFD1AED}"/>
              </a:ext>
            </a:extLst>
          </p:cNvPr>
          <p:cNvSpPr/>
          <p:nvPr userDrawn="1"/>
        </p:nvSpPr>
        <p:spPr>
          <a:xfrm>
            <a:off x="6575840" y="6202777"/>
            <a:ext cx="2052000" cy="108000"/>
          </a:xfrm>
          <a:prstGeom prst="rect">
            <a:avLst/>
          </a:prstGeom>
          <a:solidFill>
            <a:schemeClr val="accent3"/>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latin typeface="+mn-lt"/>
            </a:endParaRPr>
          </a:p>
        </p:txBody>
      </p:sp>
      <p:sp>
        <p:nvSpPr>
          <p:cNvPr id="13" name="Rectangle 12">
            <a:extLst>
              <a:ext uri="{FF2B5EF4-FFF2-40B4-BE49-F238E27FC236}">
                <a16:creationId xmlns:a16="http://schemas.microsoft.com/office/drawing/2014/main" id="{0EA4A0FF-3048-41CF-8C3B-89DDC877F673}"/>
              </a:ext>
            </a:extLst>
          </p:cNvPr>
          <p:cNvSpPr/>
          <p:nvPr userDrawn="1"/>
        </p:nvSpPr>
        <p:spPr>
          <a:xfrm>
            <a:off x="8717920" y="4563278"/>
            <a:ext cx="1692000" cy="108000"/>
          </a:xfrm>
          <a:prstGeom prst="rect">
            <a:avLst/>
          </a:prstGeom>
          <a:solidFill>
            <a:schemeClr val="accent4"/>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latin typeface="+mn-lt"/>
            </a:endParaRPr>
          </a:p>
        </p:txBody>
      </p:sp>
      <p:sp>
        <p:nvSpPr>
          <p:cNvPr id="14" name="Rectangle 13">
            <a:extLst>
              <a:ext uri="{FF2B5EF4-FFF2-40B4-BE49-F238E27FC236}">
                <a16:creationId xmlns:a16="http://schemas.microsoft.com/office/drawing/2014/main" id="{9AA162D9-B8DB-43D5-9501-BB93810F4E35}"/>
              </a:ext>
            </a:extLst>
          </p:cNvPr>
          <p:cNvSpPr/>
          <p:nvPr userDrawn="1"/>
        </p:nvSpPr>
        <p:spPr>
          <a:xfrm>
            <a:off x="10500000" y="4563278"/>
            <a:ext cx="1692000" cy="108000"/>
          </a:xfrm>
          <a:prstGeom prst="rect">
            <a:avLst/>
          </a:prstGeom>
          <a:solidFill>
            <a:schemeClr val="accent3"/>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latin typeface="+mn-lt"/>
            </a:endParaRPr>
          </a:p>
        </p:txBody>
      </p:sp>
      <p:sp>
        <p:nvSpPr>
          <p:cNvPr id="15" name="Text Placeholder 9">
            <a:extLst>
              <a:ext uri="{FF2B5EF4-FFF2-40B4-BE49-F238E27FC236}">
                <a16:creationId xmlns:a16="http://schemas.microsoft.com/office/drawing/2014/main" id="{9EB979E4-AE0D-438C-A9FB-60544B69CD28}"/>
              </a:ext>
            </a:extLst>
          </p:cNvPr>
          <p:cNvSpPr>
            <a:spLocks noGrp="1"/>
          </p:cNvSpPr>
          <p:nvPr>
            <p:ph type="body" sz="quarter" idx="16"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4990482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Image slide layout">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E069D14A-5371-4906-93E3-B1811A107B41}"/>
              </a:ext>
            </a:extLst>
          </p:cNvPr>
          <p:cNvSpPr>
            <a:spLocks noGrp="1"/>
          </p:cNvSpPr>
          <p:nvPr>
            <p:ph type="pic" sz="quarter" idx="10" hasCustomPrompt="1"/>
          </p:nvPr>
        </p:nvSpPr>
        <p:spPr>
          <a:xfrm>
            <a:off x="0" y="1"/>
            <a:ext cx="12192000" cy="6561423"/>
          </a:xfrm>
          <a:custGeom>
            <a:avLst/>
            <a:gdLst>
              <a:gd name="connsiteX0" fmla="*/ 0 w 12192000"/>
              <a:gd name="connsiteY0" fmla="*/ 0 h 6561423"/>
              <a:gd name="connsiteX1" fmla="*/ 12192000 w 12192000"/>
              <a:gd name="connsiteY1" fmla="*/ 0 h 6561423"/>
              <a:gd name="connsiteX2" fmla="*/ 12192000 w 12192000"/>
              <a:gd name="connsiteY2" fmla="*/ 2455328 h 6561423"/>
              <a:gd name="connsiteX3" fmla="*/ 9675392 w 12192000"/>
              <a:gd name="connsiteY3" fmla="*/ 3302886 h 6561423"/>
              <a:gd name="connsiteX4" fmla="*/ 10157317 w 12192000"/>
              <a:gd name="connsiteY4" fmla="*/ 4390513 h 6561423"/>
              <a:gd name="connsiteX5" fmla="*/ 8230254 w 12192000"/>
              <a:gd name="connsiteY5" fmla="*/ 3789588 h 6561423"/>
              <a:gd name="connsiteX6" fmla="*/ 0 w 12192000"/>
              <a:gd name="connsiteY6" fmla="*/ 6561423 h 6561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561423">
                <a:moveTo>
                  <a:pt x="0" y="0"/>
                </a:moveTo>
                <a:lnTo>
                  <a:pt x="12192000" y="0"/>
                </a:lnTo>
                <a:lnTo>
                  <a:pt x="12192000" y="2455328"/>
                </a:lnTo>
                <a:lnTo>
                  <a:pt x="9675392" y="3302886"/>
                </a:lnTo>
                <a:lnTo>
                  <a:pt x="10157317" y="4390513"/>
                </a:lnTo>
                <a:lnTo>
                  <a:pt x="8230254" y="3789588"/>
                </a:lnTo>
                <a:lnTo>
                  <a:pt x="0" y="6561423"/>
                </a:lnTo>
                <a:close/>
              </a:path>
            </a:pathLst>
          </a:custGeom>
          <a:solidFill>
            <a:schemeClr val="bg1">
              <a:lumMod val="95000"/>
            </a:schemeClr>
          </a:solidFill>
        </p:spPr>
        <p:txBody>
          <a:bodyPr wrap="square" anchor="ctr">
            <a:noAutofit/>
          </a:bodyP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defRPr>
            </a:lvl1pPr>
          </a:lstStyle>
          <a:p>
            <a:r>
              <a:rPr lang="en-US" altLang="ko-KR" dirty="0"/>
              <a:t>Your Picture Here And Send To Back</a:t>
            </a:r>
            <a:endParaRPr lang="ko-KR" altLang="en-US" dirty="0"/>
          </a:p>
          <a:p>
            <a:endParaRPr lang="ko-KR" altLang="en-US" dirty="0"/>
          </a:p>
        </p:txBody>
      </p:sp>
    </p:spTree>
    <p:extLst>
      <p:ext uri="{BB962C8B-B14F-4D97-AF65-F5344CB8AC3E}">
        <p14:creationId xmlns:p14="http://schemas.microsoft.com/office/powerpoint/2010/main" val="18911619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D1B174B9-DDA6-43AC-94FF-E49E8A4C9EE5}"/>
              </a:ext>
            </a:extLst>
          </p:cNvPr>
          <p:cNvSpPr/>
          <p:nvPr userDrawn="1"/>
        </p:nvSpPr>
        <p:spPr>
          <a:xfrm>
            <a:off x="2" y="1"/>
            <a:ext cx="8641787" cy="6858000"/>
          </a:xfrm>
          <a:custGeom>
            <a:avLst/>
            <a:gdLst>
              <a:gd name="connsiteX0" fmla="*/ 0 w 8641787"/>
              <a:gd name="connsiteY0" fmla="*/ 0 h 6858000"/>
              <a:gd name="connsiteX1" fmla="*/ 6012887 w 8641787"/>
              <a:gd name="connsiteY1" fmla="*/ 0 h 6858000"/>
              <a:gd name="connsiteX2" fmla="*/ 8641787 w 8641787"/>
              <a:gd name="connsiteY2" fmla="*/ 6858000 h 6858000"/>
              <a:gd name="connsiteX3" fmla="*/ 0 w 864178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641787" h="6858000">
                <a:moveTo>
                  <a:pt x="0" y="0"/>
                </a:moveTo>
                <a:lnTo>
                  <a:pt x="6012887" y="0"/>
                </a:lnTo>
                <a:lnTo>
                  <a:pt x="8641787" y="6858000"/>
                </a:lnTo>
                <a:lnTo>
                  <a:pt x="0" y="6858000"/>
                </a:lnTo>
                <a:close/>
              </a:path>
            </a:pathLst>
          </a:cu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Freeform: Shape 9">
            <a:extLst>
              <a:ext uri="{FF2B5EF4-FFF2-40B4-BE49-F238E27FC236}">
                <a16:creationId xmlns:a16="http://schemas.microsoft.com/office/drawing/2014/main" id="{6AFFB5B8-275F-4541-94CB-C7A723310F6D}"/>
              </a:ext>
            </a:extLst>
          </p:cNvPr>
          <p:cNvSpPr/>
          <p:nvPr userDrawn="1"/>
        </p:nvSpPr>
        <p:spPr>
          <a:xfrm rot="20330711">
            <a:off x="7416424" y="-293215"/>
            <a:ext cx="234813" cy="7444430"/>
          </a:xfrm>
          <a:custGeom>
            <a:avLst/>
            <a:gdLst>
              <a:gd name="connsiteX0" fmla="*/ 0 w 234813"/>
              <a:gd name="connsiteY0" fmla="*/ 0 h 7444430"/>
              <a:gd name="connsiteX1" fmla="*/ 234813 w 234813"/>
              <a:gd name="connsiteY1" fmla="*/ 90866 h 7444430"/>
              <a:gd name="connsiteX2" fmla="*/ 234813 w 234813"/>
              <a:gd name="connsiteY2" fmla="*/ 7444430 h 7444430"/>
              <a:gd name="connsiteX3" fmla="*/ 0 w 234813"/>
              <a:gd name="connsiteY3" fmla="*/ 7353565 h 7444430"/>
            </a:gdLst>
            <a:ahLst/>
            <a:cxnLst>
              <a:cxn ang="0">
                <a:pos x="connsiteX0" y="connsiteY0"/>
              </a:cxn>
              <a:cxn ang="0">
                <a:pos x="connsiteX1" y="connsiteY1"/>
              </a:cxn>
              <a:cxn ang="0">
                <a:pos x="connsiteX2" y="connsiteY2"/>
              </a:cxn>
              <a:cxn ang="0">
                <a:pos x="connsiteX3" y="connsiteY3"/>
              </a:cxn>
            </a:cxnLst>
            <a:rect l="l" t="t" r="r" b="b"/>
            <a:pathLst>
              <a:path w="234813" h="7444430">
                <a:moveTo>
                  <a:pt x="0" y="0"/>
                </a:moveTo>
                <a:lnTo>
                  <a:pt x="234813" y="90866"/>
                </a:lnTo>
                <a:lnTo>
                  <a:pt x="234813" y="7444430"/>
                </a:lnTo>
                <a:lnTo>
                  <a:pt x="0" y="7353565"/>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Freeform: Shape 12">
            <a:extLst>
              <a:ext uri="{FF2B5EF4-FFF2-40B4-BE49-F238E27FC236}">
                <a16:creationId xmlns:a16="http://schemas.microsoft.com/office/drawing/2014/main" id="{2A91EB93-1A80-4108-9845-8CEBD98D597C}"/>
              </a:ext>
            </a:extLst>
          </p:cNvPr>
          <p:cNvSpPr/>
          <p:nvPr userDrawn="1"/>
        </p:nvSpPr>
        <p:spPr>
          <a:xfrm rot="20330711">
            <a:off x="8020265" y="-134683"/>
            <a:ext cx="234813" cy="2739613"/>
          </a:xfrm>
          <a:custGeom>
            <a:avLst/>
            <a:gdLst>
              <a:gd name="connsiteX0" fmla="*/ 0 w 234813"/>
              <a:gd name="connsiteY0" fmla="*/ 0 h 2739613"/>
              <a:gd name="connsiteX1" fmla="*/ 234813 w 234813"/>
              <a:gd name="connsiteY1" fmla="*/ 90866 h 2739613"/>
              <a:gd name="connsiteX2" fmla="*/ 234813 w 234813"/>
              <a:gd name="connsiteY2" fmla="*/ 2739613 h 2739613"/>
              <a:gd name="connsiteX3" fmla="*/ 0 w 234813"/>
              <a:gd name="connsiteY3" fmla="*/ 2648748 h 2739613"/>
            </a:gdLst>
            <a:ahLst/>
            <a:cxnLst>
              <a:cxn ang="0">
                <a:pos x="connsiteX0" y="connsiteY0"/>
              </a:cxn>
              <a:cxn ang="0">
                <a:pos x="connsiteX1" y="connsiteY1"/>
              </a:cxn>
              <a:cxn ang="0">
                <a:pos x="connsiteX2" y="connsiteY2"/>
              </a:cxn>
              <a:cxn ang="0">
                <a:pos x="connsiteX3" y="connsiteY3"/>
              </a:cxn>
            </a:cxnLst>
            <a:rect l="l" t="t" r="r" b="b"/>
            <a:pathLst>
              <a:path w="234813" h="2739613">
                <a:moveTo>
                  <a:pt x="0" y="0"/>
                </a:moveTo>
                <a:lnTo>
                  <a:pt x="234813" y="90866"/>
                </a:lnTo>
                <a:lnTo>
                  <a:pt x="234813" y="2739613"/>
                </a:lnTo>
                <a:lnTo>
                  <a:pt x="0" y="2648748"/>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Freeform: Shape 13">
            <a:extLst>
              <a:ext uri="{FF2B5EF4-FFF2-40B4-BE49-F238E27FC236}">
                <a16:creationId xmlns:a16="http://schemas.microsoft.com/office/drawing/2014/main" id="{F3E07247-868E-438C-BD34-0D0EC28772B4}"/>
              </a:ext>
            </a:extLst>
          </p:cNvPr>
          <p:cNvSpPr/>
          <p:nvPr userDrawn="1"/>
        </p:nvSpPr>
        <p:spPr>
          <a:xfrm rot="20330711" flipH="1" flipV="1">
            <a:off x="10369955" y="4253071"/>
            <a:ext cx="234813" cy="2739613"/>
          </a:xfrm>
          <a:custGeom>
            <a:avLst/>
            <a:gdLst>
              <a:gd name="connsiteX0" fmla="*/ 0 w 234813"/>
              <a:gd name="connsiteY0" fmla="*/ 0 h 2739613"/>
              <a:gd name="connsiteX1" fmla="*/ 234813 w 234813"/>
              <a:gd name="connsiteY1" fmla="*/ 90866 h 2739613"/>
              <a:gd name="connsiteX2" fmla="*/ 234813 w 234813"/>
              <a:gd name="connsiteY2" fmla="*/ 2739613 h 2739613"/>
              <a:gd name="connsiteX3" fmla="*/ 0 w 234813"/>
              <a:gd name="connsiteY3" fmla="*/ 2648748 h 2739613"/>
            </a:gdLst>
            <a:ahLst/>
            <a:cxnLst>
              <a:cxn ang="0">
                <a:pos x="connsiteX0" y="connsiteY0"/>
              </a:cxn>
              <a:cxn ang="0">
                <a:pos x="connsiteX1" y="connsiteY1"/>
              </a:cxn>
              <a:cxn ang="0">
                <a:pos x="connsiteX2" y="connsiteY2"/>
              </a:cxn>
              <a:cxn ang="0">
                <a:pos x="connsiteX3" y="connsiteY3"/>
              </a:cxn>
            </a:cxnLst>
            <a:rect l="l" t="t" r="r" b="b"/>
            <a:pathLst>
              <a:path w="234813" h="2739613">
                <a:moveTo>
                  <a:pt x="0" y="0"/>
                </a:moveTo>
                <a:lnTo>
                  <a:pt x="234813" y="90866"/>
                </a:lnTo>
                <a:lnTo>
                  <a:pt x="234813" y="2739613"/>
                </a:lnTo>
                <a:lnTo>
                  <a:pt x="0" y="2648748"/>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5260155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5023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747C4C6-F743-4638-89B5-60146629A59E}"/>
              </a:ext>
            </a:extLst>
          </p:cNvPr>
          <p:cNvGrpSpPr/>
          <p:nvPr userDrawn="1"/>
        </p:nvGrpSpPr>
        <p:grpSpPr>
          <a:xfrm flipH="1">
            <a:off x="2657472" y="1971671"/>
            <a:ext cx="1343029" cy="1343029"/>
            <a:chOff x="2190747" y="1657346"/>
            <a:chExt cx="1343029" cy="1343029"/>
          </a:xfrm>
        </p:grpSpPr>
        <p:sp>
          <p:nvSpPr>
            <p:cNvPr id="2" name="Arc 1">
              <a:extLst>
                <a:ext uri="{FF2B5EF4-FFF2-40B4-BE49-F238E27FC236}">
                  <a16:creationId xmlns:a16="http://schemas.microsoft.com/office/drawing/2014/main" id="{B7C2B258-141E-4BC9-85CA-9FDBB30C46BF}"/>
                </a:ext>
              </a:extLst>
            </p:cNvPr>
            <p:cNvSpPr/>
            <p:nvPr userDrawn="1"/>
          </p:nvSpPr>
          <p:spPr>
            <a:xfrm>
              <a:off x="2705100" y="2190749"/>
              <a:ext cx="504825" cy="504825"/>
            </a:xfrm>
            <a:prstGeom prst="arc">
              <a:avLst>
                <a:gd name="adj1" fmla="val 9366810"/>
                <a:gd name="adj2" fmla="val 17844455"/>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4" name="Arc 3">
              <a:extLst>
                <a:ext uri="{FF2B5EF4-FFF2-40B4-BE49-F238E27FC236}">
                  <a16:creationId xmlns:a16="http://schemas.microsoft.com/office/drawing/2014/main" id="{10A7735F-90FC-4DD6-9A30-EA9FF118174A}"/>
                </a:ext>
              </a:extLst>
            </p:cNvPr>
            <p:cNvSpPr/>
            <p:nvPr userDrawn="1"/>
          </p:nvSpPr>
          <p:spPr>
            <a:xfrm>
              <a:off x="2481261" y="1947860"/>
              <a:ext cx="895351" cy="895351"/>
            </a:xfrm>
            <a:prstGeom prst="arc">
              <a:avLst>
                <a:gd name="adj1" fmla="val 9366810"/>
                <a:gd name="adj2" fmla="val 17844455"/>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 name="Arc 4">
              <a:extLst>
                <a:ext uri="{FF2B5EF4-FFF2-40B4-BE49-F238E27FC236}">
                  <a16:creationId xmlns:a16="http://schemas.microsoft.com/office/drawing/2014/main" id="{3B29125C-EA5F-47C9-9310-E31997A572C3}"/>
                </a:ext>
              </a:extLst>
            </p:cNvPr>
            <p:cNvSpPr/>
            <p:nvPr userDrawn="1"/>
          </p:nvSpPr>
          <p:spPr>
            <a:xfrm>
              <a:off x="2190747" y="1657346"/>
              <a:ext cx="1343029" cy="1343029"/>
            </a:xfrm>
            <a:prstGeom prst="arc">
              <a:avLst>
                <a:gd name="adj1" fmla="val 9366810"/>
                <a:gd name="adj2" fmla="val 17844455"/>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spTree>
    <p:extLst>
      <p:ext uri="{BB962C8B-B14F-4D97-AF65-F5344CB8AC3E}">
        <p14:creationId xmlns:p14="http://schemas.microsoft.com/office/powerpoint/2010/main" val="85214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273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1072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2873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2940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CF074AD-5A0D-40B4-813D-34862D7DF200}"/>
              </a:ext>
            </a:extLst>
          </p:cNvPr>
          <p:cNvSpPr/>
          <p:nvPr userDrawn="1"/>
        </p:nvSpPr>
        <p:spPr>
          <a:xfrm>
            <a:off x="0" y="-1"/>
            <a:ext cx="12192000"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solidFill>
                <a:latin typeface="+mj-lt"/>
                <a:cs typeface="Arial" pitchFamily="34" charset="0"/>
              </a:defRPr>
            </a:lvl1pPr>
          </a:lstStyle>
          <a:p>
            <a:pPr lvl="0"/>
            <a:r>
              <a:rPr lang="en-US" altLang="ko-KR" dirty="0"/>
              <a:t>BASIC LAYOUT</a:t>
            </a:r>
          </a:p>
        </p:txBody>
      </p:sp>
      <p:sp>
        <p:nvSpPr>
          <p:cNvPr id="9" name="Rectangle 8">
            <a:extLst>
              <a:ext uri="{FF2B5EF4-FFF2-40B4-BE49-F238E27FC236}">
                <a16:creationId xmlns:a16="http://schemas.microsoft.com/office/drawing/2014/main" id="{136F6D66-F2F9-4BF4-99F9-B1BA1142497F}"/>
              </a:ext>
            </a:extLst>
          </p:cNvPr>
          <p:cNvSpPr/>
          <p:nvPr userDrawn="1"/>
        </p:nvSpPr>
        <p:spPr>
          <a:xfrm>
            <a:off x="0" y="6792686"/>
            <a:ext cx="12192000" cy="653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028761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1" r:id="rId1"/>
    <p:sldLayoutId id="2147483737" r:id="rId2"/>
    <p:sldLayoutId id="2147483736" r:id="rId3"/>
    <p:sldLayoutId id="2147483739" r:id="rId4"/>
    <p:sldLayoutId id="2147483740" r:id="rId5"/>
    <p:sldLayoutId id="2147483751" r:id="rId6"/>
    <p:sldLayoutId id="2147483738" r:id="rId7"/>
    <p:sldLayoutId id="2147483741" r:id="rId8"/>
    <p:sldLayoutId id="2147483742" r:id="rId9"/>
    <p:sldLayoutId id="2147483743" r:id="rId10"/>
    <p:sldLayoutId id="2147483754" r:id="rId11"/>
    <p:sldLayoutId id="2147483744" r:id="rId12"/>
    <p:sldLayoutId id="2147483745" r:id="rId13"/>
    <p:sldLayoutId id="2147483746" r:id="rId14"/>
    <p:sldLayoutId id="2147483747" r:id="rId15"/>
    <p:sldLayoutId id="2147483750" r:id="rId16"/>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C221F751-3C5B-4561-AD14-8637C5B66736}"/>
              </a:ext>
            </a:extLst>
          </p:cNvPr>
          <p:cNvSpPr txBox="1"/>
          <p:nvPr/>
        </p:nvSpPr>
        <p:spPr>
          <a:xfrm>
            <a:off x="7037674" y="3742872"/>
            <a:ext cx="4800224" cy="1107996"/>
          </a:xfrm>
          <a:prstGeom prst="rect">
            <a:avLst/>
          </a:prstGeom>
          <a:noFill/>
        </p:spPr>
        <p:txBody>
          <a:bodyPr wrap="square" rtlCol="0" anchor="ctr">
            <a:spAutoFit/>
          </a:bodyPr>
          <a:lstStyle/>
          <a:p>
            <a:pPr algn="r"/>
            <a:r>
              <a:rPr lang="en-US" altLang="ko-KR" sz="6600" b="1" dirty="0">
                <a:solidFill>
                  <a:schemeClr val="bg1"/>
                </a:solidFill>
                <a:latin typeface="Baskerville Old Face" panose="02020602080505020303" pitchFamily="18" charset="0"/>
                <a:cs typeface="Arial" pitchFamily="34" charset="0"/>
              </a:rPr>
              <a:t>JIANJUN</a:t>
            </a:r>
            <a:endParaRPr lang="ko-KR" altLang="en-US" sz="6600" b="1" dirty="0">
              <a:solidFill>
                <a:schemeClr val="bg1"/>
              </a:solidFill>
              <a:latin typeface="Baskerville Old Face" panose="02020602080505020303" pitchFamily="18" charset="0"/>
              <a:cs typeface="Arial" pitchFamily="34" charset="0"/>
            </a:endParaRPr>
          </a:p>
        </p:txBody>
      </p:sp>
      <p:sp>
        <p:nvSpPr>
          <p:cNvPr id="14" name="TextBox 13">
            <a:extLst>
              <a:ext uri="{FF2B5EF4-FFF2-40B4-BE49-F238E27FC236}">
                <a16:creationId xmlns:a16="http://schemas.microsoft.com/office/drawing/2014/main" id="{DF166F6B-B975-4F3C-BCF2-9971086140FB}"/>
              </a:ext>
            </a:extLst>
          </p:cNvPr>
          <p:cNvSpPr txBox="1"/>
          <p:nvPr/>
        </p:nvSpPr>
        <p:spPr>
          <a:xfrm>
            <a:off x="7037674" y="4860669"/>
            <a:ext cx="4775486" cy="461665"/>
          </a:xfrm>
          <a:prstGeom prst="rect">
            <a:avLst/>
          </a:prstGeom>
          <a:noFill/>
        </p:spPr>
        <p:txBody>
          <a:bodyPr wrap="square" rtlCol="0" anchor="ctr">
            <a:spAutoFit/>
          </a:bodyPr>
          <a:lstStyle/>
          <a:p>
            <a:pPr algn="r"/>
            <a:r>
              <a:rPr lang="en-US" altLang="ko-KR" sz="2400" dirty="0">
                <a:solidFill>
                  <a:schemeClr val="bg1"/>
                </a:solidFill>
                <a:latin typeface="Baskerville Old Face" panose="02020602080505020303" pitchFamily="18" charset="0"/>
                <a:cs typeface="Arial" pitchFamily="34" charset="0"/>
              </a:rPr>
              <a:t>Caretaker for Your Business</a:t>
            </a:r>
            <a:endParaRPr lang="ko-KR" altLang="en-US" sz="2400" dirty="0">
              <a:solidFill>
                <a:schemeClr val="bg1"/>
              </a:solidFill>
              <a:latin typeface="Baskerville Old Face" panose="02020602080505020303" pitchFamily="18" charset="0"/>
              <a:cs typeface="Arial" pitchFamily="34" charset="0"/>
            </a:endParaRPr>
          </a:p>
        </p:txBody>
      </p:sp>
      <p:sp>
        <p:nvSpPr>
          <p:cNvPr id="32" name="Isosceles Triangle 51">
            <a:extLst>
              <a:ext uri="{FF2B5EF4-FFF2-40B4-BE49-F238E27FC236}">
                <a16:creationId xmlns:a16="http://schemas.microsoft.com/office/drawing/2014/main" id="{C7F4914A-EC4B-4F9A-BEB7-0A38D775830D}"/>
              </a:ext>
            </a:extLst>
          </p:cNvPr>
          <p:cNvSpPr/>
          <p:nvPr/>
        </p:nvSpPr>
        <p:spPr>
          <a:xfrm>
            <a:off x="5458499" y="3355305"/>
            <a:ext cx="226184" cy="165862"/>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3" name="Parallelogram 15">
            <a:extLst>
              <a:ext uri="{FF2B5EF4-FFF2-40B4-BE49-F238E27FC236}">
                <a16:creationId xmlns:a16="http://schemas.microsoft.com/office/drawing/2014/main" id="{24C7C768-EB95-4E47-966B-307DC6C5CE5F}"/>
              </a:ext>
            </a:extLst>
          </p:cNvPr>
          <p:cNvSpPr/>
          <p:nvPr/>
        </p:nvSpPr>
        <p:spPr>
          <a:xfrm rot="16200000">
            <a:off x="4978482" y="610336"/>
            <a:ext cx="334943" cy="362564"/>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4" name="Oval 66">
            <a:extLst>
              <a:ext uri="{FF2B5EF4-FFF2-40B4-BE49-F238E27FC236}">
                <a16:creationId xmlns:a16="http://schemas.microsoft.com/office/drawing/2014/main" id="{5E1A3659-43CE-4610-A2AD-E309F70E9E0E}"/>
              </a:ext>
            </a:extLst>
          </p:cNvPr>
          <p:cNvSpPr/>
          <p:nvPr/>
        </p:nvSpPr>
        <p:spPr>
          <a:xfrm rot="20700000">
            <a:off x="5750683" y="4256921"/>
            <a:ext cx="306925" cy="262906"/>
          </a:xfrm>
          <a:custGeom>
            <a:avLst/>
            <a:gdLst/>
            <a:ahLst/>
            <a:cxnLst/>
            <a:rect l="l" t="t" r="r" b="b"/>
            <a:pathLst>
              <a:path w="2901316" h="2485205">
                <a:moveTo>
                  <a:pt x="2901316" y="8833"/>
                </a:moveTo>
                <a:lnTo>
                  <a:pt x="2885407" y="69738"/>
                </a:lnTo>
                <a:lnTo>
                  <a:pt x="2890344" y="71061"/>
                </a:lnTo>
                <a:lnTo>
                  <a:pt x="2331295" y="2157461"/>
                </a:lnTo>
                <a:lnTo>
                  <a:pt x="2322295" y="2155049"/>
                </a:lnTo>
                <a:cubicBezTo>
                  <a:pt x="2311779" y="2339141"/>
                  <a:pt x="2127696" y="2485205"/>
                  <a:pt x="1902404" y="2485205"/>
                </a:cubicBezTo>
                <a:cubicBezTo>
                  <a:pt x="1669201" y="2485205"/>
                  <a:pt x="1480151" y="2328701"/>
                  <a:pt x="1480150" y="2135644"/>
                </a:cubicBezTo>
                <a:cubicBezTo>
                  <a:pt x="1480150" y="1942587"/>
                  <a:pt x="1669200" y="1786083"/>
                  <a:pt x="1902404" y="1786083"/>
                </a:cubicBezTo>
                <a:cubicBezTo>
                  <a:pt x="2026046" y="1786083"/>
                  <a:pt x="2137276" y="1830075"/>
                  <a:pt x="2213623" y="1901150"/>
                </a:cubicBezTo>
                <a:lnTo>
                  <a:pt x="2586815" y="508378"/>
                </a:lnTo>
                <a:lnTo>
                  <a:pt x="1283297" y="508378"/>
                </a:lnTo>
                <a:lnTo>
                  <a:pt x="847984" y="2132988"/>
                </a:lnTo>
                <a:lnTo>
                  <a:pt x="841776" y="2131324"/>
                </a:lnTo>
                <a:cubicBezTo>
                  <a:pt x="829584" y="2314002"/>
                  <a:pt x="646295" y="2458448"/>
                  <a:pt x="422254" y="2458448"/>
                </a:cubicBezTo>
                <a:cubicBezTo>
                  <a:pt x="189051" y="2458448"/>
                  <a:pt x="1" y="2301944"/>
                  <a:pt x="0" y="2108887"/>
                </a:cubicBezTo>
                <a:cubicBezTo>
                  <a:pt x="0" y="1915830"/>
                  <a:pt x="189051" y="1759326"/>
                  <a:pt x="422255" y="1759326"/>
                </a:cubicBezTo>
                <a:cubicBezTo>
                  <a:pt x="544771" y="1759326"/>
                  <a:pt x="655100" y="1802522"/>
                  <a:pt x="731465" y="1872378"/>
                </a:cubicBezTo>
                <a:lnTo>
                  <a:pt x="1233167" y="0"/>
                </a:lnTo>
                <a:lnTo>
                  <a:pt x="1266129" y="883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5" name="Rectangle 130">
            <a:extLst>
              <a:ext uri="{FF2B5EF4-FFF2-40B4-BE49-F238E27FC236}">
                <a16:creationId xmlns:a16="http://schemas.microsoft.com/office/drawing/2014/main" id="{C38AB0EB-3E4B-4EB3-8986-8912DDE2B3BD}"/>
              </a:ext>
            </a:extLst>
          </p:cNvPr>
          <p:cNvSpPr/>
          <p:nvPr/>
        </p:nvSpPr>
        <p:spPr>
          <a:xfrm>
            <a:off x="6543350" y="925548"/>
            <a:ext cx="393301" cy="395087"/>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6" name="Oval 25">
            <a:extLst>
              <a:ext uri="{FF2B5EF4-FFF2-40B4-BE49-F238E27FC236}">
                <a16:creationId xmlns:a16="http://schemas.microsoft.com/office/drawing/2014/main" id="{7EC3674A-B92E-4495-AB74-A7153464DC61}"/>
              </a:ext>
            </a:extLst>
          </p:cNvPr>
          <p:cNvSpPr>
            <a:spLocks noChangeAspect="1"/>
          </p:cNvSpPr>
          <p:nvPr/>
        </p:nvSpPr>
        <p:spPr>
          <a:xfrm>
            <a:off x="4353699" y="1754911"/>
            <a:ext cx="193723" cy="193988"/>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7" name="Round Same Side Corner Rectangle 8">
            <a:extLst>
              <a:ext uri="{FF2B5EF4-FFF2-40B4-BE49-F238E27FC236}">
                <a16:creationId xmlns:a16="http://schemas.microsoft.com/office/drawing/2014/main" id="{1C893DA3-52C7-4BA5-8365-136F4E11773F}"/>
              </a:ext>
            </a:extLst>
          </p:cNvPr>
          <p:cNvSpPr/>
          <p:nvPr/>
        </p:nvSpPr>
        <p:spPr>
          <a:xfrm>
            <a:off x="4964671" y="2640492"/>
            <a:ext cx="158632" cy="158875"/>
          </a:xfrm>
          <a:custGeom>
            <a:avLst/>
            <a:gdLst/>
            <a:ahLst/>
            <a:cxn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8" name="Rounded Rectangle 51">
            <a:extLst>
              <a:ext uri="{FF2B5EF4-FFF2-40B4-BE49-F238E27FC236}">
                <a16:creationId xmlns:a16="http://schemas.microsoft.com/office/drawing/2014/main" id="{69A29945-1B5C-480A-AD72-3775F4CC415D}"/>
              </a:ext>
            </a:extLst>
          </p:cNvPr>
          <p:cNvSpPr/>
          <p:nvPr/>
        </p:nvSpPr>
        <p:spPr>
          <a:xfrm rot="16200000" flipH="1">
            <a:off x="5219065" y="1825556"/>
            <a:ext cx="237102" cy="223294"/>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39" name="Rounded Rectangle 2">
            <a:extLst>
              <a:ext uri="{FF2B5EF4-FFF2-40B4-BE49-F238E27FC236}">
                <a16:creationId xmlns:a16="http://schemas.microsoft.com/office/drawing/2014/main" id="{2027F04B-4AD3-4E0F-9BAB-5353137B1708}"/>
              </a:ext>
            </a:extLst>
          </p:cNvPr>
          <p:cNvSpPr/>
          <p:nvPr/>
        </p:nvSpPr>
        <p:spPr>
          <a:xfrm>
            <a:off x="360293" y="3850243"/>
            <a:ext cx="362565" cy="362565"/>
          </a:xfrm>
          <a:custGeom>
            <a:avLst/>
            <a:gdLst>
              <a:gd name="connsiteX0" fmla="*/ 1979373 w 3960440"/>
              <a:gd name="connsiteY0" fmla="*/ 472350 h 3960000"/>
              <a:gd name="connsiteX1" fmla="*/ 813783 w 3960440"/>
              <a:gd name="connsiteY1" fmla="*/ 1434034 h 3960000"/>
              <a:gd name="connsiteX2" fmla="*/ 1171732 w 3960440"/>
              <a:gd name="connsiteY2" fmla="*/ 2285845 h 3960000"/>
              <a:gd name="connsiteX3" fmla="*/ 1338560 w 3960440"/>
              <a:gd name="connsiteY3" fmla="*/ 1981614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71732 w 3960440"/>
              <a:gd name="connsiteY2" fmla="*/ 2285845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60440" h="3960000">
                <a:moveTo>
                  <a:pt x="1979373" y="472350"/>
                </a:moveTo>
                <a:cubicBezTo>
                  <a:pt x="1228307" y="485871"/>
                  <a:pt x="850011" y="1078219"/>
                  <a:pt x="813783" y="1434034"/>
                </a:cubicBezTo>
                <a:cubicBezTo>
                  <a:pt x="787561" y="1781828"/>
                  <a:pt x="889690" y="2005359"/>
                  <a:pt x="1119009" y="2222584"/>
                </a:cubicBezTo>
                <a:cubicBezTo>
                  <a:pt x="1178964" y="2123026"/>
                  <a:pt x="1260199" y="1908547"/>
                  <a:pt x="1328015" y="1812920"/>
                </a:cubicBezTo>
                <a:cubicBezTo>
                  <a:pt x="1222115" y="1647651"/>
                  <a:pt x="1255483" y="1756375"/>
                  <a:pt x="1234998" y="1431771"/>
                </a:cubicBezTo>
                <a:cubicBezTo>
                  <a:pt x="1331609" y="922504"/>
                  <a:pt x="1719145" y="812633"/>
                  <a:pt x="2217373" y="891303"/>
                </a:cubicBezTo>
                <a:cubicBezTo>
                  <a:pt x="2693518" y="1016895"/>
                  <a:pt x="2787642" y="1344599"/>
                  <a:pt x="2783502" y="1606823"/>
                </a:cubicBezTo>
                <a:cubicBezTo>
                  <a:pt x="2771081" y="1743454"/>
                  <a:pt x="2679609" y="2064482"/>
                  <a:pt x="2456028" y="2225955"/>
                </a:cubicBezTo>
                <a:cubicBezTo>
                  <a:pt x="2192422" y="2399851"/>
                  <a:pt x="2004893" y="2209395"/>
                  <a:pt x="2026974" y="2018938"/>
                </a:cubicBezTo>
                <a:cubicBezTo>
                  <a:pt x="2072519" y="1810540"/>
                  <a:pt x="2086043" y="1754994"/>
                  <a:pt x="2135727" y="1554876"/>
                </a:cubicBezTo>
                <a:cubicBezTo>
                  <a:pt x="2195073" y="1382360"/>
                  <a:pt x="2084273" y="1259912"/>
                  <a:pt x="1915898" y="1219889"/>
                </a:cubicBezTo>
                <a:cubicBezTo>
                  <a:pt x="1750283" y="1186766"/>
                  <a:pt x="1626460" y="1331294"/>
                  <a:pt x="1589196" y="1434803"/>
                </a:cubicBezTo>
                <a:cubicBezTo>
                  <a:pt x="1499489" y="1732912"/>
                  <a:pt x="1614533" y="1824000"/>
                  <a:pt x="1574511" y="1939931"/>
                </a:cubicBezTo>
                <a:cubicBezTo>
                  <a:pt x="1332991" y="2671400"/>
                  <a:pt x="1220920" y="3468343"/>
                  <a:pt x="1339611" y="3487664"/>
                </a:cubicBezTo>
                <a:cubicBezTo>
                  <a:pt x="1434840" y="3497327"/>
                  <a:pt x="1730357" y="3129057"/>
                  <a:pt x="1887692" y="2422431"/>
                </a:cubicBezTo>
                <a:cubicBezTo>
                  <a:pt x="1985681" y="2531460"/>
                  <a:pt x="2093439" y="2747804"/>
                  <a:pt x="2336342" y="2720202"/>
                </a:cubicBezTo>
                <a:cubicBezTo>
                  <a:pt x="2693796" y="2666377"/>
                  <a:pt x="3092265" y="2401394"/>
                  <a:pt x="3176454" y="1627140"/>
                </a:cubicBezTo>
                <a:cubicBezTo>
                  <a:pt x="3254038" y="999456"/>
                  <a:pt x="2816023" y="430731"/>
                  <a:pt x="1979373" y="472350"/>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40" name="Rounded Rectangle 8">
            <a:extLst>
              <a:ext uri="{FF2B5EF4-FFF2-40B4-BE49-F238E27FC236}">
                <a16:creationId xmlns:a16="http://schemas.microsoft.com/office/drawing/2014/main" id="{97542CC7-8662-43EF-AC65-2E16AB462F1F}"/>
              </a:ext>
            </a:extLst>
          </p:cNvPr>
          <p:cNvSpPr/>
          <p:nvPr/>
        </p:nvSpPr>
        <p:spPr>
          <a:xfrm>
            <a:off x="4653360" y="3758170"/>
            <a:ext cx="144473" cy="144457"/>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41" name="Rounded Rectangle 2">
            <a:extLst>
              <a:ext uri="{FF2B5EF4-FFF2-40B4-BE49-F238E27FC236}">
                <a16:creationId xmlns:a16="http://schemas.microsoft.com/office/drawing/2014/main" id="{DD85458F-48EB-44AD-A28A-C6D6613255DB}"/>
              </a:ext>
            </a:extLst>
          </p:cNvPr>
          <p:cNvSpPr/>
          <p:nvPr/>
        </p:nvSpPr>
        <p:spPr>
          <a:xfrm>
            <a:off x="6178829" y="2444357"/>
            <a:ext cx="290471" cy="290471"/>
          </a:xfrm>
          <a:custGeom>
            <a:avLst/>
            <a:gdLst>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155131 w 3960000"/>
              <a:gd name="connsiteY16" fmla="*/ 1419365 h 3960000"/>
              <a:gd name="connsiteX17" fmla="*/ 3207849 w 3960000"/>
              <a:gd name="connsiteY17" fmla="*/ 1493166 h 3960000"/>
              <a:gd name="connsiteX18" fmla="*/ 3407333 w 3960000"/>
              <a:gd name="connsiteY18" fmla="*/ 1117847 h 3960000"/>
              <a:gd name="connsiteX19" fmla="*/ 3108461 w 3960000"/>
              <a:gd name="connsiteY19" fmla="*/ 1185086 h 3960000"/>
              <a:gd name="connsiteX20" fmla="*/ 3334650 w 3960000"/>
              <a:gd name="connsiteY20" fmla="*/ 883134 h 3960000"/>
              <a:gd name="connsiteX21" fmla="*/ 2995677 w 3960000"/>
              <a:gd name="connsiteY21" fmla="*/ 1008938 h 3960000"/>
              <a:gd name="connsiteX22" fmla="*/ 2538382 w 3960000"/>
              <a:gd name="connsiteY22" fmla="*/ 802616 h 3960000"/>
              <a:gd name="connsiteX23" fmla="*/ 308009 w 3960000"/>
              <a:gd name="connsiteY23" fmla="*/ 0 h 3960000"/>
              <a:gd name="connsiteX24" fmla="*/ 3651991 w 3960000"/>
              <a:gd name="connsiteY24" fmla="*/ 0 h 3960000"/>
              <a:gd name="connsiteX25" fmla="*/ 3960000 w 3960000"/>
              <a:gd name="connsiteY25" fmla="*/ 308009 h 3960000"/>
              <a:gd name="connsiteX26" fmla="*/ 3960000 w 3960000"/>
              <a:gd name="connsiteY26" fmla="*/ 3651991 h 3960000"/>
              <a:gd name="connsiteX27" fmla="*/ 3651991 w 3960000"/>
              <a:gd name="connsiteY27" fmla="*/ 3960000 h 3960000"/>
              <a:gd name="connsiteX28" fmla="*/ 308009 w 3960000"/>
              <a:gd name="connsiteY28" fmla="*/ 3960000 h 3960000"/>
              <a:gd name="connsiteX29" fmla="*/ 0 w 3960000"/>
              <a:gd name="connsiteY29" fmla="*/ 3651991 h 3960000"/>
              <a:gd name="connsiteX30" fmla="*/ 0 w 3960000"/>
              <a:gd name="connsiteY30" fmla="*/ 308009 h 3960000"/>
              <a:gd name="connsiteX31" fmla="*/ 308009 w 3960000"/>
              <a:gd name="connsiteY31" fmla="*/ 0 h 3960000"/>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207849 w 3960000"/>
              <a:gd name="connsiteY16" fmla="*/ 1493166 h 3960000"/>
              <a:gd name="connsiteX17" fmla="*/ 3407333 w 3960000"/>
              <a:gd name="connsiteY17" fmla="*/ 1117847 h 3960000"/>
              <a:gd name="connsiteX18" fmla="*/ 3108461 w 3960000"/>
              <a:gd name="connsiteY18" fmla="*/ 1185086 h 3960000"/>
              <a:gd name="connsiteX19" fmla="*/ 3334650 w 3960000"/>
              <a:gd name="connsiteY19" fmla="*/ 883134 h 3960000"/>
              <a:gd name="connsiteX20" fmla="*/ 2995677 w 3960000"/>
              <a:gd name="connsiteY20" fmla="*/ 1008938 h 3960000"/>
              <a:gd name="connsiteX21" fmla="*/ 2538382 w 3960000"/>
              <a:gd name="connsiteY21" fmla="*/ 802616 h 3960000"/>
              <a:gd name="connsiteX22" fmla="*/ 308009 w 3960000"/>
              <a:gd name="connsiteY22" fmla="*/ 0 h 3960000"/>
              <a:gd name="connsiteX23" fmla="*/ 3651991 w 3960000"/>
              <a:gd name="connsiteY23" fmla="*/ 0 h 3960000"/>
              <a:gd name="connsiteX24" fmla="*/ 3960000 w 3960000"/>
              <a:gd name="connsiteY24" fmla="*/ 308009 h 3960000"/>
              <a:gd name="connsiteX25" fmla="*/ 3960000 w 3960000"/>
              <a:gd name="connsiteY25" fmla="*/ 3651991 h 3960000"/>
              <a:gd name="connsiteX26" fmla="*/ 3651991 w 3960000"/>
              <a:gd name="connsiteY26" fmla="*/ 3960000 h 3960000"/>
              <a:gd name="connsiteX27" fmla="*/ 308009 w 3960000"/>
              <a:gd name="connsiteY27" fmla="*/ 3960000 h 3960000"/>
              <a:gd name="connsiteX28" fmla="*/ 0 w 3960000"/>
              <a:gd name="connsiteY28" fmla="*/ 3651991 h 3960000"/>
              <a:gd name="connsiteX29" fmla="*/ 0 w 3960000"/>
              <a:gd name="connsiteY29" fmla="*/ 308009 h 3960000"/>
              <a:gd name="connsiteX30" fmla="*/ 308009 w 3960000"/>
              <a:gd name="connsiteY30"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08461 w 3960000"/>
              <a:gd name="connsiteY17" fmla="*/ 1185086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60000" h="3960000">
                <a:moveTo>
                  <a:pt x="3160999" y="1374274"/>
                </a:moveTo>
                <a:lnTo>
                  <a:pt x="3155132" y="1419362"/>
                </a:lnTo>
                <a:lnTo>
                  <a:pt x="3160999" y="1374274"/>
                </a:lnTo>
                <a:close/>
                <a:moveTo>
                  <a:pt x="2496208" y="770986"/>
                </a:moveTo>
                <a:cubicBezTo>
                  <a:pt x="2113414" y="770986"/>
                  <a:pt x="1929581" y="1106902"/>
                  <a:pt x="1921633" y="1292845"/>
                </a:cubicBezTo>
                <a:cubicBezTo>
                  <a:pt x="1914712" y="1454769"/>
                  <a:pt x="1928136" y="1522392"/>
                  <a:pt x="1942445" y="1570340"/>
                </a:cubicBezTo>
                <a:cubicBezTo>
                  <a:pt x="1547199" y="1510736"/>
                  <a:pt x="1237189" y="1330681"/>
                  <a:pt x="815277" y="836121"/>
                </a:cubicBezTo>
                <a:cubicBezTo>
                  <a:pt x="618819" y="1229038"/>
                  <a:pt x="733086" y="1558961"/>
                  <a:pt x="965659" y="1735195"/>
                </a:cubicBezTo>
                <a:cubicBezTo>
                  <a:pt x="864541" y="1716416"/>
                  <a:pt x="662904" y="1695759"/>
                  <a:pt x="570453" y="1629310"/>
                </a:cubicBezTo>
                <a:cubicBezTo>
                  <a:pt x="597898" y="2016450"/>
                  <a:pt x="990931" y="2177657"/>
                  <a:pt x="1196057" y="2257108"/>
                </a:cubicBezTo>
                <a:cubicBezTo>
                  <a:pt x="1113718" y="2275887"/>
                  <a:pt x="943857" y="2321380"/>
                  <a:pt x="813848" y="2296824"/>
                </a:cubicBezTo>
                <a:cubicBezTo>
                  <a:pt x="926523" y="2634848"/>
                  <a:pt x="1326064" y="2611755"/>
                  <a:pt x="1486410" y="2607420"/>
                </a:cubicBezTo>
                <a:cubicBezTo>
                  <a:pt x="1297174" y="2749708"/>
                  <a:pt x="1000058" y="2795794"/>
                  <a:pt x="489408" y="2829018"/>
                </a:cubicBezTo>
                <a:cubicBezTo>
                  <a:pt x="914827" y="3139596"/>
                  <a:pt x="1734874" y="3242281"/>
                  <a:pt x="2062787" y="3146219"/>
                </a:cubicBezTo>
                <a:cubicBezTo>
                  <a:pt x="2763394" y="2903535"/>
                  <a:pt x="2915370" y="2621267"/>
                  <a:pt x="3074271" y="2105563"/>
                </a:cubicBezTo>
                <a:cubicBezTo>
                  <a:pt x="3173740" y="1733406"/>
                  <a:pt x="3145310" y="1648999"/>
                  <a:pt x="3207849" y="1493166"/>
                </a:cubicBezTo>
                <a:cubicBezTo>
                  <a:pt x="3270388" y="1337333"/>
                  <a:pt x="3414210" y="1276468"/>
                  <a:pt x="3449507" y="1170564"/>
                </a:cubicBezTo>
                <a:cubicBezTo>
                  <a:pt x="3349883" y="1192977"/>
                  <a:pt x="3252716" y="1239516"/>
                  <a:pt x="3140091" y="1227260"/>
                </a:cubicBezTo>
                <a:cubicBezTo>
                  <a:pt x="3219995" y="1183499"/>
                  <a:pt x="3274317" y="996523"/>
                  <a:pt x="3324107" y="851504"/>
                </a:cubicBezTo>
                <a:cubicBezTo>
                  <a:pt x="3215037" y="921165"/>
                  <a:pt x="3152155" y="998691"/>
                  <a:pt x="2995677" y="1008938"/>
                </a:cubicBezTo>
                <a:cubicBezTo>
                  <a:pt x="2884471" y="881691"/>
                  <a:pt x="2678487" y="770986"/>
                  <a:pt x="2496208" y="77098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42" name="Rounded Rectangle 3">
            <a:extLst>
              <a:ext uri="{FF2B5EF4-FFF2-40B4-BE49-F238E27FC236}">
                <a16:creationId xmlns:a16="http://schemas.microsoft.com/office/drawing/2014/main" id="{87020242-DD7D-482B-A998-6D0326737345}"/>
              </a:ext>
            </a:extLst>
          </p:cNvPr>
          <p:cNvSpPr>
            <a:spLocks noChangeAspect="1"/>
          </p:cNvSpPr>
          <p:nvPr/>
        </p:nvSpPr>
        <p:spPr>
          <a:xfrm>
            <a:off x="2449886" y="604588"/>
            <a:ext cx="290471" cy="290471"/>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43" name="Rounded Rectangle 10">
            <a:extLst>
              <a:ext uri="{FF2B5EF4-FFF2-40B4-BE49-F238E27FC236}">
                <a16:creationId xmlns:a16="http://schemas.microsoft.com/office/drawing/2014/main" id="{32DF34AC-FCFA-46EB-8466-5702232D85A3}"/>
              </a:ext>
            </a:extLst>
          </p:cNvPr>
          <p:cNvSpPr>
            <a:spLocks noChangeAspect="1"/>
          </p:cNvSpPr>
          <p:nvPr/>
        </p:nvSpPr>
        <p:spPr>
          <a:xfrm>
            <a:off x="6917601" y="3702294"/>
            <a:ext cx="356613" cy="362565"/>
          </a:xfrm>
          <a:custGeom>
            <a:avLst/>
            <a:gdLst/>
            <a:ahLst/>
            <a:cxnLst/>
            <a:rect l="l" t="t" r="r" b="b"/>
            <a:pathLst>
              <a:path w="3186824" h="3240000">
                <a:moveTo>
                  <a:pt x="2141174" y="1384899"/>
                </a:moveTo>
                <a:lnTo>
                  <a:pt x="2141174" y="1528887"/>
                </a:lnTo>
                <a:lnTo>
                  <a:pt x="1997174" y="1528887"/>
                </a:lnTo>
                <a:lnTo>
                  <a:pt x="1997174" y="1744911"/>
                </a:lnTo>
                <a:lnTo>
                  <a:pt x="2141174" y="1744911"/>
                </a:lnTo>
                <a:lnTo>
                  <a:pt x="2141174" y="1888899"/>
                </a:lnTo>
                <a:lnTo>
                  <a:pt x="2357174" y="1888899"/>
                </a:lnTo>
                <a:lnTo>
                  <a:pt x="2357174" y="1744911"/>
                </a:lnTo>
                <a:lnTo>
                  <a:pt x="2501174" y="1744911"/>
                </a:lnTo>
                <a:lnTo>
                  <a:pt x="2501174" y="1528887"/>
                </a:lnTo>
                <a:lnTo>
                  <a:pt x="2357174" y="1528887"/>
                </a:lnTo>
                <a:lnTo>
                  <a:pt x="2357174" y="1384899"/>
                </a:lnTo>
                <a:close/>
                <a:moveTo>
                  <a:pt x="1286582" y="1008157"/>
                </a:moveTo>
                <a:cubicBezTo>
                  <a:pt x="1148208" y="1006486"/>
                  <a:pt x="1009270" y="1051569"/>
                  <a:pt x="894997" y="1143711"/>
                </a:cubicBezTo>
                <a:cubicBezTo>
                  <a:pt x="666451" y="1327995"/>
                  <a:pt x="600947" y="1648602"/>
                  <a:pt x="738892" y="1907765"/>
                </a:cubicBezTo>
                <a:cubicBezTo>
                  <a:pt x="876837" y="2166928"/>
                  <a:pt x="1179371" y="2291639"/>
                  <a:pt x="1459875" y="2204971"/>
                </a:cubicBezTo>
                <a:cubicBezTo>
                  <a:pt x="1676459" y="2138053"/>
                  <a:pt x="1832801" y="1959669"/>
                  <a:pt x="1876637" y="1747242"/>
                </a:cubicBezTo>
                <a:lnTo>
                  <a:pt x="1879565" y="1747242"/>
                </a:lnTo>
                <a:lnTo>
                  <a:pt x="1879565" y="1728291"/>
                </a:lnTo>
                <a:cubicBezTo>
                  <a:pt x="1891883" y="1671800"/>
                  <a:pt x="1894168" y="1612713"/>
                  <a:pt x="1887545" y="1552862"/>
                </a:cubicBezTo>
                <a:lnTo>
                  <a:pt x="1879565" y="1553745"/>
                </a:lnTo>
                <a:lnTo>
                  <a:pt x="1879565" y="1531218"/>
                </a:lnTo>
                <a:lnTo>
                  <a:pt x="1231565" y="1531218"/>
                </a:lnTo>
                <a:lnTo>
                  <a:pt x="1231565" y="1747242"/>
                </a:lnTo>
                <a:lnTo>
                  <a:pt x="1565835" y="1747242"/>
                </a:lnTo>
                <a:cubicBezTo>
                  <a:pt x="1530201" y="1827940"/>
                  <a:pt x="1460959" y="1892348"/>
                  <a:pt x="1371795" y="1919897"/>
                </a:cubicBezTo>
                <a:cubicBezTo>
                  <a:pt x="1228031" y="1964316"/>
                  <a:pt x="1072976" y="1900399"/>
                  <a:pt x="1002277" y="1767573"/>
                </a:cubicBezTo>
                <a:cubicBezTo>
                  <a:pt x="931578" y="1634747"/>
                  <a:pt x="965150" y="1470429"/>
                  <a:pt x="1082284" y="1375980"/>
                </a:cubicBezTo>
                <a:cubicBezTo>
                  <a:pt x="1199418" y="1281531"/>
                  <a:pt x="1367118" y="1283556"/>
                  <a:pt x="1481937" y="1380807"/>
                </a:cubicBezTo>
                <a:lnTo>
                  <a:pt x="1674778" y="1153129"/>
                </a:lnTo>
                <a:cubicBezTo>
                  <a:pt x="1562764" y="1058254"/>
                  <a:pt x="1424955" y="1009828"/>
                  <a:pt x="1286582" y="1008157"/>
                </a:cubicBezTo>
                <a:close/>
                <a:moveTo>
                  <a:pt x="293028" y="0"/>
                </a:moveTo>
                <a:lnTo>
                  <a:pt x="2893796" y="0"/>
                </a:lnTo>
                <a:cubicBezTo>
                  <a:pt x="3055631" y="0"/>
                  <a:pt x="3186824" y="131193"/>
                  <a:pt x="3186824" y="293028"/>
                </a:cubicBezTo>
                <a:lnTo>
                  <a:pt x="3186824" y="2946972"/>
                </a:lnTo>
                <a:cubicBezTo>
                  <a:pt x="3186824" y="3108807"/>
                  <a:pt x="3055631" y="3240000"/>
                  <a:pt x="2893796" y="3240000"/>
                </a:cubicBezTo>
                <a:lnTo>
                  <a:pt x="293028" y="3240000"/>
                </a:lnTo>
                <a:cubicBezTo>
                  <a:pt x="131193" y="3240000"/>
                  <a:pt x="0" y="3108807"/>
                  <a:pt x="0" y="2946972"/>
                </a:cubicBezTo>
                <a:lnTo>
                  <a:pt x="0" y="293028"/>
                </a:lnTo>
                <a:cubicBezTo>
                  <a:pt x="0" y="131193"/>
                  <a:pt x="131193" y="0"/>
                  <a:pt x="29302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4" name="Block Arc 6">
            <a:extLst>
              <a:ext uri="{FF2B5EF4-FFF2-40B4-BE49-F238E27FC236}">
                <a16:creationId xmlns:a16="http://schemas.microsoft.com/office/drawing/2014/main" id="{42EEF007-9371-40E9-BCA4-255A1DB8A5C9}"/>
              </a:ext>
            </a:extLst>
          </p:cNvPr>
          <p:cNvSpPr/>
          <p:nvPr/>
        </p:nvSpPr>
        <p:spPr>
          <a:xfrm>
            <a:off x="5469195" y="5635320"/>
            <a:ext cx="444475" cy="448847"/>
          </a:xfrm>
          <a:custGeom>
            <a:avLst/>
            <a:gdLst>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151233"/>
              <a:gd name="connsiteY0" fmla="*/ 2175617 h 3221116"/>
              <a:gd name="connsiteX1" fmla="*/ 2658205 w 3151233"/>
              <a:gd name="connsiteY1" fmla="*/ 2178566 h 3221116"/>
              <a:gd name="connsiteX2" fmla="*/ 2664630 w 3151233"/>
              <a:gd name="connsiteY2" fmla="*/ 2175617 h 3221116"/>
              <a:gd name="connsiteX3" fmla="*/ 1477043 w 3151233"/>
              <a:gd name="connsiteY3" fmla="*/ 1144372 h 3221116"/>
              <a:gd name="connsiteX4" fmla="*/ 1409070 w 3151233"/>
              <a:gd name="connsiteY4" fmla="*/ 1159393 h 3221116"/>
              <a:gd name="connsiteX5" fmla="*/ 1152384 w 3151233"/>
              <a:gd name="connsiteY5" fmla="*/ 1703728 h 3221116"/>
              <a:gd name="connsiteX6" fmla="*/ 1514013 w 3151233"/>
              <a:gd name="connsiteY6" fmla="*/ 2152290 h 3221116"/>
              <a:gd name="connsiteX7" fmla="*/ 1850815 w 3151233"/>
              <a:gd name="connsiteY7" fmla="*/ 1654259 h 3221116"/>
              <a:gd name="connsiteX8" fmla="*/ 1830467 w 3151233"/>
              <a:gd name="connsiteY8" fmla="*/ 1515986 h 3221116"/>
              <a:gd name="connsiteX9" fmla="*/ 1477043 w 3151233"/>
              <a:gd name="connsiteY9" fmla="*/ 1144372 h 3221116"/>
              <a:gd name="connsiteX10" fmla="*/ 1651152 w 3151233"/>
              <a:gd name="connsiteY10" fmla="*/ 501 h 3221116"/>
              <a:gd name="connsiteX11" fmla="*/ 2580395 w 3151233"/>
              <a:gd name="connsiteY11" fmla="*/ 324821 h 3221116"/>
              <a:gd name="connsiteX12" fmla="*/ 3030464 w 3151233"/>
              <a:gd name="connsiteY12" fmla="*/ 2249544 h 3221116"/>
              <a:gd name="connsiteX13" fmla="*/ 2585849 w 3151233"/>
              <a:gd name="connsiteY13" fmla="*/ 2588887 h 3221116"/>
              <a:gd name="connsiteX14" fmla="*/ 1973374 w 3151233"/>
              <a:gd name="connsiteY14" fmla="*/ 2195096 h 3221116"/>
              <a:gd name="connsiteX15" fmla="*/ 1390827 w 3151233"/>
              <a:gd name="connsiteY15" fmla="*/ 2527630 h 3221116"/>
              <a:gd name="connsiteX16" fmla="*/ 783896 w 3151233"/>
              <a:gd name="connsiteY16" fmla="*/ 1665044 h 3221116"/>
              <a:gd name="connsiteX17" fmla="*/ 1268509 w 3151233"/>
              <a:gd name="connsiteY17" fmla="*/ 819983 h 3221116"/>
              <a:gd name="connsiteX18" fmla="*/ 1328805 w 3151233"/>
              <a:gd name="connsiteY18" fmla="*/ 807930 h 3221116"/>
              <a:gd name="connsiteX19" fmla="*/ 1390827 w 3151233"/>
              <a:gd name="connsiteY19" fmla="*/ 802457 h 3221116"/>
              <a:gd name="connsiteX20" fmla="*/ 1462242 w 3151233"/>
              <a:gd name="connsiteY20" fmla="*/ 801708 h 3221116"/>
              <a:gd name="connsiteX21" fmla="*/ 1956122 w 3151233"/>
              <a:gd name="connsiteY21" fmla="*/ 1110076 h 3221116"/>
              <a:gd name="connsiteX22" fmla="*/ 1973374 w 3151233"/>
              <a:gd name="connsiteY22" fmla="*/ 875315 h 3221116"/>
              <a:gd name="connsiteX23" fmla="*/ 2333414 w 3151233"/>
              <a:gd name="connsiteY23" fmla="*/ 875315 h 3221116"/>
              <a:gd name="connsiteX24" fmla="*/ 2324788 w 3151233"/>
              <a:gd name="connsiteY24" fmla="*/ 2054049 h 3221116"/>
              <a:gd name="connsiteX25" fmla="*/ 2661746 w 3151233"/>
              <a:gd name="connsiteY25" fmla="*/ 2179658 h 3221116"/>
              <a:gd name="connsiteX26" fmla="*/ 2691046 w 3151233"/>
              <a:gd name="connsiteY26" fmla="*/ 2188689 h 3221116"/>
              <a:gd name="connsiteX27" fmla="*/ 2667011 w 3151233"/>
              <a:gd name="connsiteY27" fmla="*/ 2175828 h 3221116"/>
              <a:gd name="connsiteX28" fmla="*/ 2332141 w 3151233"/>
              <a:gd name="connsiteY28" fmla="*/ 653899 h 3221116"/>
              <a:gd name="connsiteX29" fmla="*/ 776764 w 3151233"/>
              <a:gd name="connsiteY29" fmla="*/ 749845 h 3221116"/>
              <a:gd name="connsiteX30" fmla="*/ 631487 w 3151233"/>
              <a:gd name="connsiteY30" fmla="*/ 2301392 h 3221116"/>
              <a:gd name="connsiteX31" fmla="*/ 2142017 w 3151233"/>
              <a:gd name="connsiteY31" fmla="*/ 2684410 h 3221116"/>
              <a:gd name="connsiteX32" fmla="*/ 2324866 w 3151233"/>
              <a:gd name="connsiteY32" fmla="*/ 3053856 h 3221116"/>
              <a:gd name="connsiteX33" fmla="*/ 294693 w 3151233"/>
              <a:gd name="connsiteY33" fmla="*/ 2539075 h 3221116"/>
              <a:gd name="connsiteX34" fmla="*/ 489947 w 3151233"/>
              <a:gd name="connsiteY34" fmla="*/ 453774 h 3221116"/>
              <a:gd name="connsiteX35" fmla="*/ 1651152 w 3151233"/>
              <a:gd name="connsiteY35" fmla="*/ 501 h 3221116"/>
              <a:gd name="connsiteX0" fmla="*/ 2664630 w 3161851"/>
              <a:gd name="connsiteY0" fmla="*/ 2175617 h 3221116"/>
              <a:gd name="connsiteX1" fmla="*/ 2658205 w 3161851"/>
              <a:gd name="connsiteY1" fmla="*/ 2178566 h 3221116"/>
              <a:gd name="connsiteX2" fmla="*/ 2664630 w 3161851"/>
              <a:gd name="connsiteY2" fmla="*/ 2175617 h 3221116"/>
              <a:gd name="connsiteX3" fmla="*/ 1477043 w 3161851"/>
              <a:gd name="connsiteY3" fmla="*/ 1144372 h 3221116"/>
              <a:gd name="connsiteX4" fmla="*/ 1409070 w 3161851"/>
              <a:gd name="connsiteY4" fmla="*/ 1159393 h 3221116"/>
              <a:gd name="connsiteX5" fmla="*/ 1152384 w 3161851"/>
              <a:gd name="connsiteY5" fmla="*/ 1703728 h 3221116"/>
              <a:gd name="connsiteX6" fmla="*/ 1514013 w 3161851"/>
              <a:gd name="connsiteY6" fmla="*/ 2152290 h 3221116"/>
              <a:gd name="connsiteX7" fmla="*/ 1850815 w 3161851"/>
              <a:gd name="connsiteY7" fmla="*/ 1654259 h 3221116"/>
              <a:gd name="connsiteX8" fmla="*/ 1830467 w 3161851"/>
              <a:gd name="connsiteY8" fmla="*/ 1515986 h 3221116"/>
              <a:gd name="connsiteX9" fmla="*/ 1477043 w 3161851"/>
              <a:gd name="connsiteY9" fmla="*/ 1144372 h 3221116"/>
              <a:gd name="connsiteX10" fmla="*/ 1651152 w 3161851"/>
              <a:gd name="connsiteY10" fmla="*/ 501 h 3221116"/>
              <a:gd name="connsiteX11" fmla="*/ 2580395 w 3161851"/>
              <a:gd name="connsiteY11" fmla="*/ 324821 h 3221116"/>
              <a:gd name="connsiteX12" fmla="*/ 3030464 w 3161851"/>
              <a:gd name="connsiteY12" fmla="*/ 2249544 h 3221116"/>
              <a:gd name="connsiteX13" fmla="*/ 2585849 w 3161851"/>
              <a:gd name="connsiteY13" fmla="*/ 2588887 h 3221116"/>
              <a:gd name="connsiteX14" fmla="*/ 1973374 w 3161851"/>
              <a:gd name="connsiteY14" fmla="*/ 2195096 h 3221116"/>
              <a:gd name="connsiteX15" fmla="*/ 1390827 w 3161851"/>
              <a:gd name="connsiteY15" fmla="*/ 2527630 h 3221116"/>
              <a:gd name="connsiteX16" fmla="*/ 783896 w 3161851"/>
              <a:gd name="connsiteY16" fmla="*/ 1665044 h 3221116"/>
              <a:gd name="connsiteX17" fmla="*/ 1268509 w 3161851"/>
              <a:gd name="connsiteY17" fmla="*/ 819983 h 3221116"/>
              <a:gd name="connsiteX18" fmla="*/ 1328805 w 3161851"/>
              <a:gd name="connsiteY18" fmla="*/ 807930 h 3221116"/>
              <a:gd name="connsiteX19" fmla="*/ 1390827 w 3161851"/>
              <a:gd name="connsiteY19" fmla="*/ 802457 h 3221116"/>
              <a:gd name="connsiteX20" fmla="*/ 1462242 w 3161851"/>
              <a:gd name="connsiteY20" fmla="*/ 801708 h 3221116"/>
              <a:gd name="connsiteX21" fmla="*/ 1956122 w 3161851"/>
              <a:gd name="connsiteY21" fmla="*/ 1110076 h 3221116"/>
              <a:gd name="connsiteX22" fmla="*/ 1973374 w 3161851"/>
              <a:gd name="connsiteY22" fmla="*/ 875315 h 3221116"/>
              <a:gd name="connsiteX23" fmla="*/ 2333414 w 3161851"/>
              <a:gd name="connsiteY23" fmla="*/ 875315 h 3221116"/>
              <a:gd name="connsiteX24" fmla="*/ 2324788 w 3161851"/>
              <a:gd name="connsiteY24" fmla="*/ 2054049 h 3221116"/>
              <a:gd name="connsiteX25" fmla="*/ 2661746 w 3161851"/>
              <a:gd name="connsiteY25" fmla="*/ 2179658 h 3221116"/>
              <a:gd name="connsiteX26" fmla="*/ 2691046 w 3161851"/>
              <a:gd name="connsiteY26" fmla="*/ 2188689 h 3221116"/>
              <a:gd name="connsiteX27" fmla="*/ 2667011 w 3161851"/>
              <a:gd name="connsiteY27" fmla="*/ 2175828 h 3221116"/>
              <a:gd name="connsiteX28" fmla="*/ 2332141 w 3161851"/>
              <a:gd name="connsiteY28" fmla="*/ 653899 h 3221116"/>
              <a:gd name="connsiteX29" fmla="*/ 776764 w 3161851"/>
              <a:gd name="connsiteY29" fmla="*/ 749845 h 3221116"/>
              <a:gd name="connsiteX30" fmla="*/ 631487 w 3161851"/>
              <a:gd name="connsiteY30" fmla="*/ 2301392 h 3221116"/>
              <a:gd name="connsiteX31" fmla="*/ 2142017 w 3161851"/>
              <a:gd name="connsiteY31" fmla="*/ 2684410 h 3221116"/>
              <a:gd name="connsiteX32" fmla="*/ 2324866 w 3161851"/>
              <a:gd name="connsiteY32" fmla="*/ 3053856 h 3221116"/>
              <a:gd name="connsiteX33" fmla="*/ 294693 w 3161851"/>
              <a:gd name="connsiteY33" fmla="*/ 2539075 h 3221116"/>
              <a:gd name="connsiteX34" fmla="*/ 489947 w 3161851"/>
              <a:gd name="connsiteY34" fmla="*/ 453774 h 3221116"/>
              <a:gd name="connsiteX35" fmla="*/ 1651152 w 3161851"/>
              <a:gd name="connsiteY35" fmla="*/ 501 h 3221116"/>
              <a:gd name="connsiteX0" fmla="*/ 2664630 w 3182629"/>
              <a:gd name="connsiteY0" fmla="*/ 2175617 h 3221116"/>
              <a:gd name="connsiteX1" fmla="*/ 2658205 w 3182629"/>
              <a:gd name="connsiteY1" fmla="*/ 2178566 h 3221116"/>
              <a:gd name="connsiteX2" fmla="*/ 2664630 w 3182629"/>
              <a:gd name="connsiteY2" fmla="*/ 2175617 h 3221116"/>
              <a:gd name="connsiteX3" fmla="*/ 1477043 w 3182629"/>
              <a:gd name="connsiteY3" fmla="*/ 1144372 h 3221116"/>
              <a:gd name="connsiteX4" fmla="*/ 1409070 w 3182629"/>
              <a:gd name="connsiteY4" fmla="*/ 1159393 h 3221116"/>
              <a:gd name="connsiteX5" fmla="*/ 1152384 w 3182629"/>
              <a:gd name="connsiteY5" fmla="*/ 1703728 h 3221116"/>
              <a:gd name="connsiteX6" fmla="*/ 1514013 w 3182629"/>
              <a:gd name="connsiteY6" fmla="*/ 2152290 h 3221116"/>
              <a:gd name="connsiteX7" fmla="*/ 1850815 w 3182629"/>
              <a:gd name="connsiteY7" fmla="*/ 1654259 h 3221116"/>
              <a:gd name="connsiteX8" fmla="*/ 1830467 w 3182629"/>
              <a:gd name="connsiteY8" fmla="*/ 1515986 h 3221116"/>
              <a:gd name="connsiteX9" fmla="*/ 1477043 w 3182629"/>
              <a:gd name="connsiteY9" fmla="*/ 1144372 h 3221116"/>
              <a:gd name="connsiteX10" fmla="*/ 1651152 w 3182629"/>
              <a:gd name="connsiteY10" fmla="*/ 501 h 3221116"/>
              <a:gd name="connsiteX11" fmla="*/ 2580395 w 3182629"/>
              <a:gd name="connsiteY11" fmla="*/ 324821 h 3221116"/>
              <a:gd name="connsiteX12" fmla="*/ 3030464 w 3182629"/>
              <a:gd name="connsiteY12" fmla="*/ 2249544 h 3221116"/>
              <a:gd name="connsiteX13" fmla="*/ 2585849 w 3182629"/>
              <a:gd name="connsiteY13" fmla="*/ 2588887 h 3221116"/>
              <a:gd name="connsiteX14" fmla="*/ 1973374 w 3182629"/>
              <a:gd name="connsiteY14" fmla="*/ 2195096 h 3221116"/>
              <a:gd name="connsiteX15" fmla="*/ 1390827 w 3182629"/>
              <a:gd name="connsiteY15" fmla="*/ 2527630 h 3221116"/>
              <a:gd name="connsiteX16" fmla="*/ 783896 w 3182629"/>
              <a:gd name="connsiteY16" fmla="*/ 1665044 h 3221116"/>
              <a:gd name="connsiteX17" fmla="*/ 1268509 w 3182629"/>
              <a:gd name="connsiteY17" fmla="*/ 819983 h 3221116"/>
              <a:gd name="connsiteX18" fmla="*/ 1328805 w 3182629"/>
              <a:gd name="connsiteY18" fmla="*/ 807930 h 3221116"/>
              <a:gd name="connsiteX19" fmla="*/ 1390827 w 3182629"/>
              <a:gd name="connsiteY19" fmla="*/ 802457 h 3221116"/>
              <a:gd name="connsiteX20" fmla="*/ 1462242 w 3182629"/>
              <a:gd name="connsiteY20" fmla="*/ 801708 h 3221116"/>
              <a:gd name="connsiteX21" fmla="*/ 1956122 w 3182629"/>
              <a:gd name="connsiteY21" fmla="*/ 1110076 h 3221116"/>
              <a:gd name="connsiteX22" fmla="*/ 1973374 w 3182629"/>
              <a:gd name="connsiteY22" fmla="*/ 875315 h 3221116"/>
              <a:gd name="connsiteX23" fmla="*/ 2333414 w 3182629"/>
              <a:gd name="connsiteY23" fmla="*/ 875315 h 3221116"/>
              <a:gd name="connsiteX24" fmla="*/ 2324788 w 3182629"/>
              <a:gd name="connsiteY24" fmla="*/ 2054049 h 3221116"/>
              <a:gd name="connsiteX25" fmla="*/ 2661746 w 3182629"/>
              <a:gd name="connsiteY25" fmla="*/ 2179658 h 3221116"/>
              <a:gd name="connsiteX26" fmla="*/ 2691046 w 3182629"/>
              <a:gd name="connsiteY26" fmla="*/ 2188689 h 3221116"/>
              <a:gd name="connsiteX27" fmla="*/ 2667011 w 3182629"/>
              <a:gd name="connsiteY27" fmla="*/ 2175828 h 3221116"/>
              <a:gd name="connsiteX28" fmla="*/ 2332141 w 3182629"/>
              <a:gd name="connsiteY28" fmla="*/ 653899 h 3221116"/>
              <a:gd name="connsiteX29" fmla="*/ 776764 w 3182629"/>
              <a:gd name="connsiteY29" fmla="*/ 749845 h 3221116"/>
              <a:gd name="connsiteX30" fmla="*/ 631487 w 3182629"/>
              <a:gd name="connsiteY30" fmla="*/ 2301392 h 3221116"/>
              <a:gd name="connsiteX31" fmla="*/ 2142017 w 3182629"/>
              <a:gd name="connsiteY31" fmla="*/ 2684410 h 3221116"/>
              <a:gd name="connsiteX32" fmla="*/ 2324866 w 3182629"/>
              <a:gd name="connsiteY32" fmla="*/ 3053856 h 3221116"/>
              <a:gd name="connsiteX33" fmla="*/ 294693 w 3182629"/>
              <a:gd name="connsiteY33" fmla="*/ 2539075 h 3221116"/>
              <a:gd name="connsiteX34" fmla="*/ 489947 w 3182629"/>
              <a:gd name="connsiteY34" fmla="*/ 453774 h 3221116"/>
              <a:gd name="connsiteX35" fmla="*/ 1651152 w 3182629"/>
              <a:gd name="connsiteY35" fmla="*/ 501 h 3221116"/>
              <a:gd name="connsiteX0" fmla="*/ 2664630 w 3189723"/>
              <a:gd name="connsiteY0" fmla="*/ 2175617 h 3221116"/>
              <a:gd name="connsiteX1" fmla="*/ 2658205 w 3189723"/>
              <a:gd name="connsiteY1" fmla="*/ 2178566 h 3221116"/>
              <a:gd name="connsiteX2" fmla="*/ 2664630 w 3189723"/>
              <a:gd name="connsiteY2" fmla="*/ 2175617 h 3221116"/>
              <a:gd name="connsiteX3" fmla="*/ 1477043 w 3189723"/>
              <a:gd name="connsiteY3" fmla="*/ 1144372 h 3221116"/>
              <a:gd name="connsiteX4" fmla="*/ 1409070 w 3189723"/>
              <a:gd name="connsiteY4" fmla="*/ 1159393 h 3221116"/>
              <a:gd name="connsiteX5" fmla="*/ 1152384 w 3189723"/>
              <a:gd name="connsiteY5" fmla="*/ 1703728 h 3221116"/>
              <a:gd name="connsiteX6" fmla="*/ 1514013 w 3189723"/>
              <a:gd name="connsiteY6" fmla="*/ 2152290 h 3221116"/>
              <a:gd name="connsiteX7" fmla="*/ 1850815 w 3189723"/>
              <a:gd name="connsiteY7" fmla="*/ 1654259 h 3221116"/>
              <a:gd name="connsiteX8" fmla="*/ 1830467 w 3189723"/>
              <a:gd name="connsiteY8" fmla="*/ 1515986 h 3221116"/>
              <a:gd name="connsiteX9" fmla="*/ 1477043 w 3189723"/>
              <a:gd name="connsiteY9" fmla="*/ 1144372 h 3221116"/>
              <a:gd name="connsiteX10" fmla="*/ 1651152 w 3189723"/>
              <a:gd name="connsiteY10" fmla="*/ 501 h 3221116"/>
              <a:gd name="connsiteX11" fmla="*/ 2580395 w 3189723"/>
              <a:gd name="connsiteY11" fmla="*/ 324821 h 3221116"/>
              <a:gd name="connsiteX12" fmla="*/ 3030464 w 3189723"/>
              <a:gd name="connsiteY12" fmla="*/ 2249544 h 3221116"/>
              <a:gd name="connsiteX13" fmla="*/ 2585849 w 3189723"/>
              <a:gd name="connsiteY13" fmla="*/ 2588887 h 3221116"/>
              <a:gd name="connsiteX14" fmla="*/ 1973374 w 3189723"/>
              <a:gd name="connsiteY14" fmla="*/ 2195096 h 3221116"/>
              <a:gd name="connsiteX15" fmla="*/ 1390827 w 3189723"/>
              <a:gd name="connsiteY15" fmla="*/ 2527630 h 3221116"/>
              <a:gd name="connsiteX16" fmla="*/ 783896 w 3189723"/>
              <a:gd name="connsiteY16" fmla="*/ 1665044 h 3221116"/>
              <a:gd name="connsiteX17" fmla="*/ 1268509 w 3189723"/>
              <a:gd name="connsiteY17" fmla="*/ 819983 h 3221116"/>
              <a:gd name="connsiteX18" fmla="*/ 1328805 w 3189723"/>
              <a:gd name="connsiteY18" fmla="*/ 807930 h 3221116"/>
              <a:gd name="connsiteX19" fmla="*/ 1390827 w 3189723"/>
              <a:gd name="connsiteY19" fmla="*/ 802457 h 3221116"/>
              <a:gd name="connsiteX20" fmla="*/ 1462242 w 3189723"/>
              <a:gd name="connsiteY20" fmla="*/ 801708 h 3221116"/>
              <a:gd name="connsiteX21" fmla="*/ 1956122 w 3189723"/>
              <a:gd name="connsiteY21" fmla="*/ 1110076 h 3221116"/>
              <a:gd name="connsiteX22" fmla="*/ 1973374 w 3189723"/>
              <a:gd name="connsiteY22" fmla="*/ 875315 h 3221116"/>
              <a:gd name="connsiteX23" fmla="*/ 2333414 w 3189723"/>
              <a:gd name="connsiteY23" fmla="*/ 875315 h 3221116"/>
              <a:gd name="connsiteX24" fmla="*/ 2324788 w 3189723"/>
              <a:gd name="connsiteY24" fmla="*/ 2054049 h 3221116"/>
              <a:gd name="connsiteX25" fmla="*/ 2661746 w 3189723"/>
              <a:gd name="connsiteY25" fmla="*/ 2179658 h 3221116"/>
              <a:gd name="connsiteX26" fmla="*/ 2691046 w 3189723"/>
              <a:gd name="connsiteY26" fmla="*/ 2188689 h 3221116"/>
              <a:gd name="connsiteX27" fmla="*/ 2667011 w 3189723"/>
              <a:gd name="connsiteY27" fmla="*/ 2175828 h 3221116"/>
              <a:gd name="connsiteX28" fmla="*/ 2332141 w 3189723"/>
              <a:gd name="connsiteY28" fmla="*/ 653899 h 3221116"/>
              <a:gd name="connsiteX29" fmla="*/ 776764 w 3189723"/>
              <a:gd name="connsiteY29" fmla="*/ 749845 h 3221116"/>
              <a:gd name="connsiteX30" fmla="*/ 631487 w 3189723"/>
              <a:gd name="connsiteY30" fmla="*/ 2301392 h 3221116"/>
              <a:gd name="connsiteX31" fmla="*/ 2142017 w 3189723"/>
              <a:gd name="connsiteY31" fmla="*/ 2684410 h 3221116"/>
              <a:gd name="connsiteX32" fmla="*/ 2324866 w 3189723"/>
              <a:gd name="connsiteY32" fmla="*/ 3053856 h 3221116"/>
              <a:gd name="connsiteX33" fmla="*/ 294693 w 3189723"/>
              <a:gd name="connsiteY33" fmla="*/ 2539075 h 3221116"/>
              <a:gd name="connsiteX34" fmla="*/ 489947 w 3189723"/>
              <a:gd name="connsiteY34" fmla="*/ 453774 h 3221116"/>
              <a:gd name="connsiteX35" fmla="*/ 1651152 w 3189723"/>
              <a:gd name="connsiteY35" fmla="*/ 501 h 3221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189723" h="3221116">
                <a:moveTo>
                  <a:pt x="2664630" y="2175617"/>
                </a:moveTo>
                <a:lnTo>
                  <a:pt x="2658205" y="2178566"/>
                </a:lnTo>
                <a:cubicBezTo>
                  <a:pt x="2662222" y="2175972"/>
                  <a:pt x="2664284" y="2175096"/>
                  <a:pt x="2664630" y="2175617"/>
                </a:cubicBezTo>
                <a:close/>
                <a:moveTo>
                  <a:pt x="1477043" y="1144372"/>
                </a:moveTo>
                <a:lnTo>
                  <a:pt x="1409070" y="1159393"/>
                </a:lnTo>
                <a:cubicBezTo>
                  <a:pt x="1167974" y="1216277"/>
                  <a:pt x="1134894" y="1538245"/>
                  <a:pt x="1152384" y="1703728"/>
                </a:cubicBezTo>
                <a:cubicBezTo>
                  <a:pt x="1169874" y="1869211"/>
                  <a:pt x="1272747" y="2156947"/>
                  <a:pt x="1514013" y="2152290"/>
                </a:cubicBezTo>
                <a:cubicBezTo>
                  <a:pt x="1680659" y="2149073"/>
                  <a:pt x="1865876" y="1940767"/>
                  <a:pt x="1850815" y="1654259"/>
                </a:cubicBezTo>
                <a:cubicBezTo>
                  <a:pt x="1844015" y="1608142"/>
                  <a:pt x="1837162" y="1561942"/>
                  <a:pt x="1830467" y="1515986"/>
                </a:cubicBezTo>
                <a:cubicBezTo>
                  <a:pt x="1779361" y="1292438"/>
                  <a:pt x="1635542" y="1134285"/>
                  <a:pt x="1477043" y="1144372"/>
                </a:cubicBezTo>
                <a:close/>
                <a:moveTo>
                  <a:pt x="1651152" y="501"/>
                </a:moveTo>
                <a:cubicBezTo>
                  <a:pt x="1977584" y="8635"/>
                  <a:pt x="2235425" y="52153"/>
                  <a:pt x="2580395" y="324821"/>
                </a:cubicBezTo>
                <a:cubicBezTo>
                  <a:pt x="3000061" y="656529"/>
                  <a:pt x="3430704" y="1549940"/>
                  <a:pt x="3030464" y="2249544"/>
                </a:cubicBezTo>
                <a:cubicBezTo>
                  <a:pt x="2882259" y="2451798"/>
                  <a:pt x="2785813" y="2507403"/>
                  <a:pt x="2585849" y="2588887"/>
                </a:cubicBezTo>
                <a:cubicBezTo>
                  <a:pt x="2194785" y="2615774"/>
                  <a:pt x="1984876" y="2478759"/>
                  <a:pt x="1973374" y="2195096"/>
                </a:cubicBezTo>
                <a:cubicBezTo>
                  <a:pt x="1841986" y="2496540"/>
                  <a:pt x="1610941" y="2555551"/>
                  <a:pt x="1390827" y="2527630"/>
                </a:cubicBezTo>
                <a:cubicBezTo>
                  <a:pt x="1131071" y="2494680"/>
                  <a:pt x="853863" y="2136270"/>
                  <a:pt x="783896" y="1665044"/>
                </a:cubicBezTo>
                <a:cubicBezTo>
                  <a:pt x="715204" y="1202409"/>
                  <a:pt x="991941" y="900416"/>
                  <a:pt x="1268509" y="819983"/>
                </a:cubicBezTo>
                <a:cubicBezTo>
                  <a:pt x="1288264" y="814237"/>
                  <a:pt x="1308391" y="810536"/>
                  <a:pt x="1328805" y="807930"/>
                </a:cubicBezTo>
                <a:cubicBezTo>
                  <a:pt x="1349219" y="805325"/>
                  <a:pt x="1369921" y="803817"/>
                  <a:pt x="1390827" y="802457"/>
                </a:cubicBezTo>
                <a:cubicBezTo>
                  <a:pt x="1416795" y="800769"/>
                  <a:pt x="1355770" y="788713"/>
                  <a:pt x="1462242" y="801708"/>
                </a:cubicBezTo>
                <a:cubicBezTo>
                  <a:pt x="1599590" y="818472"/>
                  <a:pt x="1776043" y="890774"/>
                  <a:pt x="1956122" y="1110076"/>
                </a:cubicBezTo>
                <a:lnTo>
                  <a:pt x="1973374" y="875315"/>
                </a:lnTo>
                <a:lnTo>
                  <a:pt x="2333414" y="875315"/>
                </a:lnTo>
                <a:cubicBezTo>
                  <a:pt x="2330539" y="1325736"/>
                  <a:pt x="2327663" y="1603628"/>
                  <a:pt x="2324788" y="2054049"/>
                </a:cubicBezTo>
                <a:cubicBezTo>
                  <a:pt x="2290850" y="2479718"/>
                  <a:pt x="2627788" y="2217580"/>
                  <a:pt x="2661746" y="2179658"/>
                </a:cubicBezTo>
                <a:lnTo>
                  <a:pt x="2691046" y="2188689"/>
                </a:lnTo>
                <a:lnTo>
                  <a:pt x="2667011" y="2175828"/>
                </a:lnTo>
                <a:cubicBezTo>
                  <a:pt x="2945550" y="1655295"/>
                  <a:pt x="2803444" y="1009445"/>
                  <a:pt x="2332141" y="653899"/>
                </a:cubicBezTo>
                <a:cubicBezTo>
                  <a:pt x="1860838" y="298353"/>
                  <a:pt x="1200794" y="339069"/>
                  <a:pt x="776764" y="749845"/>
                </a:cubicBezTo>
                <a:cubicBezTo>
                  <a:pt x="352733" y="1160621"/>
                  <a:pt x="291083" y="1819040"/>
                  <a:pt x="631487" y="2301392"/>
                </a:cubicBezTo>
                <a:cubicBezTo>
                  <a:pt x="971891" y="2783745"/>
                  <a:pt x="1612904" y="2946283"/>
                  <a:pt x="2142017" y="2684410"/>
                </a:cubicBezTo>
                <a:lnTo>
                  <a:pt x="2324866" y="3053856"/>
                </a:lnTo>
                <a:cubicBezTo>
                  <a:pt x="1613730" y="3405817"/>
                  <a:pt x="752200" y="3187363"/>
                  <a:pt x="294693" y="2539075"/>
                </a:cubicBezTo>
                <a:cubicBezTo>
                  <a:pt x="-162814" y="1890787"/>
                  <a:pt x="-79956" y="1005863"/>
                  <a:pt x="489947" y="453774"/>
                </a:cubicBezTo>
                <a:cubicBezTo>
                  <a:pt x="810518" y="143225"/>
                  <a:pt x="1231454" y="-9956"/>
                  <a:pt x="1651152" y="50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45" name="Rounded Rectangle 27">
            <a:extLst>
              <a:ext uri="{FF2B5EF4-FFF2-40B4-BE49-F238E27FC236}">
                <a16:creationId xmlns:a16="http://schemas.microsoft.com/office/drawing/2014/main" id="{7DF97242-39E8-4F84-926D-72677E1CFF32}"/>
              </a:ext>
            </a:extLst>
          </p:cNvPr>
          <p:cNvSpPr/>
          <p:nvPr/>
        </p:nvSpPr>
        <p:spPr>
          <a:xfrm>
            <a:off x="1147873" y="2450021"/>
            <a:ext cx="338606" cy="260095"/>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6" name="Chord 15">
            <a:extLst>
              <a:ext uri="{FF2B5EF4-FFF2-40B4-BE49-F238E27FC236}">
                <a16:creationId xmlns:a16="http://schemas.microsoft.com/office/drawing/2014/main" id="{453A3A15-16E1-47FB-B192-E33AA9F62F08}"/>
              </a:ext>
            </a:extLst>
          </p:cNvPr>
          <p:cNvSpPr/>
          <p:nvPr/>
        </p:nvSpPr>
        <p:spPr>
          <a:xfrm>
            <a:off x="3260877" y="1718238"/>
            <a:ext cx="80681" cy="175906"/>
          </a:xfrm>
          <a:custGeom>
            <a:avLst/>
            <a:gdLst/>
            <a:ahLst/>
            <a:cxn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7" name="Round Same Side Corner Rectangle 8">
            <a:extLst>
              <a:ext uri="{FF2B5EF4-FFF2-40B4-BE49-F238E27FC236}">
                <a16:creationId xmlns:a16="http://schemas.microsoft.com/office/drawing/2014/main" id="{F572FCCE-C64C-4E2F-ADAB-869065E0B707}"/>
              </a:ext>
            </a:extLst>
          </p:cNvPr>
          <p:cNvSpPr/>
          <p:nvPr/>
        </p:nvSpPr>
        <p:spPr>
          <a:xfrm>
            <a:off x="953425" y="880843"/>
            <a:ext cx="143979" cy="379205"/>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8" name="Round Same Side Corner Rectangle 20">
            <a:extLst>
              <a:ext uri="{FF2B5EF4-FFF2-40B4-BE49-F238E27FC236}">
                <a16:creationId xmlns:a16="http://schemas.microsoft.com/office/drawing/2014/main" id="{3EBC4D93-B7CB-4D9A-9EA4-6520EF743FFA}"/>
              </a:ext>
            </a:extLst>
          </p:cNvPr>
          <p:cNvSpPr/>
          <p:nvPr/>
        </p:nvSpPr>
        <p:spPr>
          <a:xfrm rot="10800000">
            <a:off x="742533" y="873267"/>
            <a:ext cx="175165" cy="373662"/>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9" name="Freeform 53">
            <a:extLst>
              <a:ext uri="{FF2B5EF4-FFF2-40B4-BE49-F238E27FC236}">
                <a16:creationId xmlns:a16="http://schemas.microsoft.com/office/drawing/2014/main" id="{A96D85E9-ABBD-4BCD-82CA-6C7AF4B75FC3}"/>
              </a:ext>
            </a:extLst>
          </p:cNvPr>
          <p:cNvSpPr/>
          <p:nvPr/>
        </p:nvSpPr>
        <p:spPr>
          <a:xfrm>
            <a:off x="2261271" y="1760622"/>
            <a:ext cx="223294" cy="228945"/>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406" h="2354521">
                <a:moveTo>
                  <a:pt x="2279640" y="1747818"/>
                </a:moveTo>
                <a:lnTo>
                  <a:pt x="1827546" y="1826304"/>
                </a:lnTo>
                <a:cubicBezTo>
                  <a:pt x="1873723" y="1907635"/>
                  <a:pt x="1985737" y="2047488"/>
                  <a:pt x="1955104" y="2095900"/>
                </a:cubicBezTo>
                <a:cubicBezTo>
                  <a:pt x="1897166" y="2139232"/>
                  <a:pt x="1773393" y="2006999"/>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0" name="Donut 39">
            <a:extLst>
              <a:ext uri="{FF2B5EF4-FFF2-40B4-BE49-F238E27FC236}">
                <a16:creationId xmlns:a16="http://schemas.microsoft.com/office/drawing/2014/main" id="{AFC96FA5-353B-483A-9458-49287253EDB3}"/>
              </a:ext>
            </a:extLst>
          </p:cNvPr>
          <p:cNvSpPr/>
          <p:nvPr/>
        </p:nvSpPr>
        <p:spPr>
          <a:xfrm>
            <a:off x="3766911" y="996465"/>
            <a:ext cx="223885" cy="223885"/>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Tree>
    <p:extLst>
      <p:ext uri="{BB962C8B-B14F-4D97-AF65-F5344CB8AC3E}">
        <p14:creationId xmlns:p14="http://schemas.microsoft.com/office/powerpoint/2010/main" val="4032476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Short &amp; Long Term Growth</a:t>
            </a:r>
          </a:p>
        </p:txBody>
      </p:sp>
      <p:grpSp>
        <p:nvGrpSpPr>
          <p:cNvPr id="3" name="그룹 1">
            <a:extLst>
              <a:ext uri="{FF2B5EF4-FFF2-40B4-BE49-F238E27FC236}">
                <a16:creationId xmlns:a16="http://schemas.microsoft.com/office/drawing/2014/main" id="{1BB1F02A-0E89-4EB5-8C9C-1EA59EFFC74F}"/>
              </a:ext>
            </a:extLst>
          </p:cNvPr>
          <p:cNvGrpSpPr/>
          <p:nvPr/>
        </p:nvGrpSpPr>
        <p:grpSpPr>
          <a:xfrm>
            <a:off x="930876" y="1779534"/>
            <a:ext cx="10330248" cy="2160000"/>
            <a:chOff x="1524000" y="1672440"/>
            <a:chExt cx="9144000" cy="2160000"/>
          </a:xfrm>
        </p:grpSpPr>
        <p:sp>
          <p:nvSpPr>
            <p:cNvPr id="4" name="Rectangle 3">
              <a:extLst>
                <a:ext uri="{FF2B5EF4-FFF2-40B4-BE49-F238E27FC236}">
                  <a16:creationId xmlns:a16="http://schemas.microsoft.com/office/drawing/2014/main" id="{098C635B-5D45-4B50-94EA-BFB17B2DD2CC}"/>
                </a:ext>
              </a:extLst>
            </p:cNvPr>
            <p:cNvSpPr/>
            <p:nvPr/>
          </p:nvSpPr>
          <p:spPr>
            <a:xfrm>
              <a:off x="1524000" y="1672440"/>
              <a:ext cx="1828800" cy="21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 name="Rectangle 4">
              <a:extLst>
                <a:ext uri="{FF2B5EF4-FFF2-40B4-BE49-F238E27FC236}">
                  <a16:creationId xmlns:a16="http://schemas.microsoft.com/office/drawing/2014/main" id="{FBF65409-861B-4A50-A7A0-A4A38AA7940A}"/>
                </a:ext>
              </a:extLst>
            </p:cNvPr>
            <p:cNvSpPr/>
            <p:nvPr/>
          </p:nvSpPr>
          <p:spPr>
            <a:xfrm>
              <a:off x="8839200" y="1672440"/>
              <a:ext cx="1828800" cy="21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accent5"/>
                </a:solidFill>
              </a:endParaRPr>
            </a:p>
          </p:txBody>
        </p:sp>
        <p:sp>
          <p:nvSpPr>
            <p:cNvPr id="6" name="Rectangle 5">
              <a:extLst>
                <a:ext uri="{FF2B5EF4-FFF2-40B4-BE49-F238E27FC236}">
                  <a16:creationId xmlns:a16="http://schemas.microsoft.com/office/drawing/2014/main" id="{3715B8CC-D0E4-497F-95FC-DB9F65C972CA}"/>
                </a:ext>
              </a:extLst>
            </p:cNvPr>
            <p:cNvSpPr/>
            <p:nvPr/>
          </p:nvSpPr>
          <p:spPr>
            <a:xfrm>
              <a:off x="3352800" y="1672440"/>
              <a:ext cx="1828800" cy="21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 name="Rectangle 6">
              <a:extLst>
                <a:ext uri="{FF2B5EF4-FFF2-40B4-BE49-F238E27FC236}">
                  <a16:creationId xmlns:a16="http://schemas.microsoft.com/office/drawing/2014/main" id="{F7053F04-46F3-4003-8F71-664A69BE288F}"/>
                </a:ext>
              </a:extLst>
            </p:cNvPr>
            <p:cNvSpPr/>
            <p:nvPr/>
          </p:nvSpPr>
          <p:spPr>
            <a:xfrm>
              <a:off x="5181600" y="1672440"/>
              <a:ext cx="1828800" cy="21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 name="Rectangle 7">
              <a:extLst>
                <a:ext uri="{FF2B5EF4-FFF2-40B4-BE49-F238E27FC236}">
                  <a16:creationId xmlns:a16="http://schemas.microsoft.com/office/drawing/2014/main" id="{D35D00C3-AC0E-4461-A25C-860E07E3540B}"/>
                </a:ext>
              </a:extLst>
            </p:cNvPr>
            <p:cNvSpPr/>
            <p:nvPr/>
          </p:nvSpPr>
          <p:spPr>
            <a:xfrm>
              <a:off x="7010400" y="1672440"/>
              <a:ext cx="1828800" cy="21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grpSp>
        <p:nvGrpSpPr>
          <p:cNvPr id="9" name="Group 8">
            <a:extLst>
              <a:ext uri="{FF2B5EF4-FFF2-40B4-BE49-F238E27FC236}">
                <a16:creationId xmlns:a16="http://schemas.microsoft.com/office/drawing/2014/main" id="{8209D6BB-891A-4082-9D47-9C5D7FAA8FA3}"/>
              </a:ext>
            </a:extLst>
          </p:cNvPr>
          <p:cNvGrpSpPr/>
          <p:nvPr/>
        </p:nvGrpSpPr>
        <p:grpSpPr>
          <a:xfrm>
            <a:off x="1163497" y="2670210"/>
            <a:ext cx="1652035" cy="962337"/>
            <a:chOff x="3131842" y="2183369"/>
            <a:chExt cx="3362121" cy="962337"/>
          </a:xfrm>
        </p:grpSpPr>
        <p:sp>
          <p:nvSpPr>
            <p:cNvPr id="10" name="TextBox 9">
              <a:extLst>
                <a:ext uri="{FF2B5EF4-FFF2-40B4-BE49-F238E27FC236}">
                  <a16:creationId xmlns:a16="http://schemas.microsoft.com/office/drawing/2014/main" id="{0D1253D6-32B0-40CD-867E-8CD4C77F147C}"/>
                </a:ext>
              </a:extLst>
            </p:cNvPr>
            <p:cNvSpPr txBox="1"/>
            <p:nvPr/>
          </p:nvSpPr>
          <p:spPr>
            <a:xfrm>
              <a:off x="3131842" y="2183369"/>
              <a:ext cx="3362121" cy="307777"/>
            </a:xfrm>
            <a:prstGeom prst="rect">
              <a:avLst/>
            </a:prstGeom>
            <a:noFill/>
          </p:spPr>
          <p:txBody>
            <a:bodyPr wrap="square" rtlCol="0" anchor="ctr">
              <a:spAutoFit/>
            </a:bodyPr>
            <a:lstStyle/>
            <a:p>
              <a:pPr algn="ctr"/>
              <a:r>
                <a:rPr lang="en-US" altLang="ko-KR" sz="1400" b="1" dirty="0">
                  <a:solidFill>
                    <a:schemeClr val="bg1"/>
                  </a:solidFill>
                  <a:cs typeface="Arial" pitchFamily="34" charset="0"/>
                </a:rPr>
                <a:t>Customer Reach</a:t>
              </a:r>
              <a:endParaRPr lang="ko-KR" altLang="en-US" sz="1400" b="1" dirty="0">
                <a:solidFill>
                  <a:schemeClr val="bg1"/>
                </a:solidFill>
                <a:cs typeface="Arial" pitchFamily="34" charset="0"/>
              </a:endParaRPr>
            </a:p>
          </p:txBody>
        </p:sp>
        <p:sp>
          <p:nvSpPr>
            <p:cNvPr id="11" name="TextBox 10">
              <a:extLst>
                <a:ext uri="{FF2B5EF4-FFF2-40B4-BE49-F238E27FC236}">
                  <a16:creationId xmlns:a16="http://schemas.microsoft.com/office/drawing/2014/main" id="{EBD92EA3-2DEA-42F5-9D7E-3881981E4353}"/>
                </a:ext>
              </a:extLst>
            </p:cNvPr>
            <p:cNvSpPr txBox="1"/>
            <p:nvPr/>
          </p:nvSpPr>
          <p:spPr>
            <a:xfrm>
              <a:off x="3131842" y="2545542"/>
              <a:ext cx="3096344" cy="600164"/>
            </a:xfrm>
            <a:prstGeom prst="rect">
              <a:avLst/>
            </a:prstGeom>
            <a:noFill/>
          </p:spPr>
          <p:txBody>
            <a:bodyPr wrap="square" rtlCol="0">
              <a:spAutoFit/>
            </a:bodyPr>
            <a:lstStyle/>
            <a:p>
              <a:pPr algn="ctr"/>
              <a:r>
                <a:rPr lang="en-US" altLang="ko-KR" sz="1100" dirty="0">
                  <a:solidFill>
                    <a:schemeClr val="bg1"/>
                  </a:solidFill>
                  <a:cs typeface="Arial" pitchFamily="34" charset="0"/>
                </a:rPr>
                <a:t>Focusing highly on training people for their growth benefits. </a:t>
              </a:r>
              <a:endParaRPr lang="ko-KR" altLang="en-US" sz="1100" dirty="0">
                <a:solidFill>
                  <a:schemeClr val="bg1"/>
                </a:solidFill>
                <a:cs typeface="Arial" pitchFamily="34" charset="0"/>
              </a:endParaRPr>
            </a:p>
          </p:txBody>
        </p:sp>
      </p:grpSp>
      <p:grpSp>
        <p:nvGrpSpPr>
          <p:cNvPr id="12" name="Group 11">
            <a:extLst>
              <a:ext uri="{FF2B5EF4-FFF2-40B4-BE49-F238E27FC236}">
                <a16:creationId xmlns:a16="http://schemas.microsoft.com/office/drawing/2014/main" id="{2C3DF112-2796-460D-BE01-8747C50D2238}"/>
              </a:ext>
            </a:extLst>
          </p:cNvPr>
          <p:cNvGrpSpPr/>
          <p:nvPr/>
        </p:nvGrpSpPr>
        <p:grpSpPr>
          <a:xfrm>
            <a:off x="3220528" y="2356489"/>
            <a:ext cx="1651818" cy="1347781"/>
            <a:chOff x="3041103" y="1887620"/>
            <a:chExt cx="3361679" cy="1347781"/>
          </a:xfrm>
        </p:grpSpPr>
        <p:sp>
          <p:nvSpPr>
            <p:cNvPr id="13" name="TextBox 12">
              <a:extLst>
                <a:ext uri="{FF2B5EF4-FFF2-40B4-BE49-F238E27FC236}">
                  <a16:creationId xmlns:a16="http://schemas.microsoft.com/office/drawing/2014/main" id="{9FCED47C-DC88-44F9-A80A-ADAEA7CCE04F}"/>
                </a:ext>
              </a:extLst>
            </p:cNvPr>
            <p:cNvSpPr txBox="1"/>
            <p:nvPr/>
          </p:nvSpPr>
          <p:spPr>
            <a:xfrm>
              <a:off x="3160375" y="1887620"/>
              <a:ext cx="3096344" cy="523220"/>
            </a:xfrm>
            <a:prstGeom prst="rect">
              <a:avLst/>
            </a:prstGeom>
            <a:noFill/>
          </p:spPr>
          <p:txBody>
            <a:bodyPr wrap="square" rtlCol="0" anchor="ctr">
              <a:spAutoFit/>
            </a:bodyPr>
            <a:lstStyle/>
            <a:p>
              <a:pPr algn="ctr"/>
              <a:r>
                <a:rPr lang="en-US" altLang="ko-KR" sz="1400" b="1" dirty="0">
                  <a:solidFill>
                    <a:schemeClr val="bg1"/>
                  </a:solidFill>
                  <a:cs typeface="Arial" pitchFamily="34" charset="0"/>
                </a:rPr>
                <a:t>Revenue Generation</a:t>
              </a:r>
              <a:endParaRPr lang="ko-KR" altLang="en-US" sz="1400" b="1" dirty="0">
                <a:solidFill>
                  <a:schemeClr val="bg1"/>
                </a:solidFill>
                <a:cs typeface="Arial" pitchFamily="34" charset="0"/>
              </a:endParaRPr>
            </a:p>
          </p:txBody>
        </p:sp>
        <p:sp>
          <p:nvSpPr>
            <p:cNvPr id="14" name="TextBox 13">
              <a:extLst>
                <a:ext uri="{FF2B5EF4-FFF2-40B4-BE49-F238E27FC236}">
                  <a16:creationId xmlns:a16="http://schemas.microsoft.com/office/drawing/2014/main" id="{6CDDF19E-C63D-4C2B-80DE-9D9DF1FFC8DC}"/>
                </a:ext>
              </a:extLst>
            </p:cNvPr>
            <p:cNvSpPr txBox="1"/>
            <p:nvPr/>
          </p:nvSpPr>
          <p:spPr>
            <a:xfrm>
              <a:off x="3041103" y="2465960"/>
              <a:ext cx="3361679" cy="769441"/>
            </a:xfrm>
            <a:prstGeom prst="rect">
              <a:avLst/>
            </a:prstGeom>
            <a:noFill/>
          </p:spPr>
          <p:txBody>
            <a:bodyPr wrap="square" rtlCol="0">
              <a:spAutoFit/>
            </a:bodyPr>
            <a:lstStyle/>
            <a:p>
              <a:pPr algn="ctr"/>
              <a:r>
                <a:rPr lang="en-US" altLang="ko-KR" sz="1100" dirty="0">
                  <a:solidFill>
                    <a:schemeClr val="bg1"/>
                  </a:solidFill>
                  <a:cs typeface="Arial" pitchFamily="34" charset="0"/>
                </a:rPr>
                <a:t>From overall sales commission  that a businessman generate from jianjun platform</a:t>
              </a:r>
              <a:endParaRPr lang="ko-KR" altLang="en-US" sz="1100" dirty="0">
                <a:solidFill>
                  <a:schemeClr val="bg1"/>
                </a:solidFill>
                <a:cs typeface="Arial" pitchFamily="34" charset="0"/>
              </a:endParaRPr>
            </a:p>
          </p:txBody>
        </p:sp>
      </p:grpSp>
      <p:grpSp>
        <p:nvGrpSpPr>
          <p:cNvPr id="15" name="Group 14">
            <a:extLst>
              <a:ext uri="{FF2B5EF4-FFF2-40B4-BE49-F238E27FC236}">
                <a16:creationId xmlns:a16="http://schemas.microsoft.com/office/drawing/2014/main" id="{FB9226E6-0F6D-4F7A-9CDC-520CB7F53FA5}"/>
              </a:ext>
            </a:extLst>
          </p:cNvPr>
          <p:cNvGrpSpPr/>
          <p:nvPr/>
        </p:nvGrpSpPr>
        <p:grpSpPr>
          <a:xfrm>
            <a:off x="5345834" y="2356489"/>
            <a:ext cx="1616251" cy="1564775"/>
            <a:chOff x="3131836" y="1885907"/>
            <a:chExt cx="3289295" cy="1564775"/>
          </a:xfrm>
        </p:grpSpPr>
        <p:sp>
          <p:nvSpPr>
            <p:cNvPr id="16" name="TextBox 15">
              <a:extLst>
                <a:ext uri="{FF2B5EF4-FFF2-40B4-BE49-F238E27FC236}">
                  <a16:creationId xmlns:a16="http://schemas.microsoft.com/office/drawing/2014/main" id="{CD469241-3760-4C40-9442-C27361A1F3C8}"/>
                </a:ext>
              </a:extLst>
            </p:cNvPr>
            <p:cNvSpPr txBox="1"/>
            <p:nvPr/>
          </p:nvSpPr>
          <p:spPr>
            <a:xfrm>
              <a:off x="3189390" y="1885907"/>
              <a:ext cx="3096343" cy="523220"/>
            </a:xfrm>
            <a:prstGeom prst="rect">
              <a:avLst/>
            </a:prstGeom>
            <a:noFill/>
          </p:spPr>
          <p:txBody>
            <a:bodyPr wrap="square" rtlCol="0" anchor="ctr">
              <a:spAutoFit/>
            </a:bodyPr>
            <a:lstStyle/>
            <a:p>
              <a:pPr algn="ctr"/>
              <a:r>
                <a:rPr lang="en-US" altLang="ko-KR" sz="1400" b="1" dirty="0">
                  <a:solidFill>
                    <a:schemeClr val="bg1"/>
                  </a:solidFill>
                  <a:cs typeface="Arial" pitchFamily="34" charset="0"/>
                </a:rPr>
                <a:t>Revenue Generation</a:t>
              </a:r>
              <a:endParaRPr lang="ko-KR" altLang="en-US" sz="1400" b="1" dirty="0">
                <a:solidFill>
                  <a:schemeClr val="bg1"/>
                </a:solidFill>
                <a:cs typeface="Arial" pitchFamily="34" charset="0"/>
              </a:endParaRPr>
            </a:p>
          </p:txBody>
        </p:sp>
        <p:sp>
          <p:nvSpPr>
            <p:cNvPr id="17" name="TextBox 16">
              <a:extLst>
                <a:ext uri="{FF2B5EF4-FFF2-40B4-BE49-F238E27FC236}">
                  <a16:creationId xmlns:a16="http://schemas.microsoft.com/office/drawing/2014/main" id="{7991CC6B-5A86-47CE-9563-B7FD01A3CEE7}"/>
                </a:ext>
              </a:extLst>
            </p:cNvPr>
            <p:cNvSpPr txBox="1"/>
            <p:nvPr/>
          </p:nvSpPr>
          <p:spPr>
            <a:xfrm>
              <a:off x="3131836" y="2511963"/>
              <a:ext cx="3289295" cy="938719"/>
            </a:xfrm>
            <a:prstGeom prst="rect">
              <a:avLst/>
            </a:prstGeom>
            <a:noFill/>
          </p:spPr>
          <p:txBody>
            <a:bodyPr wrap="square" rtlCol="0">
              <a:spAutoFit/>
            </a:bodyPr>
            <a:lstStyle/>
            <a:p>
              <a:pPr algn="ctr"/>
              <a:r>
                <a:rPr lang="en-US" altLang="ko-KR" sz="1100" dirty="0">
                  <a:solidFill>
                    <a:schemeClr val="bg1"/>
                  </a:solidFill>
                  <a:cs typeface="Arial" pitchFamily="34" charset="0"/>
                </a:rPr>
                <a:t>Providing free services and generating revenue from logistics and other services which has variable pay.</a:t>
              </a:r>
              <a:endParaRPr lang="ko-KR" altLang="en-US" sz="1100" dirty="0">
                <a:solidFill>
                  <a:schemeClr val="bg1"/>
                </a:solidFill>
                <a:cs typeface="Arial" pitchFamily="34" charset="0"/>
              </a:endParaRPr>
            </a:p>
          </p:txBody>
        </p:sp>
      </p:grpSp>
      <p:grpSp>
        <p:nvGrpSpPr>
          <p:cNvPr id="18" name="Group 17">
            <a:extLst>
              <a:ext uri="{FF2B5EF4-FFF2-40B4-BE49-F238E27FC236}">
                <a16:creationId xmlns:a16="http://schemas.microsoft.com/office/drawing/2014/main" id="{8A622594-7AC6-40EB-AD69-40596F406560}"/>
              </a:ext>
            </a:extLst>
          </p:cNvPr>
          <p:cNvGrpSpPr/>
          <p:nvPr/>
        </p:nvGrpSpPr>
        <p:grpSpPr>
          <a:xfrm>
            <a:off x="7411883" y="2356489"/>
            <a:ext cx="1521441" cy="1331571"/>
            <a:chOff x="3131840" y="2004691"/>
            <a:chExt cx="3096344" cy="1331571"/>
          </a:xfrm>
        </p:grpSpPr>
        <p:sp>
          <p:nvSpPr>
            <p:cNvPr id="19" name="TextBox 18">
              <a:extLst>
                <a:ext uri="{FF2B5EF4-FFF2-40B4-BE49-F238E27FC236}">
                  <a16:creationId xmlns:a16="http://schemas.microsoft.com/office/drawing/2014/main" id="{8ED57228-DBFC-4692-8701-DE0C9113CDF8}"/>
                </a:ext>
              </a:extLst>
            </p:cNvPr>
            <p:cNvSpPr txBox="1"/>
            <p:nvPr/>
          </p:nvSpPr>
          <p:spPr>
            <a:xfrm>
              <a:off x="3131840" y="2004691"/>
              <a:ext cx="3096344" cy="523220"/>
            </a:xfrm>
            <a:prstGeom prst="rect">
              <a:avLst/>
            </a:prstGeom>
            <a:noFill/>
          </p:spPr>
          <p:txBody>
            <a:bodyPr wrap="square" rtlCol="0" anchor="ctr">
              <a:spAutoFit/>
            </a:bodyPr>
            <a:lstStyle/>
            <a:p>
              <a:pPr algn="ctr"/>
              <a:r>
                <a:rPr lang="en-US" altLang="ko-KR" sz="1400" b="1" dirty="0">
                  <a:solidFill>
                    <a:schemeClr val="bg1"/>
                  </a:solidFill>
                  <a:cs typeface="Arial" pitchFamily="34" charset="0"/>
                </a:rPr>
                <a:t>Customer Retention</a:t>
              </a:r>
              <a:endParaRPr lang="ko-KR" altLang="en-US" sz="1400" b="1" dirty="0">
                <a:solidFill>
                  <a:schemeClr val="bg1"/>
                </a:solidFill>
                <a:cs typeface="Arial" pitchFamily="34" charset="0"/>
              </a:endParaRPr>
            </a:p>
          </p:txBody>
        </p:sp>
        <p:sp>
          <p:nvSpPr>
            <p:cNvPr id="20" name="TextBox 19">
              <a:extLst>
                <a:ext uri="{FF2B5EF4-FFF2-40B4-BE49-F238E27FC236}">
                  <a16:creationId xmlns:a16="http://schemas.microsoft.com/office/drawing/2014/main" id="{91D69C2C-2D92-4688-B052-4A7EF146A7C9}"/>
                </a:ext>
              </a:extLst>
            </p:cNvPr>
            <p:cNvSpPr txBox="1"/>
            <p:nvPr/>
          </p:nvSpPr>
          <p:spPr>
            <a:xfrm>
              <a:off x="3131840" y="2566821"/>
              <a:ext cx="3096344" cy="769441"/>
            </a:xfrm>
            <a:prstGeom prst="rect">
              <a:avLst/>
            </a:prstGeom>
            <a:noFill/>
          </p:spPr>
          <p:txBody>
            <a:bodyPr wrap="square" rtlCol="0">
              <a:spAutoFit/>
            </a:bodyPr>
            <a:lstStyle/>
            <a:p>
              <a:pPr algn="ctr"/>
              <a:r>
                <a:rPr lang="en-US" altLang="ko-KR" sz="1100" dirty="0">
                  <a:solidFill>
                    <a:schemeClr val="bg1"/>
                  </a:solidFill>
                  <a:cs typeface="Arial" pitchFamily="34" charset="0"/>
                </a:rPr>
                <a:t>Royalty bonuses based on what volume they generate with sales.</a:t>
              </a:r>
              <a:endParaRPr lang="ko-KR" altLang="en-US" sz="1100" dirty="0">
                <a:solidFill>
                  <a:schemeClr val="bg1"/>
                </a:solidFill>
                <a:cs typeface="Arial" pitchFamily="34" charset="0"/>
              </a:endParaRPr>
            </a:p>
          </p:txBody>
        </p:sp>
      </p:grpSp>
      <p:grpSp>
        <p:nvGrpSpPr>
          <p:cNvPr id="21" name="Group 20">
            <a:extLst>
              <a:ext uri="{FF2B5EF4-FFF2-40B4-BE49-F238E27FC236}">
                <a16:creationId xmlns:a16="http://schemas.microsoft.com/office/drawing/2014/main" id="{7D31BE4E-E560-4910-BF8D-7CC9F6C525FF}"/>
              </a:ext>
            </a:extLst>
          </p:cNvPr>
          <p:cNvGrpSpPr/>
          <p:nvPr/>
        </p:nvGrpSpPr>
        <p:grpSpPr>
          <a:xfrm>
            <a:off x="9470716" y="2359683"/>
            <a:ext cx="1574965" cy="1507569"/>
            <a:chOff x="3131840" y="2097144"/>
            <a:chExt cx="3205273" cy="1507569"/>
          </a:xfrm>
        </p:grpSpPr>
        <p:sp>
          <p:nvSpPr>
            <p:cNvPr id="22" name="TextBox 21">
              <a:extLst>
                <a:ext uri="{FF2B5EF4-FFF2-40B4-BE49-F238E27FC236}">
                  <a16:creationId xmlns:a16="http://schemas.microsoft.com/office/drawing/2014/main" id="{EE78B5D3-5114-48F5-A119-59480A149B1F}"/>
                </a:ext>
              </a:extLst>
            </p:cNvPr>
            <p:cNvSpPr txBox="1"/>
            <p:nvPr/>
          </p:nvSpPr>
          <p:spPr>
            <a:xfrm>
              <a:off x="3131840" y="2097144"/>
              <a:ext cx="3096344" cy="523220"/>
            </a:xfrm>
            <a:prstGeom prst="rect">
              <a:avLst/>
            </a:prstGeom>
            <a:noFill/>
          </p:spPr>
          <p:txBody>
            <a:bodyPr wrap="square" rtlCol="0" anchor="ctr">
              <a:spAutoFit/>
            </a:bodyPr>
            <a:lstStyle/>
            <a:p>
              <a:pPr algn="ctr"/>
              <a:r>
                <a:rPr lang="en-US" altLang="ko-KR" sz="1400" b="1" dirty="0">
                  <a:solidFill>
                    <a:schemeClr val="bg1"/>
                  </a:solidFill>
                  <a:cs typeface="Arial" pitchFamily="34" charset="0"/>
                </a:rPr>
                <a:t>Premium Subscription</a:t>
              </a:r>
              <a:endParaRPr lang="ko-KR" altLang="en-US" sz="1400" b="1" dirty="0">
                <a:solidFill>
                  <a:schemeClr val="bg1"/>
                </a:solidFill>
                <a:cs typeface="Arial" pitchFamily="34" charset="0"/>
              </a:endParaRPr>
            </a:p>
          </p:txBody>
        </p:sp>
        <p:sp>
          <p:nvSpPr>
            <p:cNvPr id="23" name="TextBox 22">
              <a:extLst>
                <a:ext uri="{FF2B5EF4-FFF2-40B4-BE49-F238E27FC236}">
                  <a16:creationId xmlns:a16="http://schemas.microsoft.com/office/drawing/2014/main" id="{2384D3B8-CEBC-4FD5-BA3E-AA7084161019}"/>
                </a:ext>
              </a:extLst>
            </p:cNvPr>
            <p:cNvSpPr txBox="1"/>
            <p:nvPr/>
          </p:nvSpPr>
          <p:spPr>
            <a:xfrm>
              <a:off x="3240769" y="2665994"/>
              <a:ext cx="3096344" cy="938719"/>
            </a:xfrm>
            <a:prstGeom prst="rect">
              <a:avLst/>
            </a:prstGeom>
            <a:noFill/>
          </p:spPr>
          <p:txBody>
            <a:bodyPr wrap="square" rtlCol="0">
              <a:spAutoFit/>
            </a:bodyPr>
            <a:lstStyle/>
            <a:p>
              <a:pPr algn="ctr"/>
              <a:r>
                <a:rPr lang="en-US" altLang="ko-KR" sz="1100" dirty="0">
                  <a:solidFill>
                    <a:schemeClr val="bg1"/>
                  </a:solidFill>
                  <a:cs typeface="Arial" pitchFamily="34" charset="0"/>
                </a:rPr>
                <a:t>Once large customer base of 1M is created then premium services can be started.</a:t>
              </a:r>
              <a:endParaRPr lang="ko-KR" altLang="en-US" sz="1100" dirty="0">
                <a:solidFill>
                  <a:schemeClr val="bg1"/>
                </a:solidFill>
                <a:cs typeface="Arial" pitchFamily="34" charset="0"/>
              </a:endParaRPr>
            </a:p>
          </p:txBody>
        </p:sp>
      </p:grpSp>
      <p:sp>
        <p:nvSpPr>
          <p:cNvPr id="24" name="TextBox 23">
            <a:extLst>
              <a:ext uri="{FF2B5EF4-FFF2-40B4-BE49-F238E27FC236}">
                <a16:creationId xmlns:a16="http://schemas.microsoft.com/office/drawing/2014/main" id="{553827CE-0EBB-4477-8F29-BAA67651E1CB}"/>
              </a:ext>
            </a:extLst>
          </p:cNvPr>
          <p:cNvSpPr txBox="1"/>
          <p:nvPr/>
        </p:nvSpPr>
        <p:spPr>
          <a:xfrm>
            <a:off x="3482312" y="4067127"/>
            <a:ext cx="1689779" cy="923330"/>
          </a:xfrm>
          <a:prstGeom prst="rect">
            <a:avLst/>
          </a:prstGeom>
          <a:noFill/>
        </p:spPr>
        <p:txBody>
          <a:bodyPr wrap="square" rtlCol="0">
            <a:spAutoFit/>
          </a:bodyPr>
          <a:lstStyle/>
          <a:p>
            <a:pPr algn="ctr"/>
            <a:r>
              <a:rPr lang="en-US" altLang="ko-KR" sz="5400" b="1" dirty="0">
                <a:ln w="12700">
                  <a:solidFill>
                    <a:schemeClr val="bg1"/>
                  </a:solidFill>
                </a:ln>
                <a:solidFill>
                  <a:schemeClr val="accent1"/>
                </a:solidFill>
                <a:cs typeface="Arial" pitchFamily="34" charset="0"/>
              </a:rPr>
              <a:t>100</a:t>
            </a:r>
            <a:r>
              <a:rPr lang="en-US" altLang="ko-KR" sz="2400" b="1" dirty="0">
                <a:ln w="12700">
                  <a:solidFill>
                    <a:schemeClr val="bg1"/>
                  </a:solidFill>
                </a:ln>
                <a:solidFill>
                  <a:schemeClr val="accent1"/>
                </a:solidFill>
                <a:cs typeface="Arial" pitchFamily="34" charset="0"/>
              </a:rPr>
              <a:t>%</a:t>
            </a:r>
            <a:endParaRPr lang="ko-KR" altLang="en-US" sz="2400" b="1" dirty="0">
              <a:ln w="12700">
                <a:solidFill>
                  <a:schemeClr val="bg1"/>
                </a:solidFill>
              </a:ln>
              <a:solidFill>
                <a:schemeClr val="accent1"/>
              </a:solidFill>
              <a:cs typeface="Arial" pitchFamily="34" charset="0"/>
            </a:endParaRPr>
          </a:p>
        </p:txBody>
      </p:sp>
      <p:sp>
        <p:nvSpPr>
          <p:cNvPr id="25" name="TextBox 24">
            <a:extLst>
              <a:ext uri="{FF2B5EF4-FFF2-40B4-BE49-F238E27FC236}">
                <a16:creationId xmlns:a16="http://schemas.microsoft.com/office/drawing/2014/main" id="{78FBA963-254B-43F5-9785-9DFAC07EB2EA}"/>
              </a:ext>
            </a:extLst>
          </p:cNvPr>
          <p:cNvSpPr txBox="1"/>
          <p:nvPr/>
        </p:nvSpPr>
        <p:spPr>
          <a:xfrm>
            <a:off x="7334150" y="4001527"/>
            <a:ext cx="1300314" cy="923330"/>
          </a:xfrm>
          <a:prstGeom prst="rect">
            <a:avLst/>
          </a:prstGeom>
          <a:noFill/>
        </p:spPr>
        <p:txBody>
          <a:bodyPr wrap="square" rtlCol="0">
            <a:spAutoFit/>
          </a:bodyPr>
          <a:lstStyle/>
          <a:p>
            <a:pPr algn="ctr"/>
            <a:r>
              <a:rPr lang="en-US" altLang="ko-KR" sz="5400" b="1" dirty="0">
                <a:ln w="12700">
                  <a:solidFill>
                    <a:schemeClr val="bg1"/>
                  </a:solidFill>
                </a:ln>
                <a:solidFill>
                  <a:schemeClr val="accent2"/>
                </a:solidFill>
                <a:cs typeface="Arial" pitchFamily="34" charset="0"/>
              </a:rPr>
              <a:t>10</a:t>
            </a:r>
            <a:r>
              <a:rPr lang="en-US" altLang="ko-KR" sz="2400" b="1" dirty="0">
                <a:ln w="12700">
                  <a:solidFill>
                    <a:schemeClr val="bg1"/>
                  </a:solidFill>
                </a:ln>
                <a:solidFill>
                  <a:schemeClr val="accent2"/>
                </a:solidFill>
                <a:cs typeface="Arial" pitchFamily="34" charset="0"/>
              </a:rPr>
              <a:t>%</a:t>
            </a:r>
            <a:endParaRPr lang="ko-KR" altLang="en-US" sz="2400" b="1" dirty="0">
              <a:ln w="12700">
                <a:solidFill>
                  <a:schemeClr val="bg1"/>
                </a:solidFill>
              </a:ln>
              <a:solidFill>
                <a:schemeClr val="accent2"/>
              </a:solidFill>
              <a:cs typeface="Arial" pitchFamily="34" charset="0"/>
            </a:endParaRPr>
          </a:p>
        </p:txBody>
      </p:sp>
      <p:sp>
        <p:nvSpPr>
          <p:cNvPr id="27" name="Down Arrow 45">
            <a:extLst>
              <a:ext uri="{FF2B5EF4-FFF2-40B4-BE49-F238E27FC236}">
                <a16:creationId xmlns:a16="http://schemas.microsoft.com/office/drawing/2014/main" id="{ED1182F7-3975-4AF4-9DFA-666DEEA266B2}"/>
              </a:ext>
            </a:extLst>
          </p:cNvPr>
          <p:cNvSpPr/>
          <p:nvPr/>
        </p:nvSpPr>
        <p:spPr>
          <a:xfrm rot="10800000">
            <a:off x="6545754" y="4067127"/>
            <a:ext cx="582983" cy="792128"/>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nvGrpSpPr>
          <p:cNvPr id="28" name="Group 27">
            <a:extLst>
              <a:ext uri="{FF2B5EF4-FFF2-40B4-BE49-F238E27FC236}">
                <a16:creationId xmlns:a16="http://schemas.microsoft.com/office/drawing/2014/main" id="{9F07361E-4940-4261-9CD5-43FDCC7A3258}"/>
              </a:ext>
            </a:extLst>
          </p:cNvPr>
          <p:cNvGrpSpPr/>
          <p:nvPr/>
        </p:nvGrpSpPr>
        <p:grpSpPr>
          <a:xfrm>
            <a:off x="930875" y="4107607"/>
            <a:ext cx="2456917" cy="720879"/>
            <a:chOff x="2283300" y="2220253"/>
            <a:chExt cx="3944884" cy="720879"/>
          </a:xfrm>
        </p:grpSpPr>
        <p:sp>
          <p:nvSpPr>
            <p:cNvPr id="29" name="TextBox 28">
              <a:extLst>
                <a:ext uri="{FF2B5EF4-FFF2-40B4-BE49-F238E27FC236}">
                  <a16:creationId xmlns:a16="http://schemas.microsoft.com/office/drawing/2014/main" id="{3F47AF4B-5068-43BA-BCD6-AD7090209B8D}"/>
                </a:ext>
              </a:extLst>
            </p:cNvPr>
            <p:cNvSpPr txBox="1"/>
            <p:nvPr/>
          </p:nvSpPr>
          <p:spPr>
            <a:xfrm>
              <a:off x="3131840" y="2220253"/>
              <a:ext cx="3096344" cy="276999"/>
            </a:xfrm>
            <a:prstGeom prst="rect">
              <a:avLst/>
            </a:prstGeom>
            <a:noFill/>
          </p:spPr>
          <p:txBody>
            <a:bodyPr wrap="square" rtlCol="0" anchor="ctr">
              <a:spAutoFit/>
            </a:bodyPr>
            <a:lstStyle/>
            <a:p>
              <a:pPr algn="r"/>
              <a:r>
                <a:rPr lang="en-US" altLang="ko-KR" sz="1200" b="1" dirty="0">
                  <a:solidFill>
                    <a:schemeClr val="tx1">
                      <a:lumMod val="75000"/>
                      <a:lumOff val="25000"/>
                    </a:schemeClr>
                  </a:solidFill>
                  <a:cs typeface="Arial" pitchFamily="34" charset="0"/>
                </a:rPr>
                <a:t>Short Term Goal</a:t>
              </a:r>
              <a:endParaRPr lang="ko-KR" altLang="en-US" sz="1200" b="1" dirty="0">
                <a:solidFill>
                  <a:schemeClr val="tx1">
                    <a:lumMod val="75000"/>
                    <a:lumOff val="25000"/>
                  </a:schemeClr>
                </a:solidFill>
                <a:cs typeface="Arial" pitchFamily="34" charset="0"/>
              </a:endParaRPr>
            </a:p>
          </p:txBody>
        </p:sp>
        <p:sp>
          <p:nvSpPr>
            <p:cNvPr id="30" name="TextBox 29">
              <a:extLst>
                <a:ext uri="{FF2B5EF4-FFF2-40B4-BE49-F238E27FC236}">
                  <a16:creationId xmlns:a16="http://schemas.microsoft.com/office/drawing/2014/main" id="{FB17E912-8B4F-4322-97B2-179A42013C2D}"/>
                </a:ext>
              </a:extLst>
            </p:cNvPr>
            <p:cNvSpPr txBox="1"/>
            <p:nvPr/>
          </p:nvSpPr>
          <p:spPr>
            <a:xfrm>
              <a:off x="2283300" y="2479467"/>
              <a:ext cx="3944884" cy="461665"/>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To increase immense customer base, with YoY rise of 100%</a:t>
              </a:r>
            </a:p>
          </p:txBody>
        </p:sp>
      </p:grpSp>
      <p:grpSp>
        <p:nvGrpSpPr>
          <p:cNvPr id="31" name="Group 30">
            <a:extLst>
              <a:ext uri="{FF2B5EF4-FFF2-40B4-BE49-F238E27FC236}">
                <a16:creationId xmlns:a16="http://schemas.microsoft.com/office/drawing/2014/main" id="{3CEAC99D-1EF7-4CE3-B3CE-9164E5DD470C}"/>
              </a:ext>
            </a:extLst>
          </p:cNvPr>
          <p:cNvGrpSpPr/>
          <p:nvPr/>
        </p:nvGrpSpPr>
        <p:grpSpPr>
          <a:xfrm>
            <a:off x="8833825" y="4072099"/>
            <a:ext cx="2293344" cy="889992"/>
            <a:chOff x="3123668" y="2184745"/>
            <a:chExt cx="3096345" cy="889992"/>
          </a:xfrm>
        </p:grpSpPr>
        <p:sp>
          <p:nvSpPr>
            <p:cNvPr id="32" name="TextBox 31">
              <a:extLst>
                <a:ext uri="{FF2B5EF4-FFF2-40B4-BE49-F238E27FC236}">
                  <a16:creationId xmlns:a16="http://schemas.microsoft.com/office/drawing/2014/main" id="{51E12601-9B65-4830-A324-2F8DEA146828}"/>
                </a:ext>
              </a:extLst>
            </p:cNvPr>
            <p:cNvSpPr txBox="1"/>
            <p:nvPr/>
          </p:nvSpPr>
          <p:spPr>
            <a:xfrm>
              <a:off x="3123668" y="2184745"/>
              <a:ext cx="3096344"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Long Term Goal</a:t>
              </a:r>
              <a:endParaRPr lang="ko-KR" altLang="en-US" sz="1200" b="1" dirty="0">
                <a:solidFill>
                  <a:schemeClr val="tx1">
                    <a:lumMod val="75000"/>
                    <a:lumOff val="25000"/>
                  </a:schemeClr>
                </a:solidFill>
                <a:cs typeface="Arial" pitchFamily="34" charset="0"/>
              </a:endParaRPr>
            </a:p>
          </p:txBody>
        </p:sp>
        <p:sp>
          <p:nvSpPr>
            <p:cNvPr id="33" name="TextBox 32">
              <a:extLst>
                <a:ext uri="{FF2B5EF4-FFF2-40B4-BE49-F238E27FC236}">
                  <a16:creationId xmlns:a16="http://schemas.microsoft.com/office/drawing/2014/main" id="{DFA31810-8F6B-4936-B7EE-DC5B5A523086}"/>
                </a:ext>
              </a:extLst>
            </p:cNvPr>
            <p:cNvSpPr txBox="1"/>
            <p:nvPr/>
          </p:nvSpPr>
          <p:spPr>
            <a:xfrm>
              <a:off x="3123669" y="2428406"/>
              <a:ext cx="3096344" cy="646331"/>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To retain customers and marketing products globally</a:t>
              </a:r>
            </a:p>
            <a:p>
              <a:r>
                <a:rPr lang="en-US" altLang="ko-KR" sz="1200" b="1" dirty="0">
                  <a:solidFill>
                    <a:schemeClr val="tx1">
                      <a:lumMod val="75000"/>
                      <a:lumOff val="25000"/>
                    </a:schemeClr>
                  </a:solidFill>
                  <a:cs typeface="Arial" pitchFamily="34" charset="0"/>
                </a:rPr>
                <a:t>With yoy growth of 10%.</a:t>
              </a:r>
            </a:p>
          </p:txBody>
        </p:sp>
      </p:grpSp>
      <p:sp>
        <p:nvSpPr>
          <p:cNvPr id="34" name="Rectangle 33">
            <a:extLst>
              <a:ext uri="{FF2B5EF4-FFF2-40B4-BE49-F238E27FC236}">
                <a16:creationId xmlns:a16="http://schemas.microsoft.com/office/drawing/2014/main" id="{D46BB390-BA7A-466C-B134-B3B7575CCD55}"/>
              </a:ext>
            </a:extLst>
          </p:cNvPr>
          <p:cNvSpPr/>
          <p:nvPr/>
        </p:nvSpPr>
        <p:spPr>
          <a:xfrm>
            <a:off x="930876" y="4962091"/>
            <a:ext cx="5004000" cy="107481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35" name="Group 34">
            <a:extLst>
              <a:ext uri="{FF2B5EF4-FFF2-40B4-BE49-F238E27FC236}">
                <a16:creationId xmlns:a16="http://schemas.microsoft.com/office/drawing/2014/main" id="{237BD7D0-004B-4AE8-8227-EE3D53882D4C}"/>
              </a:ext>
            </a:extLst>
          </p:cNvPr>
          <p:cNvGrpSpPr/>
          <p:nvPr/>
        </p:nvGrpSpPr>
        <p:grpSpPr>
          <a:xfrm>
            <a:off x="1200370" y="5022413"/>
            <a:ext cx="4734507" cy="1045992"/>
            <a:chOff x="2079597" y="4231434"/>
            <a:chExt cx="2399484" cy="1045992"/>
          </a:xfrm>
        </p:grpSpPr>
        <p:sp>
          <p:nvSpPr>
            <p:cNvPr id="36" name="TextBox 35">
              <a:extLst>
                <a:ext uri="{FF2B5EF4-FFF2-40B4-BE49-F238E27FC236}">
                  <a16:creationId xmlns:a16="http://schemas.microsoft.com/office/drawing/2014/main" id="{1BD720D1-E50F-416B-A515-1176F4F95449}"/>
                </a:ext>
              </a:extLst>
            </p:cNvPr>
            <p:cNvSpPr txBox="1"/>
            <p:nvPr/>
          </p:nvSpPr>
          <p:spPr>
            <a:xfrm>
              <a:off x="2079597" y="4446429"/>
              <a:ext cx="2399484" cy="830997"/>
            </a:xfrm>
            <a:prstGeom prst="rect">
              <a:avLst/>
            </a:prstGeom>
            <a:noFill/>
          </p:spPr>
          <p:txBody>
            <a:bodyPr wrap="square" rtlCol="0">
              <a:spAutoFit/>
            </a:bodyPr>
            <a:lstStyle/>
            <a:p>
              <a:pPr marL="171450" indent="-171450">
                <a:buFontTx/>
                <a:buChar char="-"/>
              </a:pPr>
              <a:r>
                <a:rPr lang="en-US" altLang="ko-KR" sz="1200" dirty="0">
                  <a:solidFill>
                    <a:schemeClr val="tx1">
                      <a:lumMod val="75000"/>
                      <a:lumOff val="25000"/>
                    </a:schemeClr>
                  </a:solidFill>
                  <a:cs typeface="Arial" pitchFamily="34" charset="0"/>
                </a:rPr>
                <a:t>Marketing to the targeted segments</a:t>
              </a:r>
            </a:p>
            <a:p>
              <a:pPr marL="171450" indent="-171450">
                <a:buFontTx/>
                <a:buChar char="-"/>
              </a:pPr>
              <a:r>
                <a:rPr lang="en-US" altLang="ko-KR" sz="1200" dirty="0">
                  <a:solidFill>
                    <a:schemeClr val="tx1">
                      <a:lumMod val="75000"/>
                      <a:lumOff val="25000"/>
                    </a:schemeClr>
                  </a:solidFill>
                  <a:cs typeface="Arial" pitchFamily="34" charset="0"/>
                </a:rPr>
                <a:t>Free signups for everyone to the app and charges applied only if small business generate revenue from our services.</a:t>
              </a:r>
            </a:p>
            <a:p>
              <a:pPr marL="171450" indent="-171450">
                <a:buFontTx/>
                <a:buChar char="-"/>
              </a:pPr>
              <a:r>
                <a:rPr lang="en-US" altLang="ko-KR" sz="1200" dirty="0">
                  <a:solidFill>
                    <a:schemeClr val="tx1">
                      <a:lumMod val="75000"/>
                      <a:lumOff val="25000"/>
                    </a:schemeClr>
                  </a:solidFill>
                  <a:cs typeface="Arial" pitchFamily="34" charset="0"/>
                </a:rPr>
                <a:t>Provide enough knowledge to SMEs on benefits of going digital.</a:t>
              </a:r>
            </a:p>
          </p:txBody>
        </p:sp>
        <p:sp>
          <p:nvSpPr>
            <p:cNvPr id="37" name="TextBox 36">
              <a:extLst>
                <a:ext uri="{FF2B5EF4-FFF2-40B4-BE49-F238E27FC236}">
                  <a16:creationId xmlns:a16="http://schemas.microsoft.com/office/drawing/2014/main" id="{4A159E98-B01B-480D-9717-FECD61BF4FF7}"/>
                </a:ext>
              </a:extLst>
            </p:cNvPr>
            <p:cNvSpPr txBox="1"/>
            <p:nvPr/>
          </p:nvSpPr>
          <p:spPr>
            <a:xfrm>
              <a:off x="2079598" y="4231434"/>
              <a:ext cx="2262901"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Strategies to achieve STG</a:t>
              </a:r>
              <a:endParaRPr lang="ko-KR" altLang="en-US" sz="1200" b="1" dirty="0">
                <a:solidFill>
                  <a:schemeClr val="tx1">
                    <a:lumMod val="75000"/>
                    <a:lumOff val="25000"/>
                  </a:schemeClr>
                </a:solidFill>
                <a:cs typeface="Arial" pitchFamily="34" charset="0"/>
              </a:endParaRPr>
            </a:p>
          </p:txBody>
        </p:sp>
      </p:grpSp>
      <p:sp>
        <p:nvSpPr>
          <p:cNvPr id="38" name="Rectangle 37">
            <a:extLst>
              <a:ext uri="{FF2B5EF4-FFF2-40B4-BE49-F238E27FC236}">
                <a16:creationId xmlns:a16="http://schemas.microsoft.com/office/drawing/2014/main" id="{50C55AEB-A139-4130-AD2A-298238A2AF01}"/>
              </a:ext>
            </a:extLst>
          </p:cNvPr>
          <p:cNvSpPr/>
          <p:nvPr/>
        </p:nvSpPr>
        <p:spPr>
          <a:xfrm>
            <a:off x="6257124" y="4962091"/>
            <a:ext cx="5004000" cy="1074815"/>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39" name="Group 38">
            <a:extLst>
              <a:ext uri="{FF2B5EF4-FFF2-40B4-BE49-F238E27FC236}">
                <a16:creationId xmlns:a16="http://schemas.microsoft.com/office/drawing/2014/main" id="{1D8606C6-C1C6-4DA2-8F15-26C4B4D74832}"/>
              </a:ext>
            </a:extLst>
          </p:cNvPr>
          <p:cNvGrpSpPr/>
          <p:nvPr/>
        </p:nvGrpSpPr>
        <p:grpSpPr>
          <a:xfrm>
            <a:off x="6436771" y="5016251"/>
            <a:ext cx="4689606" cy="1049889"/>
            <a:chOff x="2034062" y="4225272"/>
            <a:chExt cx="2376728" cy="1049889"/>
          </a:xfrm>
        </p:grpSpPr>
        <p:sp>
          <p:nvSpPr>
            <p:cNvPr id="40" name="TextBox 39">
              <a:extLst>
                <a:ext uri="{FF2B5EF4-FFF2-40B4-BE49-F238E27FC236}">
                  <a16:creationId xmlns:a16="http://schemas.microsoft.com/office/drawing/2014/main" id="{C6A8E08D-2AE7-4708-9089-C7E50B9FBBD1}"/>
                </a:ext>
              </a:extLst>
            </p:cNvPr>
            <p:cNvSpPr txBox="1"/>
            <p:nvPr/>
          </p:nvSpPr>
          <p:spPr>
            <a:xfrm>
              <a:off x="2044287" y="4444164"/>
              <a:ext cx="2366503" cy="830997"/>
            </a:xfrm>
            <a:prstGeom prst="rect">
              <a:avLst/>
            </a:prstGeom>
            <a:noFill/>
          </p:spPr>
          <p:txBody>
            <a:bodyPr wrap="square" rtlCol="0">
              <a:spAutoFit/>
            </a:bodyPr>
            <a:lstStyle/>
            <a:p>
              <a:pPr marL="171450" indent="-171450">
                <a:buFontTx/>
                <a:buChar char="-"/>
              </a:pPr>
              <a:r>
                <a:rPr lang="en-US" altLang="ko-KR" sz="1200" dirty="0">
                  <a:solidFill>
                    <a:schemeClr val="tx1">
                      <a:lumMod val="75000"/>
                      <a:lumOff val="25000"/>
                    </a:schemeClr>
                  </a:solidFill>
                  <a:cs typeface="Arial" pitchFamily="34" charset="0"/>
                </a:rPr>
                <a:t>Improve Customer service </a:t>
              </a:r>
            </a:p>
            <a:p>
              <a:pPr marL="171450" indent="-171450">
                <a:buFontTx/>
                <a:buChar char="-"/>
              </a:pPr>
              <a:r>
                <a:rPr lang="en-US" altLang="ko-KR" sz="1200" dirty="0">
                  <a:solidFill>
                    <a:schemeClr val="tx1">
                      <a:lumMod val="75000"/>
                      <a:lumOff val="25000"/>
                    </a:schemeClr>
                  </a:solidFill>
                  <a:cs typeface="Arial" pitchFamily="34" charset="0"/>
                </a:rPr>
                <a:t>Encourage Fast transactions</a:t>
              </a:r>
            </a:p>
            <a:p>
              <a:pPr marL="171450" indent="-171450">
                <a:buFontTx/>
                <a:buChar char="-"/>
              </a:pPr>
              <a:r>
                <a:rPr lang="en-US" altLang="ko-KR" sz="1200" dirty="0">
                  <a:solidFill>
                    <a:schemeClr val="tx1">
                      <a:lumMod val="75000"/>
                      <a:lumOff val="25000"/>
                    </a:schemeClr>
                  </a:solidFill>
                  <a:cs typeface="Arial" pitchFamily="34" charset="0"/>
                </a:rPr>
                <a:t>Give Knowledge to your users to take maximum benefits from Jianjun.</a:t>
              </a:r>
            </a:p>
          </p:txBody>
        </p:sp>
        <p:sp>
          <p:nvSpPr>
            <p:cNvPr id="41" name="TextBox 40">
              <a:extLst>
                <a:ext uri="{FF2B5EF4-FFF2-40B4-BE49-F238E27FC236}">
                  <a16:creationId xmlns:a16="http://schemas.microsoft.com/office/drawing/2014/main" id="{DE03724F-293E-494A-A38C-F14870481261}"/>
                </a:ext>
              </a:extLst>
            </p:cNvPr>
            <p:cNvSpPr txBox="1"/>
            <p:nvPr/>
          </p:nvSpPr>
          <p:spPr>
            <a:xfrm>
              <a:off x="2034062" y="4225272"/>
              <a:ext cx="2262901"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Strategy to Achieve LTG</a:t>
              </a:r>
              <a:endParaRPr lang="ko-KR" altLang="en-US" sz="1200" b="1" dirty="0">
                <a:solidFill>
                  <a:schemeClr val="tx1">
                    <a:lumMod val="75000"/>
                    <a:lumOff val="25000"/>
                  </a:schemeClr>
                </a:solidFill>
                <a:cs typeface="Arial" pitchFamily="34" charset="0"/>
              </a:endParaRPr>
            </a:p>
          </p:txBody>
        </p:sp>
      </p:grpSp>
      <p:sp>
        <p:nvSpPr>
          <p:cNvPr id="42" name="Rounded Rectangle 10">
            <a:extLst>
              <a:ext uri="{FF2B5EF4-FFF2-40B4-BE49-F238E27FC236}">
                <a16:creationId xmlns:a16="http://schemas.microsoft.com/office/drawing/2014/main" id="{E1BCC259-0282-4EA3-95A3-BB551840B93A}"/>
              </a:ext>
            </a:extLst>
          </p:cNvPr>
          <p:cNvSpPr/>
          <p:nvPr/>
        </p:nvSpPr>
        <p:spPr>
          <a:xfrm>
            <a:off x="3912775" y="1998747"/>
            <a:ext cx="254160" cy="336352"/>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3" name="Rounded Rectangle 6">
            <a:extLst>
              <a:ext uri="{FF2B5EF4-FFF2-40B4-BE49-F238E27FC236}">
                <a16:creationId xmlns:a16="http://schemas.microsoft.com/office/drawing/2014/main" id="{7FCD35DF-D57B-4572-A541-D301B8D8E6E8}"/>
              </a:ext>
            </a:extLst>
          </p:cNvPr>
          <p:cNvSpPr/>
          <p:nvPr/>
        </p:nvSpPr>
        <p:spPr>
          <a:xfrm>
            <a:off x="1724296" y="2029274"/>
            <a:ext cx="345998" cy="351772"/>
          </a:xfrm>
          <a:custGeom>
            <a:avLst/>
            <a:gdLst/>
            <a:ahLst/>
            <a:cxnLst/>
            <a:rect l="l" t="t" r="r" b="b"/>
            <a:pathLst>
              <a:path w="3186824" h="3060919">
                <a:moveTo>
                  <a:pt x="1045874" y="2696689"/>
                </a:moveTo>
                <a:lnTo>
                  <a:pt x="2125874" y="2696689"/>
                </a:lnTo>
                <a:lnTo>
                  <a:pt x="2125874" y="2804689"/>
                </a:lnTo>
                <a:lnTo>
                  <a:pt x="1045874" y="2804689"/>
                </a:lnTo>
                <a:close/>
                <a:moveTo>
                  <a:pt x="1045874" y="2410468"/>
                </a:moveTo>
                <a:lnTo>
                  <a:pt x="2125874" y="2410468"/>
                </a:lnTo>
                <a:lnTo>
                  <a:pt x="2125874" y="2518468"/>
                </a:lnTo>
                <a:lnTo>
                  <a:pt x="1045874" y="2518468"/>
                </a:lnTo>
                <a:close/>
                <a:moveTo>
                  <a:pt x="1045874" y="2124247"/>
                </a:moveTo>
                <a:lnTo>
                  <a:pt x="2125874" y="2124247"/>
                </a:lnTo>
                <a:lnTo>
                  <a:pt x="2125874" y="2232247"/>
                </a:lnTo>
                <a:lnTo>
                  <a:pt x="1045874" y="2232247"/>
                </a:lnTo>
                <a:close/>
                <a:moveTo>
                  <a:pt x="902547" y="1956791"/>
                </a:moveTo>
                <a:lnTo>
                  <a:pt x="902547" y="2109191"/>
                </a:lnTo>
                <a:lnTo>
                  <a:pt x="902547" y="2185391"/>
                </a:lnTo>
                <a:lnTo>
                  <a:pt x="902547" y="2376263"/>
                </a:lnTo>
                <a:lnTo>
                  <a:pt x="902547" y="2973921"/>
                </a:lnTo>
                <a:lnTo>
                  <a:pt x="2284277" y="2973921"/>
                </a:lnTo>
                <a:lnTo>
                  <a:pt x="2284277" y="2376263"/>
                </a:lnTo>
                <a:lnTo>
                  <a:pt x="2284277" y="2185391"/>
                </a:lnTo>
                <a:lnTo>
                  <a:pt x="2284277" y="2109191"/>
                </a:lnTo>
                <a:lnTo>
                  <a:pt x="2284277" y="1956791"/>
                </a:lnTo>
                <a:close/>
                <a:moveTo>
                  <a:pt x="469172" y="1728191"/>
                </a:moveTo>
                <a:lnTo>
                  <a:pt x="469172" y="2185391"/>
                </a:lnTo>
                <a:lnTo>
                  <a:pt x="767127" y="2185391"/>
                </a:lnTo>
                <a:lnTo>
                  <a:pt x="767127" y="2109191"/>
                </a:lnTo>
                <a:lnTo>
                  <a:pt x="545372" y="2109191"/>
                </a:lnTo>
                <a:lnTo>
                  <a:pt x="545372" y="1804391"/>
                </a:lnTo>
                <a:lnTo>
                  <a:pt x="2641452" y="1804391"/>
                </a:lnTo>
                <a:lnTo>
                  <a:pt x="2641452" y="2109191"/>
                </a:lnTo>
                <a:lnTo>
                  <a:pt x="2419697" y="2109191"/>
                </a:lnTo>
                <a:lnTo>
                  <a:pt x="2419697" y="2185391"/>
                </a:lnTo>
                <a:lnTo>
                  <a:pt x="2717652" y="2185391"/>
                </a:lnTo>
                <a:lnTo>
                  <a:pt x="2717652" y="1728191"/>
                </a:lnTo>
                <a:close/>
                <a:moveTo>
                  <a:pt x="2819005" y="1350909"/>
                </a:moveTo>
                <a:cubicBezTo>
                  <a:pt x="2769294" y="1350909"/>
                  <a:pt x="2728995" y="1391208"/>
                  <a:pt x="2728995" y="1440919"/>
                </a:cubicBezTo>
                <a:cubicBezTo>
                  <a:pt x="2728995" y="1490630"/>
                  <a:pt x="2769294" y="1530929"/>
                  <a:pt x="2819005" y="1530929"/>
                </a:cubicBezTo>
                <a:cubicBezTo>
                  <a:pt x="2868716" y="1530929"/>
                  <a:pt x="2909015" y="1490630"/>
                  <a:pt x="2909015" y="1440919"/>
                </a:cubicBezTo>
                <a:cubicBezTo>
                  <a:pt x="2909015" y="1391208"/>
                  <a:pt x="2868716" y="1350909"/>
                  <a:pt x="2819005" y="1350909"/>
                </a:cubicBezTo>
                <a:close/>
                <a:moveTo>
                  <a:pt x="2509707" y="1350909"/>
                </a:moveTo>
                <a:cubicBezTo>
                  <a:pt x="2459996" y="1350909"/>
                  <a:pt x="2419697" y="1391208"/>
                  <a:pt x="2419697" y="1440919"/>
                </a:cubicBezTo>
                <a:cubicBezTo>
                  <a:pt x="2419697" y="1490630"/>
                  <a:pt x="2459996" y="1530929"/>
                  <a:pt x="2509707" y="1530929"/>
                </a:cubicBezTo>
                <a:cubicBezTo>
                  <a:pt x="2559418" y="1530929"/>
                  <a:pt x="2599717" y="1490630"/>
                  <a:pt x="2599717" y="1440919"/>
                </a:cubicBezTo>
                <a:cubicBezTo>
                  <a:pt x="2599717" y="1391208"/>
                  <a:pt x="2559418" y="1350909"/>
                  <a:pt x="2509707" y="1350909"/>
                </a:cubicBezTo>
                <a:close/>
                <a:moveTo>
                  <a:pt x="195993" y="1200328"/>
                </a:moveTo>
                <a:lnTo>
                  <a:pt x="2990831" y="1200328"/>
                </a:lnTo>
                <a:cubicBezTo>
                  <a:pt x="3099075" y="1200328"/>
                  <a:pt x="3186824" y="1288077"/>
                  <a:pt x="3186824" y="1396321"/>
                </a:cubicBezTo>
                <a:lnTo>
                  <a:pt x="3186824" y="2180270"/>
                </a:lnTo>
                <a:cubicBezTo>
                  <a:pt x="3186824" y="2288514"/>
                  <a:pt x="3099075" y="2376263"/>
                  <a:pt x="2990831" y="2376263"/>
                </a:cubicBezTo>
                <a:lnTo>
                  <a:pt x="2419697" y="2376263"/>
                </a:lnTo>
                <a:lnTo>
                  <a:pt x="2419697" y="3060919"/>
                </a:lnTo>
                <a:lnTo>
                  <a:pt x="767127" y="3060919"/>
                </a:lnTo>
                <a:lnTo>
                  <a:pt x="767127" y="2376263"/>
                </a:lnTo>
                <a:lnTo>
                  <a:pt x="195993" y="2376263"/>
                </a:lnTo>
                <a:cubicBezTo>
                  <a:pt x="87749" y="2376263"/>
                  <a:pt x="0" y="2288514"/>
                  <a:pt x="0" y="2180270"/>
                </a:cubicBezTo>
                <a:lnTo>
                  <a:pt x="0" y="1396321"/>
                </a:lnTo>
                <a:cubicBezTo>
                  <a:pt x="0" y="1288077"/>
                  <a:pt x="87749" y="1200328"/>
                  <a:pt x="195993" y="1200328"/>
                </a:cubicBezTo>
                <a:close/>
                <a:moveTo>
                  <a:pt x="767127" y="0"/>
                </a:moveTo>
                <a:lnTo>
                  <a:pt x="2419697" y="0"/>
                </a:lnTo>
                <a:lnTo>
                  <a:pt x="2419697" y="190589"/>
                </a:lnTo>
                <a:lnTo>
                  <a:pt x="2565249" y="190589"/>
                </a:lnTo>
                <a:cubicBezTo>
                  <a:pt x="2649419" y="190589"/>
                  <a:pt x="2717652" y="258822"/>
                  <a:pt x="2717652" y="342992"/>
                </a:cubicBezTo>
                <a:lnTo>
                  <a:pt x="2717652" y="1104989"/>
                </a:lnTo>
                <a:lnTo>
                  <a:pt x="2284277" y="1104989"/>
                </a:lnTo>
                <a:lnTo>
                  <a:pt x="2284277" y="1104128"/>
                </a:lnTo>
                <a:lnTo>
                  <a:pt x="2284277" y="190589"/>
                </a:lnTo>
                <a:lnTo>
                  <a:pt x="2284277" y="96523"/>
                </a:lnTo>
                <a:lnTo>
                  <a:pt x="902547" y="96523"/>
                </a:lnTo>
                <a:lnTo>
                  <a:pt x="902547" y="190589"/>
                </a:lnTo>
                <a:lnTo>
                  <a:pt x="902547" y="1104128"/>
                </a:lnTo>
                <a:lnTo>
                  <a:pt x="902547" y="1104989"/>
                </a:lnTo>
                <a:lnTo>
                  <a:pt x="469172" y="1104989"/>
                </a:lnTo>
                <a:lnTo>
                  <a:pt x="469172" y="342992"/>
                </a:lnTo>
                <a:cubicBezTo>
                  <a:pt x="469172" y="258822"/>
                  <a:pt x="537405" y="190589"/>
                  <a:pt x="621575" y="190589"/>
                </a:cubicBezTo>
                <a:lnTo>
                  <a:pt x="767127" y="1905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4" name="Rounded Rectangle 25">
            <a:extLst>
              <a:ext uri="{FF2B5EF4-FFF2-40B4-BE49-F238E27FC236}">
                <a16:creationId xmlns:a16="http://schemas.microsoft.com/office/drawing/2014/main" id="{B3F84DC4-AAAA-4CB0-A85C-080F1327B241}"/>
              </a:ext>
            </a:extLst>
          </p:cNvPr>
          <p:cNvSpPr/>
          <p:nvPr/>
        </p:nvSpPr>
        <p:spPr>
          <a:xfrm>
            <a:off x="5799018" y="2007247"/>
            <a:ext cx="435772" cy="319352"/>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5" name="Rounded Rectangle 27">
            <a:extLst>
              <a:ext uri="{FF2B5EF4-FFF2-40B4-BE49-F238E27FC236}">
                <a16:creationId xmlns:a16="http://schemas.microsoft.com/office/drawing/2014/main" id="{EEBA25B3-3E99-4045-A9F6-F7564FEC8E62}"/>
              </a:ext>
            </a:extLst>
          </p:cNvPr>
          <p:cNvSpPr/>
          <p:nvPr/>
        </p:nvSpPr>
        <p:spPr>
          <a:xfrm>
            <a:off x="7975609" y="2019216"/>
            <a:ext cx="346396" cy="266079"/>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6" name="Rounded Rectangle 7">
            <a:extLst>
              <a:ext uri="{FF2B5EF4-FFF2-40B4-BE49-F238E27FC236}">
                <a16:creationId xmlns:a16="http://schemas.microsoft.com/office/drawing/2014/main" id="{FDAE87F2-3A78-4F16-97A5-E5FFCD922A05}"/>
              </a:ext>
            </a:extLst>
          </p:cNvPr>
          <p:cNvSpPr/>
          <p:nvPr/>
        </p:nvSpPr>
        <p:spPr>
          <a:xfrm>
            <a:off x="10108873" y="2031175"/>
            <a:ext cx="352176" cy="303924"/>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7" name="Rectangle 46">
            <a:extLst>
              <a:ext uri="{FF2B5EF4-FFF2-40B4-BE49-F238E27FC236}">
                <a16:creationId xmlns:a16="http://schemas.microsoft.com/office/drawing/2014/main" id="{B63E23EE-3085-4D19-957A-C5B5EA80E3DC}"/>
              </a:ext>
            </a:extLst>
          </p:cNvPr>
          <p:cNvSpPr/>
          <p:nvPr/>
        </p:nvSpPr>
        <p:spPr>
          <a:xfrm>
            <a:off x="1005429" y="1404024"/>
            <a:ext cx="6049044" cy="2898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SHORT TERM GROWTH</a:t>
            </a:r>
          </a:p>
        </p:txBody>
      </p:sp>
      <p:sp>
        <p:nvSpPr>
          <p:cNvPr id="48" name="Rectangle 47">
            <a:extLst>
              <a:ext uri="{FF2B5EF4-FFF2-40B4-BE49-F238E27FC236}">
                <a16:creationId xmlns:a16="http://schemas.microsoft.com/office/drawing/2014/main" id="{2CE52E11-DCD5-4381-8517-550F5684FB11}"/>
              </a:ext>
            </a:extLst>
          </p:cNvPr>
          <p:cNvSpPr/>
          <p:nvPr/>
        </p:nvSpPr>
        <p:spPr>
          <a:xfrm>
            <a:off x="7231169" y="1376797"/>
            <a:ext cx="3674665" cy="314405"/>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IN" dirty="0"/>
              <a:t>LONG TERM GROWTH</a:t>
            </a:r>
          </a:p>
        </p:txBody>
      </p:sp>
      <p:sp>
        <p:nvSpPr>
          <p:cNvPr id="49" name="Down Arrow 45">
            <a:extLst>
              <a:ext uri="{FF2B5EF4-FFF2-40B4-BE49-F238E27FC236}">
                <a16:creationId xmlns:a16="http://schemas.microsoft.com/office/drawing/2014/main" id="{B24F5FBB-43B6-44C2-ABB3-EB858FCDB920}"/>
              </a:ext>
            </a:extLst>
          </p:cNvPr>
          <p:cNvSpPr/>
          <p:nvPr/>
        </p:nvSpPr>
        <p:spPr>
          <a:xfrm rot="10800000">
            <a:off x="5023360" y="4079292"/>
            <a:ext cx="582983" cy="792128"/>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3751896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Expansion Strategies</a:t>
            </a:r>
          </a:p>
        </p:txBody>
      </p:sp>
      <p:sp>
        <p:nvSpPr>
          <p:cNvPr id="45" name="Rectangle 44">
            <a:extLst>
              <a:ext uri="{FF2B5EF4-FFF2-40B4-BE49-F238E27FC236}">
                <a16:creationId xmlns:a16="http://schemas.microsoft.com/office/drawing/2014/main" id="{B306F60D-6968-4BBA-9991-7F8CDDE50EB0}"/>
              </a:ext>
            </a:extLst>
          </p:cNvPr>
          <p:cNvSpPr/>
          <p:nvPr/>
        </p:nvSpPr>
        <p:spPr>
          <a:xfrm rot="16200000">
            <a:off x="5174600" y="-180593"/>
            <a:ext cx="1871053" cy="121919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48" name="Rectangle 47">
            <a:extLst>
              <a:ext uri="{FF2B5EF4-FFF2-40B4-BE49-F238E27FC236}">
                <a16:creationId xmlns:a16="http://schemas.microsoft.com/office/drawing/2014/main" id="{551C9FC9-1CEA-485B-A538-A7A01FC4E7F1}"/>
              </a:ext>
            </a:extLst>
          </p:cNvPr>
          <p:cNvSpPr/>
          <p:nvPr/>
        </p:nvSpPr>
        <p:spPr>
          <a:xfrm rot="16200000">
            <a:off x="5394549" y="-929447"/>
            <a:ext cx="1431159" cy="121920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49" name="TextBox 48">
            <a:extLst>
              <a:ext uri="{FF2B5EF4-FFF2-40B4-BE49-F238E27FC236}">
                <a16:creationId xmlns:a16="http://schemas.microsoft.com/office/drawing/2014/main" id="{96D4120D-CED2-4A23-AE5C-77D5C492202B}"/>
              </a:ext>
            </a:extLst>
          </p:cNvPr>
          <p:cNvSpPr txBox="1"/>
          <p:nvPr/>
        </p:nvSpPr>
        <p:spPr>
          <a:xfrm>
            <a:off x="3628634" y="1053928"/>
            <a:ext cx="7999485" cy="738664"/>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Expansion can be done once MSME businesses can understand the value of Jianjun, Thus strategies that we have suggested below are mixture of knowledge giving and expansion of Jianjun in best possible ways.</a:t>
            </a:r>
            <a:endParaRPr lang="ko-KR" altLang="en-US" sz="1400" b="1" dirty="0">
              <a:solidFill>
                <a:schemeClr val="tx1">
                  <a:lumMod val="75000"/>
                  <a:lumOff val="25000"/>
                </a:schemeClr>
              </a:solidFill>
              <a:cs typeface="Arial" pitchFamily="34" charset="0"/>
            </a:endParaRPr>
          </a:p>
        </p:txBody>
      </p:sp>
      <p:sp>
        <p:nvSpPr>
          <p:cNvPr id="52" name="TextBox 51">
            <a:extLst>
              <a:ext uri="{FF2B5EF4-FFF2-40B4-BE49-F238E27FC236}">
                <a16:creationId xmlns:a16="http://schemas.microsoft.com/office/drawing/2014/main" id="{3CCB95CE-31C6-4AAB-9A1E-8108A7848F1D}"/>
              </a:ext>
            </a:extLst>
          </p:cNvPr>
          <p:cNvSpPr txBox="1"/>
          <p:nvPr/>
        </p:nvSpPr>
        <p:spPr>
          <a:xfrm>
            <a:off x="3628634" y="1869308"/>
            <a:ext cx="7874518" cy="338554"/>
          </a:xfrm>
          <a:prstGeom prst="rect">
            <a:avLst/>
          </a:prstGeom>
          <a:noFill/>
        </p:spPr>
        <p:txBody>
          <a:bodyPr wrap="square" rtlCol="0">
            <a:spAutoFit/>
          </a:bodyPr>
          <a:lstStyle/>
          <a:p>
            <a:r>
              <a:rPr lang="en-US" altLang="ko-KR" sz="1600" b="1" dirty="0">
                <a:solidFill>
                  <a:schemeClr val="accent4"/>
                </a:solidFill>
                <a:cs typeface="Arial" pitchFamily="34" charset="0"/>
              </a:rPr>
              <a:t>Call to Action Strategies</a:t>
            </a:r>
            <a:endParaRPr lang="ko-KR" altLang="en-US" sz="1600" b="1" dirty="0">
              <a:solidFill>
                <a:schemeClr val="accent4"/>
              </a:solidFill>
              <a:cs typeface="Arial" pitchFamily="34" charset="0"/>
            </a:endParaRPr>
          </a:p>
        </p:txBody>
      </p:sp>
      <p:grpSp>
        <p:nvGrpSpPr>
          <p:cNvPr id="53" name="Group 52">
            <a:extLst>
              <a:ext uri="{FF2B5EF4-FFF2-40B4-BE49-F238E27FC236}">
                <a16:creationId xmlns:a16="http://schemas.microsoft.com/office/drawing/2014/main" id="{A83406BD-6679-4CB4-BCDC-9593DC6F7B69}"/>
              </a:ext>
            </a:extLst>
          </p:cNvPr>
          <p:cNvGrpSpPr/>
          <p:nvPr/>
        </p:nvGrpSpPr>
        <p:grpSpPr>
          <a:xfrm>
            <a:off x="3584735" y="4519047"/>
            <a:ext cx="8043384" cy="1323439"/>
            <a:chOff x="3312720" y="3541728"/>
            <a:chExt cx="8043384" cy="1323439"/>
          </a:xfrm>
        </p:grpSpPr>
        <p:sp>
          <p:nvSpPr>
            <p:cNvPr id="54" name="TextBox 53">
              <a:extLst>
                <a:ext uri="{FF2B5EF4-FFF2-40B4-BE49-F238E27FC236}">
                  <a16:creationId xmlns:a16="http://schemas.microsoft.com/office/drawing/2014/main" id="{2A271E8B-2BBF-45A2-AA82-3F79A035E098}"/>
                </a:ext>
              </a:extLst>
            </p:cNvPr>
            <p:cNvSpPr txBox="1"/>
            <p:nvPr/>
          </p:nvSpPr>
          <p:spPr>
            <a:xfrm>
              <a:off x="5499573" y="3541728"/>
              <a:ext cx="5856531" cy="1323439"/>
            </a:xfrm>
            <a:prstGeom prst="rect">
              <a:avLst/>
            </a:prstGeom>
            <a:noFill/>
          </p:spPr>
          <p:txBody>
            <a:bodyPr wrap="square" rtlCol="0" anchor="ctr">
              <a:spAutoFit/>
            </a:bodyPr>
            <a:lstStyle/>
            <a:p>
              <a:pPr algn="just"/>
              <a:r>
                <a:rPr lang="en-US" altLang="ko-KR" sz="1600" b="1" dirty="0">
                  <a:solidFill>
                    <a:schemeClr val="bg1"/>
                  </a:solidFill>
                  <a:cs typeface="Arial" pitchFamily="34" charset="0"/>
                </a:rPr>
                <a:t>Make each local grocery shop as your promotion and knowledge center, any customer can learn how to use the app at that store, further providing coupons to customer to buy things from that store. Creating a win-win situation for Jianjun and grocery store</a:t>
              </a:r>
            </a:p>
          </p:txBody>
        </p:sp>
        <p:sp>
          <p:nvSpPr>
            <p:cNvPr id="55" name="TextBox 54">
              <a:extLst>
                <a:ext uri="{FF2B5EF4-FFF2-40B4-BE49-F238E27FC236}">
                  <a16:creationId xmlns:a16="http://schemas.microsoft.com/office/drawing/2014/main" id="{464F4C85-AB9A-4CD1-AFCB-DF505CE13F03}"/>
                </a:ext>
              </a:extLst>
            </p:cNvPr>
            <p:cNvSpPr txBox="1"/>
            <p:nvPr/>
          </p:nvSpPr>
          <p:spPr>
            <a:xfrm>
              <a:off x="3312720" y="3821199"/>
              <a:ext cx="1841306" cy="738664"/>
            </a:xfrm>
            <a:prstGeom prst="rect">
              <a:avLst/>
            </a:prstGeom>
            <a:noFill/>
          </p:spPr>
          <p:txBody>
            <a:bodyPr wrap="square" lIns="0" tIns="0" rIns="0" bIns="0" rtlCol="0" anchor="ctr">
              <a:spAutoFit/>
            </a:bodyPr>
            <a:lstStyle/>
            <a:p>
              <a:r>
                <a:rPr lang="en-US" altLang="ko-KR" sz="2400" b="1" dirty="0">
                  <a:solidFill>
                    <a:schemeClr val="bg1"/>
                  </a:solidFill>
                  <a:cs typeface="Arial" pitchFamily="34" charset="0"/>
                </a:rPr>
                <a:t>High Reach Solution</a:t>
              </a:r>
              <a:endParaRPr lang="ko-KR" altLang="en-US" sz="2400" b="1" dirty="0">
                <a:solidFill>
                  <a:schemeClr val="bg1"/>
                </a:solidFill>
                <a:cs typeface="Arial" pitchFamily="34" charset="0"/>
              </a:endParaRPr>
            </a:p>
          </p:txBody>
        </p:sp>
      </p:grpSp>
      <p:sp>
        <p:nvSpPr>
          <p:cNvPr id="56" name="TextBox 55">
            <a:extLst>
              <a:ext uri="{FF2B5EF4-FFF2-40B4-BE49-F238E27FC236}">
                <a16:creationId xmlns:a16="http://schemas.microsoft.com/office/drawing/2014/main" id="{7001C2EB-0283-49EE-A813-9CDA8ECE7D74}"/>
              </a:ext>
            </a:extLst>
          </p:cNvPr>
          <p:cNvSpPr txBox="1"/>
          <p:nvPr/>
        </p:nvSpPr>
        <p:spPr>
          <a:xfrm>
            <a:off x="3612432" y="2136679"/>
            <a:ext cx="8043384" cy="2262671"/>
          </a:xfrm>
          <a:prstGeom prst="rect">
            <a:avLst/>
          </a:prstGeom>
          <a:solidFill>
            <a:schemeClr val="bg1"/>
          </a:solidFill>
        </p:spPr>
        <p:txBody>
          <a:bodyPr wrap="square" numCol="1" rtlCol="0">
            <a:spAutoFit/>
          </a:bodyPr>
          <a:lstStyle/>
          <a:p>
            <a:pPr marL="171459" indent="-171459">
              <a:lnSpc>
                <a:spcPct val="150000"/>
              </a:lnSpc>
              <a:buClr>
                <a:schemeClr val="accent4"/>
              </a:buClr>
              <a:buSzPct val="120000"/>
              <a:buFont typeface="Wingdings" panose="05000000000000000000" pitchFamily="2" charset="2"/>
              <a:buChar char="v"/>
            </a:pPr>
            <a:r>
              <a:rPr lang="en-US" altLang="ko-KR" sz="1600" dirty="0">
                <a:solidFill>
                  <a:schemeClr val="tx1">
                    <a:lumMod val="75000"/>
                    <a:lumOff val="25000"/>
                  </a:schemeClr>
                </a:solidFill>
                <a:cs typeface="Arial" pitchFamily="34" charset="0"/>
              </a:rPr>
              <a:t> Run a campaign at all mobile retailers that on a purchase of new phone free setup of Jianjun for your business will be done and also free guide will be provided.</a:t>
            </a:r>
          </a:p>
          <a:p>
            <a:pPr marL="171459" indent="-171459">
              <a:lnSpc>
                <a:spcPct val="150000"/>
              </a:lnSpc>
              <a:buClr>
                <a:schemeClr val="accent4"/>
              </a:buClr>
              <a:buSzPct val="120000"/>
              <a:buFont typeface="Wingdings" panose="05000000000000000000" pitchFamily="2" charset="2"/>
              <a:buChar char="v"/>
            </a:pPr>
            <a:r>
              <a:rPr lang="en-US" altLang="ko-KR" sz="1600" dirty="0">
                <a:solidFill>
                  <a:schemeClr val="tx1">
                    <a:lumMod val="75000"/>
                    <a:lumOff val="25000"/>
                  </a:schemeClr>
                </a:solidFill>
                <a:cs typeface="Arial" pitchFamily="34" charset="0"/>
              </a:rPr>
              <a:t> Run a Guiding tour when one installs your application.</a:t>
            </a:r>
          </a:p>
          <a:p>
            <a:pPr marL="171459" indent="-171459">
              <a:lnSpc>
                <a:spcPct val="150000"/>
              </a:lnSpc>
              <a:buClr>
                <a:schemeClr val="accent4"/>
              </a:buClr>
              <a:buSzPct val="120000"/>
              <a:buFont typeface="Wingdings" panose="05000000000000000000" pitchFamily="2" charset="2"/>
              <a:buChar char="v"/>
            </a:pPr>
            <a:r>
              <a:rPr lang="en-US" altLang="ko-KR" sz="1600" dirty="0">
                <a:solidFill>
                  <a:schemeClr val="tx1">
                    <a:lumMod val="75000"/>
                    <a:lumOff val="25000"/>
                  </a:schemeClr>
                </a:solidFill>
                <a:cs typeface="Arial" pitchFamily="34" charset="0"/>
              </a:rPr>
              <a:t> Making people understand the banking system linked with your app.</a:t>
            </a:r>
          </a:p>
          <a:p>
            <a:pPr marL="171459" indent="-171459">
              <a:lnSpc>
                <a:spcPct val="150000"/>
              </a:lnSpc>
              <a:buClr>
                <a:schemeClr val="accent4"/>
              </a:buClr>
              <a:buSzPct val="120000"/>
              <a:buFont typeface="Wingdings" panose="05000000000000000000" pitchFamily="2" charset="2"/>
              <a:buChar char="v"/>
            </a:pPr>
            <a:r>
              <a:rPr lang="en-US" altLang="ko-KR" sz="1600" dirty="0">
                <a:solidFill>
                  <a:schemeClr val="tx1">
                    <a:lumMod val="75000"/>
                    <a:lumOff val="25000"/>
                  </a:schemeClr>
                </a:solidFill>
                <a:cs typeface="Arial" pitchFamily="34" charset="0"/>
              </a:rPr>
              <a:t> Making first 5 transaction at zero commission rate, so that one can easily understand the process.</a:t>
            </a:r>
          </a:p>
        </p:txBody>
      </p:sp>
      <p:grpSp>
        <p:nvGrpSpPr>
          <p:cNvPr id="64" name="Group 63">
            <a:extLst>
              <a:ext uri="{FF2B5EF4-FFF2-40B4-BE49-F238E27FC236}">
                <a16:creationId xmlns:a16="http://schemas.microsoft.com/office/drawing/2014/main" id="{0F548D92-8AA2-4E26-AD16-5AEDAE081C14}"/>
              </a:ext>
            </a:extLst>
          </p:cNvPr>
          <p:cNvGrpSpPr/>
          <p:nvPr/>
        </p:nvGrpSpPr>
        <p:grpSpPr>
          <a:xfrm>
            <a:off x="744614" y="860113"/>
            <a:ext cx="2233417" cy="5658378"/>
            <a:chOff x="8501432" y="77155"/>
            <a:chExt cx="2685350" cy="6803354"/>
          </a:xfrm>
        </p:grpSpPr>
        <p:sp>
          <p:nvSpPr>
            <p:cNvPr id="65" name="Freeform: Shape 64">
              <a:extLst>
                <a:ext uri="{FF2B5EF4-FFF2-40B4-BE49-F238E27FC236}">
                  <a16:creationId xmlns:a16="http://schemas.microsoft.com/office/drawing/2014/main" id="{2B9CF58C-746A-4030-A39A-9D5AFACF4912}"/>
                </a:ext>
              </a:extLst>
            </p:cNvPr>
            <p:cNvSpPr/>
            <p:nvPr/>
          </p:nvSpPr>
          <p:spPr>
            <a:xfrm>
              <a:off x="9594444" y="6200794"/>
              <a:ext cx="1005942" cy="467880"/>
            </a:xfrm>
            <a:custGeom>
              <a:avLst/>
              <a:gdLst>
                <a:gd name="connsiteX0" fmla="*/ 46881 w 1005941"/>
                <a:gd name="connsiteY0" fmla="*/ 266526 h 467879"/>
                <a:gd name="connsiteX1" fmla="*/ 46881 w 1005941"/>
                <a:gd name="connsiteY1" fmla="*/ 175289 h 467879"/>
                <a:gd name="connsiteX2" fmla="*/ 67935 w 1005941"/>
                <a:gd name="connsiteY2" fmla="*/ 107447 h 467879"/>
                <a:gd name="connsiteX3" fmla="*/ 355681 w 1005941"/>
                <a:gd name="connsiteY3" fmla="*/ 105107 h 467879"/>
                <a:gd name="connsiteX4" fmla="*/ 472651 w 1005941"/>
                <a:gd name="connsiteY4" fmla="*/ 44283 h 467879"/>
                <a:gd name="connsiteX5" fmla="*/ 507742 w 1005941"/>
                <a:gd name="connsiteY5" fmla="*/ 72356 h 467879"/>
                <a:gd name="connsiteX6" fmla="*/ 739343 w 1005941"/>
                <a:gd name="connsiteY6" fmla="*/ 247811 h 467879"/>
                <a:gd name="connsiteX7" fmla="*/ 790810 w 1005941"/>
                <a:gd name="connsiteY7" fmla="*/ 259508 h 467879"/>
                <a:gd name="connsiteX8" fmla="*/ 917137 w 1005941"/>
                <a:gd name="connsiteY8" fmla="*/ 273545 h 467879"/>
                <a:gd name="connsiteX9" fmla="*/ 973283 w 1005941"/>
                <a:gd name="connsiteY9" fmla="*/ 329690 h 467879"/>
                <a:gd name="connsiteX10" fmla="*/ 926495 w 1005941"/>
                <a:gd name="connsiteY10" fmla="*/ 392854 h 467879"/>
                <a:gd name="connsiteX11" fmla="*/ 470312 w 1005941"/>
                <a:gd name="connsiteY11" fmla="*/ 392854 h 467879"/>
                <a:gd name="connsiteX12" fmla="*/ 320590 w 1005941"/>
                <a:gd name="connsiteY12" fmla="*/ 376478 h 467879"/>
                <a:gd name="connsiteX13" fmla="*/ 96008 w 1005941"/>
                <a:gd name="connsiteY13" fmla="*/ 362441 h 467879"/>
                <a:gd name="connsiteX14" fmla="*/ 46881 w 1005941"/>
                <a:gd name="connsiteY14" fmla="*/ 296938 h 467879"/>
                <a:gd name="connsiteX15" fmla="*/ 46881 w 1005941"/>
                <a:gd name="connsiteY15" fmla="*/ 266526 h 46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05941" h="467879">
                  <a:moveTo>
                    <a:pt x="46881" y="266526"/>
                  </a:moveTo>
                  <a:cubicBezTo>
                    <a:pt x="44541" y="236114"/>
                    <a:pt x="44541" y="208041"/>
                    <a:pt x="46881" y="175289"/>
                  </a:cubicBezTo>
                  <a:cubicBezTo>
                    <a:pt x="53899" y="151895"/>
                    <a:pt x="60917" y="130841"/>
                    <a:pt x="67935" y="107447"/>
                  </a:cubicBezTo>
                  <a:cubicBezTo>
                    <a:pt x="163851" y="107447"/>
                    <a:pt x="259766" y="112126"/>
                    <a:pt x="355681" y="105107"/>
                  </a:cubicBezTo>
                  <a:cubicBezTo>
                    <a:pt x="402469" y="100429"/>
                    <a:pt x="442239" y="79374"/>
                    <a:pt x="472651" y="44283"/>
                  </a:cubicBezTo>
                  <a:cubicBezTo>
                    <a:pt x="498385" y="37265"/>
                    <a:pt x="498385" y="60659"/>
                    <a:pt x="507742" y="72356"/>
                  </a:cubicBezTo>
                  <a:cubicBezTo>
                    <a:pt x="568567" y="154235"/>
                    <a:pt x="624712" y="215060"/>
                    <a:pt x="739343" y="247811"/>
                  </a:cubicBezTo>
                  <a:cubicBezTo>
                    <a:pt x="751040" y="252490"/>
                    <a:pt x="776773" y="259508"/>
                    <a:pt x="790810" y="259508"/>
                  </a:cubicBezTo>
                  <a:cubicBezTo>
                    <a:pt x="835258" y="266526"/>
                    <a:pt x="868010" y="271205"/>
                    <a:pt x="917137" y="273545"/>
                  </a:cubicBezTo>
                  <a:cubicBezTo>
                    <a:pt x="959246" y="280562"/>
                    <a:pt x="970943" y="296938"/>
                    <a:pt x="973283" y="329690"/>
                  </a:cubicBezTo>
                  <a:cubicBezTo>
                    <a:pt x="977962" y="364781"/>
                    <a:pt x="956907" y="383496"/>
                    <a:pt x="926495" y="392854"/>
                  </a:cubicBezTo>
                  <a:cubicBezTo>
                    <a:pt x="776773" y="448999"/>
                    <a:pt x="617694" y="460696"/>
                    <a:pt x="470312" y="392854"/>
                  </a:cubicBezTo>
                  <a:cubicBezTo>
                    <a:pt x="421185" y="369460"/>
                    <a:pt x="376736" y="367120"/>
                    <a:pt x="320590" y="376478"/>
                  </a:cubicBezTo>
                  <a:cubicBezTo>
                    <a:pt x="219996" y="395193"/>
                    <a:pt x="173208" y="378817"/>
                    <a:pt x="96008" y="362441"/>
                  </a:cubicBezTo>
                  <a:cubicBezTo>
                    <a:pt x="58578" y="355423"/>
                    <a:pt x="32844" y="336708"/>
                    <a:pt x="46881" y="296938"/>
                  </a:cubicBezTo>
                  <a:cubicBezTo>
                    <a:pt x="51559" y="287581"/>
                    <a:pt x="46881" y="287581"/>
                    <a:pt x="46881" y="266526"/>
                  </a:cubicBezTo>
                  <a:close/>
                </a:path>
              </a:pathLst>
            </a:custGeom>
            <a:solidFill>
              <a:schemeClr val="bg1">
                <a:lumMod val="85000"/>
              </a:schemeClr>
            </a:solidFill>
            <a:ln w="23341"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C1420B93-7B68-4C4D-AD07-7E586A5542A4}"/>
                </a:ext>
              </a:extLst>
            </p:cNvPr>
            <p:cNvSpPr/>
            <p:nvPr/>
          </p:nvSpPr>
          <p:spPr>
            <a:xfrm>
              <a:off x="9061971" y="6285779"/>
              <a:ext cx="444486" cy="584850"/>
            </a:xfrm>
            <a:custGeom>
              <a:avLst/>
              <a:gdLst>
                <a:gd name="connsiteX0" fmla="*/ 102117 w 444485"/>
                <a:gd name="connsiteY0" fmla="*/ 247044 h 584849"/>
                <a:gd name="connsiteX1" fmla="*/ 111474 w 444485"/>
                <a:gd name="connsiteY1" fmla="*/ 76268 h 584849"/>
                <a:gd name="connsiteX2" fmla="*/ 319681 w 444485"/>
                <a:gd name="connsiteY2" fmla="*/ 43516 h 584849"/>
                <a:gd name="connsiteX3" fmla="*/ 382844 w 444485"/>
                <a:gd name="connsiteY3" fmla="*/ 55213 h 584849"/>
                <a:gd name="connsiteX4" fmla="*/ 392202 w 444485"/>
                <a:gd name="connsiteY4" fmla="*/ 300850 h 584849"/>
                <a:gd name="connsiteX5" fmla="*/ 417935 w 444485"/>
                <a:gd name="connsiteY5" fmla="*/ 424839 h 584849"/>
                <a:gd name="connsiteX6" fmla="*/ 340735 w 444485"/>
                <a:gd name="connsiteY6" fmla="*/ 537130 h 584849"/>
                <a:gd name="connsiteX7" fmla="*/ 102117 w 444485"/>
                <a:gd name="connsiteY7" fmla="*/ 532450 h 584849"/>
                <a:gd name="connsiteX8" fmla="*/ 55329 w 444485"/>
                <a:gd name="connsiteY8" fmla="*/ 389748 h 584849"/>
                <a:gd name="connsiteX9" fmla="*/ 102117 w 444485"/>
                <a:gd name="connsiteY9" fmla="*/ 247044 h 58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4485" h="584849">
                  <a:moveTo>
                    <a:pt x="102117" y="247044"/>
                  </a:moveTo>
                  <a:cubicBezTo>
                    <a:pt x="113814" y="190899"/>
                    <a:pt x="120832" y="151129"/>
                    <a:pt x="111474" y="76268"/>
                  </a:cubicBezTo>
                  <a:cubicBezTo>
                    <a:pt x="181656" y="66910"/>
                    <a:pt x="247159" y="38838"/>
                    <a:pt x="319681" y="43516"/>
                  </a:cubicBezTo>
                  <a:cubicBezTo>
                    <a:pt x="340735" y="45856"/>
                    <a:pt x="364129" y="45856"/>
                    <a:pt x="382844" y="55213"/>
                  </a:cubicBezTo>
                  <a:cubicBezTo>
                    <a:pt x="394541" y="141771"/>
                    <a:pt x="373487" y="218971"/>
                    <a:pt x="392202" y="300850"/>
                  </a:cubicBezTo>
                  <a:cubicBezTo>
                    <a:pt x="403899" y="342960"/>
                    <a:pt x="413257" y="382729"/>
                    <a:pt x="417935" y="424839"/>
                  </a:cubicBezTo>
                  <a:cubicBezTo>
                    <a:pt x="427293" y="502039"/>
                    <a:pt x="413257" y="523093"/>
                    <a:pt x="340735" y="537130"/>
                  </a:cubicBezTo>
                  <a:cubicBezTo>
                    <a:pt x="258856" y="551166"/>
                    <a:pt x="183996" y="548827"/>
                    <a:pt x="102117" y="532450"/>
                  </a:cubicBezTo>
                  <a:cubicBezTo>
                    <a:pt x="43632" y="520753"/>
                    <a:pt x="29595" y="459930"/>
                    <a:pt x="55329" y="389748"/>
                  </a:cubicBezTo>
                  <a:cubicBezTo>
                    <a:pt x="71704" y="340620"/>
                    <a:pt x="88080" y="300850"/>
                    <a:pt x="102117" y="247044"/>
                  </a:cubicBezTo>
                  <a:close/>
                </a:path>
              </a:pathLst>
            </a:custGeom>
            <a:solidFill>
              <a:schemeClr val="bg1">
                <a:lumMod val="85000"/>
              </a:schemeClr>
            </a:solidFill>
            <a:ln w="23341"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4A1F556C-161C-428C-B5F2-BF269F5750BB}"/>
                </a:ext>
              </a:extLst>
            </p:cNvPr>
            <p:cNvSpPr/>
            <p:nvPr/>
          </p:nvSpPr>
          <p:spPr>
            <a:xfrm>
              <a:off x="9229390" y="444935"/>
              <a:ext cx="652894" cy="1140679"/>
            </a:xfrm>
            <a:custGeom>
              <a:avLst/>
              <a:gdLst>
                <a:gd name="connsiteX0" fmla="*/ 693217 w 725213"/>
                <a:gd name="connsiteY0" fmla="*/ 121584 h 1216487"/>
                <a:gd name="connsiteX1" fmla="*/ 697896 w 725213"/>
                <a:gd name="connsiteY1" fmla="*/ 166033 h 1216487"/>
                <a:gd name="connsiteX2" fmla="*/ 697896 w 725213"/>
                <a:gd name="connsiteY2" fmla="*/ 273645 h 1216487"/>
                <a:gd name="connsiteX3" fmla="*/ 655787 w 725213"/>
                <a:gd name="connsiteY3" fmla="*/ 456118 h 1216487"/>
                <a:gd name="connsiteX4" fmla="*/ 599641 w 725213"/>
                <a:gd name="connsiteY4" fmla="*/ 589464 h 1216487"/>
                <a:gd name="connsiteX5" fmla="*/ 543496 w 725213"/>
                <a:gd name="connsiteY5" fmla="*/ 666664 h 1216487"/>
                <a:gd name="connsiteX6" fmla="*/ 513084 w 725213"/>
                <a:gd name="connsiteY6" fmla="*/ 734507 h 1216487"/>
                <a:gd name="connsiteX7" fmla="*/ 452259 w 725213"/>
                <a:gd name="connsiteY7" fmla="*/ 750883 h 1216487"/>
                <a:gd name="connsiteX8" fmla="*/ 274465 w 725213"/>
                <a:gd name="connsiteY8" fmla="*/ 661986 h 1216487"/>
                <a:gd name="connsiteX9" fmla="*/ 501387 w 725213"/>
                <a:gd name="connsiteY9" fmla="*/ 764919 h 1216487"/>
                <a:gd name="connsiteX10" fmla="*/ 508405 w 725213"/>
                <a:gd name="connsiteY10" fmla="*/ 776616 h 1216487"/>
                <a:gd name="connsiteX11" fmla="*/ 475653 w 725213"/>
                <a:gd name="connsiteY11" fmla="*/ 1059684 h 1216487"/>
                <a:gd name="connsiteX12" fmla="*/ 456938 w 725213"/>
                <a:gd name="connsiteY12" fmla="*/ 1143902 h 1216487"/>
                <a:gd name="connsiteX13" fmla="*/ 438223 w 725213"/>
                <a:gd name="connsiteY13" fmla="*/ 1183672 h 1216487"/>
                <a:gd name="connsiteX14" fmla="*/ 253410 w 725213"/>
                <a:gd name="connsiteY14" fmla="*/ 926338 h 1216487"/>
                <a:gd name="connsiteX15" fmla="*/ 143459 w 725213"/>
                <a:gd name="connsiteY15" fmla="*/ 849138 h 1216487"/>
                <a:gd name="connsiteX16" fmla="*/ 59240 w 725213"/>
                <a:gd name="connsiteY16" fmla="*/ 605840 h 1216487"/>
                <a:gd name="connsiteX17" fmla="*/ 103689 w 725213"/>
                <a:gd name="connsiteY17" fmla="*/ 406991 h 1216487"/>
                <a:gd name="connsiteX18" fmla="*/ 192586 w 725213"/>
                <a:gd name="connsiteY18" fmla="*/ 411670 h 1216487"/>
                <a:gd name="connsiteX19" fmla="*/ 99010 w 725213"/>
                <a:gd name="connsiteY19" fmla="*/ 336809 h 1216487"/>
                <a:gd name="connsiteX20" fmla="*/ 66258 w 725213"/>
                <a:gd name="connsiteY20" fmla="*/ 261948 h 1216487"/>
                <a:gd name="connsiteX21" fmla="*/ 56901 w 725213"/>
                <a:gd name="connsiteY21" fmla="*/ 163694 h 1216487"/>
                <a:gd name="connsiteX22" fmla="*/ 204283 w 725213"/>
                <a:gd name="connsiteY22" fmla="*/ 297039 h 1216487"/>
                <a:gd name="connsiteX23" fmla="*/ 234695 w 725213"/>
                <a:gd name="connsiteY23" fmla="*/ 217500 h 1216487"/>
                <a:gd name="connsiteX24" fmla="*/ 279144 w 725213"/>
                <a:gd name="connsiteY24" fmla="*/ 170712 h 1216487"/>
                <a:gd name="connsiteX25" fmla="*/ 363362 w 725213"/>
                <a:gd name="connsiteY25" fmla="*/ 109887 h 1216487"/>
                <a:gd name="connsiteX26" fmla="*/ 506066 w 725213"/>
                <a:gd name="connsiteY26" fmla="*/ 63099 h 1216487"/>
                <a:gd name="connsiteX27" fmla="*/ 693217 w 725213"/>
                <a:gd name="connsiteY27" fmla="*/ 121584 h 1216487"/>
                <a:gd name="connsiteX0" fmla="*/ 650223 w 654902"/>
                <a:gd name="connsiteY0" fmla="*/ 78590 h 1140678"/>
                <a:gd name="connsiteX1" fmla="*/ 654902 w 654902"/>
                <a:gd name="connsiteY1" fmla="*/ 123039 h 1140678"/>
                <a:gd name="connsiteX2" fmla="*/ 654902 w 654902"/>
                <a:gd name="connsiteY2" fmla="*/ 230651 h 1140678"/>
                <a:gd name="connsiteX3" fmla="*/ 612793 w 654902"/>
                <a:gd name="connsiteY3" fmla="*/ 413124 h 1140678"/>
                <a:gd name="connsiteX4" fmla="*/ 556647 w 654902"/>
                <a:gd name="connsiteY4" fmla="*/ 546470 h 1140678"/>
                <a:gd name="connsiteX5" fmla="*/ 500502 w 654902"/>
                <a:gd name="connsiteY5" fmla="*/ 623670 h 1140678"/>
                <a:gd name="connsiteX6" fmla="*/ 470090 w 654902"/>
                <a:gd name="connsiteY6" fmla="*/ 691513 h 1140678"/>
                <a:gd name="connsiteX7" fmla="*/ 409265 w 654902"/>
                <a:gd name="connsiteY7" fmla="*/ 707889 h 1140678"/>
                <a:gd name="connsiteX8" fmla="*/ 231471 w 654902"/>
                <a:gd name="connsiteY8" fmla="*/ 618992 h 1140678"/>
                <a:gd name="connsiteX9" fmla="*/ 458393 w 654902"/>
                <a:gd name="connsiteY9" fmla="*/ 721925 h 1140678"/>
                <a:gd name="connsiteX10" fmla="*/ 465411 w 654902"/>
                <a:gd name="connsiteY10" fmla="*/ 733622 h 1140678"/>
                <a:gd name="connsiteX11" fmla="*/ 432659 w 654902"/>
                <a:gd name="connsiteY11" fmla="*/ 1016690 h 1140678"/>
                <a:gd name="connsiteX12" fmla="*/ 413944 w 654902"/>
                <a:gd name="connsiteY12" fmla="*/ 1100908 h 1140678"/>
                <a:gd name="connsiteX13" fmla="*/ 395229 w 654902"/>
                <a:gd name="connsiteY13" fmla="*/ 1140678 h 1140678"/>
                <a:gd name="connsiteX14" fmla="*/ 210416 w 654902"/>
                <a:gd name="connsiteY14" fmla="*/ 883344 h 1140678"/>
                <a:gd name="connsiteX15" fmla="*/ 100465 w 654902"/>
                <a:gd name="connsiteY15" fmla="*/ 806144 h 1140678"/>
                <a:gd name="connsiteX16" fmla="*/ 16246 w 654902"/>
                <a:gd name="connsiteY16" fmla="*/ 562846 h 1140678"/>
                <a:gd name="connsiteX17" fmla="*/ 57735 w 654902"/>
                <a:gd name="connsiteY17" fmla="*/ 346242 h 1140678"/>
                <a:gd name="connsiteX18" fmla="*/ 149592 w 654902"/>
                <a:gd name="connsiteY18" fmla="*/ 368676 h 1140678"/>
                <a:gd name="connsiteX19" fmla="*/ 56016 w 654902"/>
                <a:gd name="connsiteY19" fmla="*/ 293815 h 1140678"/>
                <a:gd name="connsiteX20" fmla="*/ 23264 w 654902"/>
                <a:gd name="connsiteY20" fmla="*/ 218954 h 1140678"/>
                <a:gd name="connsiteX21" fmla="*/ 13907 w 654902"/>
                <a:gd name="connsiteY21" fmla="*/ 120700 h 1140678"/>
                <a:gd name="connsiteX22" fmla="*/ 161289 w 654902"/>
                <a:gd name="connsiteY22" fmla="*/ 254045 h 1140678"/>
                <a:gd name="connsiteX23" fmla="*/ 191701 w 654902"/>
                <a:gd name="connsiteY23" fmla="*/ 174506 h 1140678"/>
                <a:gd name="connsiteX24" fmla="*/ 236150 w 654902"/>
                <a:gd name="connsiteY24" fmla="*/ 127718 h 1140678"/>
                <a:gd name="connsiteX25" fmla="*/ 320368 w 654902"/>
                <a:gd name="connsiteY25" fmla="*/ 66893 h 1140678"/>
                <a:gd name="connsiteX26" fmla="*/ 463072 w 654902"/>
                <a:gd name="connsiteY26" fmla="*/ 20105 h 1140678"/>
                <a:gd name="connsiteX27" fmla="*/ 650223 w 654902"/>
                <a:gd name="connsiteY27" fmla="*/ 78590 h 1140678"/>
                <a:gd name="connsiteX0" fmla="*/ 648214 w 652893"/>
                <a:gd name="connsiteY0" fmla="*/ 78590 h 1140678"/>
                <a:gd name="connsiteX1" fmla="*/ 652893 w 652893"/>
                <a:gd name="connsiteY1" fmla="*/ 123039 h 1140678"/>
                <a:gd name="connsiteX2" fmla="*/ 652893 w 652893"/>
                <a:gd name="connsiteY2" fmla="*/ 230651 h 1140678"/>
                <a:gd name="connsiteX3" fmla="*/ 610784 w 652893"/>
                <a:gd name="connsiteY3" fmla="*/ 413124 h 1140678"/>
                <a:gd name="connsiteX4" fmla="*/ 554638 w 652893"/>
                <a:gd name="connsiteY4" fmla="*/ 546470 h 1140678"/>
                <a:gd name="connsiteX5" fmla="*/ 498493 w 652893"/>
                <a:gd name="connsiteY5" fmla="*/ 623670 h 1140678"/>
                <a:gd name="connsiteX6" fmla="*/ 468081 w 652893"/>
                <a:gd name="connsiteY6" fmla="*/ 691513 h 1140678"/>
                <a:gd name="connsiteX7" fmla="*/ 407256 w 652893"/>
                <a:gd name="connsiteY7" fmla="*/ 707889 h 1140678"/>
                <a:gd name="connsiteX8" fmla="*/ 229462 w 652893"/>
                <a:gd name="connsiteY8" fmla="*/ 618992 h 1140678"/>
                <a:gd name="connsiteX9" fmla="*/ 456384 w 652893"/>
                <a:gd name="connsiteY9" fmla="*/ 721925 h 1140678"/>
                <a:gd name="connsiteX10" fmla="*/ 463402 w 652893"/>
                <a:gd name="connsiteY10" fmla="*/ 733622 h 1140678"/>
                <a:gd name="connsiteX11" fmla="*/ 430650 w 652893"/>
                <a:gd name="connsiteY11" fmla="*/ 1016690 h 1140678"/>
                <a:gd name="connsiteX12" fmla="*/ 411935 w 652893"/>
                <a:gd name="connsiteY12" fmla="*/ 1100908 h 1140678"/>
                <a:gd name="connsiteX13" fmla="*/ 393220 w 652893"/>
                <a:gd name="connsiteY13" fmla="*/ 1140678 h 1140678"/>
                <a:gd name="connsiteX14" fmla="*/ 208407 w 652893"/>
                <a:gd name="connsiteY14" fmla="*/ 883344 h 1140678"/>
                <a:gd name="connsiteX15" fmla="*/ 98456 w 652893"/>
                <a:gd name="connsiteY15" fmla="*/ 806144 h 1140678"/>
                <a:gd name="connsiteX16" fmla="*/ 14237 w 652893"/>
                <a:gd name="connsiteY16" fmla="*/ 562846 h 1140678"/>
                <a:gd name="connsiteX17" fmla="*/ 55726 w 652893"/>
                <a:gd name="connsiteY17" fmla="*/ 346242 h 1140678"/>
                <a:gd name="connsiteX18" fmla="*/ 147583 w 652893"/>
                <a:gd name="connsiteY18" fmla="*/ 368676 h 1140678"/>
                <a:gd name="connsiteX19" fmla="*/ 54007 w 652893"/>
                <a:gd name="connsiteY19" fmla="*/ 293815 h 1140678"/>
                <a:gd name="connsiteX20" fmla="*/ 21255 w 652893"/>
                <a:gd name="connsiteY20" fmla="*/ 218954 h 1140678"/>
                <a:gd name="connsiteX21" fmla="*/ 11898 w 652893"/>
                <a:gd name="connsiteY21" fmla="*/ 111822 h 1140678"/>
                <a:gd name="connsiteX22" fmla="*/ 159280 w 652893"/>
                <a:gd name="connsiteY22" fmla="*/ 254045 h 1140678"/>
                <a:gd name="connsiteX23" fmla="*/ 189692 w 652893"/>
                <a:gd name="connsiteY23" fmla="*/ 174506 h 1140678"/>
                <a:gd name="connsiteX24" fmla="*/ 234141 w 652893"/>
                <a:gd name="connsiteY24" fmla="*/ 127718 h 1140678"/>
                <a:gd name="connsiteX25" fmla="*/ 318359 w 652893"/>
                <a:gd name="connsiteY25" fmla="*/ 66893 h 1140678"/>
                <a:gd name="connsiteX26" fmla="*/ 461063 w 652893"/>
                <a:gd name="connsiteY26" fmla="*/ 20105 h 1140678"/>
                <a:gd name="connsiteX27" fmla="*/ 648214 w 652893"/>
                <a:gd name="connsiteY27" fmla="*/ 78590 h 1140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52893" h="1140678">
                  <a:moveTo>
                    <a:pt x="648214" y="78590"/>
                  </a:moveTo>
                  <a:cubicBezTo>
                    <a:pt x="650554" y="99645"/>
                    <a:pt x="652893" y="109003"/>
                    <a:pt x="652893" y="123039"/>
                  </a:cubicBezTo>
                  <a:lnTo>
                    <a:pt x="652893" y="230651"/>
                  </a:lnTo>
                  <a:cubicBezTo>
                    <a:pt x="615463" y="289136"/>
                    <a:pt x="608445" y="340603"/>
                    <a:pt x="610784" y="413124"/>
                  </a:cubicBezTo>
                  <a:cubicBezTo>
                    <a:pt x="613123" y="462252"/>
                    <a:pt x="589729" y="509040"/>
                    <a:pt x="554638" y="546470"/>
                  </a:cubicBezTo>
                  <a:cubicBezTo>
                    <a:pt x="533584" y="569864"/>
                    <a:pt x="517208" y="586240"/>
                    <a:pt x="498493" y="623670"/>
                  </a:cubicBezTo>
                  <a:cubicBezTo>
                    <a:pt x="486796" y="649404"/>
                    <a:pt x="479778" y="670458"/>
                    <a:pt x="468081" y="691513"/>
                  </a:cubicBezTo>
                  <a:cubicBezTo>
                    <a:pt x="456384" y="721925"/>
                    <a:pt x="430650" y="719586"/>
                    <a:pt x="407256" y="707889"/>
                  </a:cubicBezTo>
                  <a:cubicBezTo>
                    <a:pt x="344093" y="672798"/>
                    <a:pt x="271571" y="656422"/>
                    <a:pt x="229462" y="618992"/>
                  </a:cubicBezTo>
                  <a:cubicBezTo>
                    <a:pt x="290286" y="656422"/>
                    <a:pt x="369826" y="698531"/>
                    <a:pt x="456384" y="721925"/>
                  </a:cubicBezTo>
                  <a:cubicBezTo>
                    <a:pt x="461063" y="724265"/>
                    <a:pt x="463402" y="728943"/>
                    <a:pt x="463402" y="733622"/>
                  </a:cubicBezTo>
                  <a:cubicBezTo>
                    <a:pt x="482117" y="831877"/>
                    <a:pt x="442347" y="920774"/>
                    <a:pt x="430650" y="1016690"/>
                  </a:cubicBezTo>
                  <a:cubicBezTo>
                    <a:pt x="428311" y="1044762"/>
                    <a:pt x="418953" y="1072835"/>
                    <a:pt x="411935" y="1100908"/>
                  </a:cubicBezTo>
                  <a:cubicBezTo>
                    <a:pt x="397899" y="1110266"/>
                    <a:pt x="418953" y="1135999"/>
                    <a:pt x="393220" y="1140678"/>
                  </a:cubicBezTo>
                  <a:cubicBezTo>
                    <a:pt x="346432" y="1044762"/>
                    <a:pt x="273911" y="965223"/>
                    <a:pt x="208407" y="883344"/>
                  </a:cubicBezTo>
                  <a:cubicBezTo>
                    <a:pt x="180335" y="850592"/>
                    <a:pt x="135886" y="829538"/>
                    <a:pt x="98456" y="806144"/>
                  </a:cubicBezTo>
                  <a:cubicBezTo>
                    <a:pt x="9558" y="749998"/>
                    <a:pt x="-20854" y="658761"/>
                    <a:pt x="14237" y="562846"/>
                  </a:cubicBezTo>
                  <a:cubicBezTo>
                    <a:pt x="39971" y="499682"/>
                    <a:pt x="44029" y="414085"/>
                    <a:pt x="55726" y="346242"/>
                  </a:cubicBezTo>
                  <a:cubicBezTo>
                    <a:pt x="83799" y="360278"/>
                    <a:pt x="114831" y="406106"/>
                    <a:pt x="147583" y="368676"/>
                  </a:cubicBezTo>
                  <a:cubicBezTo>
                    <a:pt x="82080" y="368676"/>
                    <a:pt x="70383" y="354639"/>
                    <a:pt x="54007" y="293815"/>
                  </a:cubicBezTo>
                  <a:cubicBezTo>
                    <a:pt x="46989" y="268082"/>
                    <a:pt x="28273" y="249286"/>
                    <a:pt x="21255" y="218954"/>
                  </a:cubicBezTo>
                  <a:cubicBezTo>
                    <a:pt x="14237" y="188622"/>
                    <a:pt x="-13836" y="144573"/>
                    <a:pt x="11898" y="111822"/>
                  </a:cubicBezTo>
                  <a:cubicBezTo>
                    <a:pt x="86759" y="109482"/>
                    <a:pt x="154601" y="151112"/>
                    <a:pt x="159280" y="254045"/>
                  </a:cubicBezTo>
                  <a:cubicBezTo>
                    <a:pt x="192032" y="235330"/>
                    <a:pt x="192032" y="204918"/>
                    <a:pt x="189692" y="174506"/>
                  </a:cubicBezTo>
                  <a:cubicBezTo>
                    <a:pt x="187353" y="141754"/>
                    <a:pt x="194371" y="120700"/>
                    <a:pt x="234141" y="127718"/>
                  </a:cubicBezTo>
                  <a:cubicBezTo>
                    <a:pt x="283268" y="137075"/>
                    <a:pt x="304323" y="106663"/>
                    <a:pt x="318359" y="66893"/>
                  </a:cubicBezTo>
                  <a:cubicBezTo>
                    <a:pt x="337074" y="6069"/>
                    <a:pt x="411935" y="-22004"/>
                    <a:pt x="461063" y="20105"/>
                  </a:cubicBezTo>
                  <a:cubicBezTo>
                    <a:pt x="514869" y="57536"/>
                    <a:pt x="587390" y="66893"/>
                    <a:pt x="648214" y="78590"/>
                  </a:cubicBezTo>
                  <a:close/>
                </a:path>
              </a:pathLst>
            </a:custGeom>
            <a:solidFill>
              <a:schemeClr val="bg1">
                <a:lumMod val="85000"/>
              </a:schemeClr>
            </a:solidFill>
            <a:ln w="23341"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AF1B2E94-7527-4D0B-A15D-DF6FD947C41F}"/>
                </a:ext>
              </a:extLst>
            </p:cNvPr>
            <p:cNvSpPr/>
            <p:nvPr/>
          </p:nvSpPr>
          <p:spPr>
            <a:xfrm>
              <a:off x="8501432" y="926512"/>
              <a:ext cx="1777943" cy="1567398"/>
            </a:xfrm>
            <a:custGeom>
              <a:avLst/>
              <a:gdLst>
                <a:gd name="connsiteX0" fmla="*/ 1731761 w 1777943"/>
                <a:gd name="connsiteY0" fmla="*/ 1163792 h 1567397"/>
                <a:gd name="connsiteX1" fmla="*/ 1729422 w 1777943"/>
                <a:gd name="connsiteY1" fmla="*/ 1009392 h 1567397"/>
                <a:gd name="connsiteX2" fmla="*/ 1717725 w 1777943"/>
                <a:gd name="connsiteY2" fmla="*/ 971961 h 1567397"/>
                <a:gd name="connsiteX3" fmla="*/ 1663918 w 1777943"/>
                <a:gd name="connsiteY3" fmla="*/ 567245 h 1567397"/>
                <a:gd name="connsiteX4" fmla="*/ 1633506 w 1777943"/>
                <a:gd name="connsiteY4" fmla="*/ 461972 h 1567397"/>
                <a:gd name="connsiteX5" fmla="*/ 1523554 w 1777943"/>
                <a:gd name="connsiteY5" fmla="*/ 314590 h 1567397"/>
                <a:gd name="connsiteX6" fmla="*/ 1296633 w 1777943"/>
                <a:gd name="connsiteY6" fmla="*/ 192941 h 1567397"/>
                <a:gd name="connsiteX7" fmla="*/ 1294293 w 1777943"/>
                <a:gd name="connsiteY7" fmla="*/ 249087 h 1567397"/>
                <a:gd name="connsiteX8" fmla="*/ 1298972 w 1777943"/>
                <a:gd name="connsiteY8" fmla="*/ 330966 h 1567397"/>
                <a:gd name="connsiteX9" fmla="*/ 1284936 w 1777943"/>
                <a:gd name="connsiteY9" fmla="*/ 354360 h 1567397"/>
                <a:gd name="connsiteX10" fmla="*/ 1270899 w 1777943"/>
                <a:gd name="connsiteY10" fmla="*/ 349681 h 1567397"/>
                <a:gd name="connsiteX11" fmla="*/ 1280257 w 1777943"/>
                <a:gd name="connsiteY11" fmla="*/ 328627 h 1567397"/>
                <a:gd name="connsiteX12" fmla="*/ 1277918 w 1777943"/>
                <a:gd name="connsiteY12" fmla="*/ 263123 h 1567397"/>
                <a:gd name="connsiteX13" fmla="*/ 1263881 w 1777943"/>
                <a:gd name="connsiteY13" fmla="*/ 148493 h 1567397"/>
                <a:gd name="connsiteX14" fmla="*/ 1247505 w 1777943"/>
                <a:gd name="connsiteY14" fmla="*/ 134456 h 1567397"/>
                <a:gd name="connsiteX15" fmla="*/ 1224111 w 1777943"/>
                <a:gd name="connsiteY15" fmla="*/ 132117 h 1567397"/>
                <a:gd name="connsiteX16" fmla="*/ 1196039 w 1777943"/>
                <a:gd name="connsiteY16" fmla="*/ 213996 h 1567397"/>
                <a:gd name="connsiteX17" fmla="*/ 1184342 w 1777943"/>
                <a:gd name="connsiteY17" fmla="*/ 253766 h 1567397"/>
                <a:gd name="connsiteX18" fmla="*/ 1172645 w 1777943"/>
                <a:gd name="connsiteY18" fmla="*/ 394130 h 1567397"/>
                <a:gd name="connsiteX19" fmla="*/ 1128196 w 1777943"/>
                <a:gd name="connsiteY19" fmla="*/ 635088 h 1567397"/>
                <a:gd name="connsiteX20" fmla="*/ 835771 w 1777943"/>
                <a:gd name="connsiteY20" fmla="*/ 307572 h 1567397"/>
                <a:gd name="connsiteX21" fmla="*/ 760910 w 1777943"/>
                <a:gd name="connsiteY21" fmla="*/ 221014 h 1567397"/>
                <a:gd name="connsiteX22" fmla="*/ 756232 w 1777943"/>
                <a:gd name="connsiteY22" fmla="*/ 68953 h 1567397"/>
                <a:gd name="connsiteX23" fmla="*/ 737516 w 1777943"/>
                <a:gd name="connsiteY23" fmla="*/ 43220 h 1567397"/>
                <a:gd name="connsiteX24" fmla="*/ 601831 w 1777943"/>
                <a:gd name="connsiteY24" fmla="*/ 192941 h 1567397"/>
                <a:gd name="connsiteX25" fmla="*/ 627565 w 1777943"/>
                <a:gd name="connsiteY25" fmla="*/ 359039 h 1567397"/>
                <a:gd name="connsiteX26" fmla="*/ 629904 w 1777943"/>
                <a:gd name="connsiteY26" fmla="*/ 361378 h 1567397"/>
                <a:gd name="connsiteX27" fmla="*/ 646280 w 1777943"/>
                <a:gd name="connsiteY27" fmla="*/ 267802 h 1567397"/>
                <a:gd name="connsiteX28" fmla="*/ 730498 w 1777943"/>
                <a:gd name="connsiteY28" fmla="*/ 230372 h 1567397"/>
                <a:gd name="connsiteX29" fmla="*/ 646280 w 1777943"/>
                <a:gd name="connsiteY29" fmla="*/ 370736 h 1567397"/>
                <a:gd name="connsiteX30" fmla="*/ 629904 w 1777943"/>
                <a:gd name="connsiteY30" fmla="*/ 394130 h 1567397"/>
                <a:gd name="connsiteX31" fmla="*/ 606510 w 1777943"/>
                <a:gd name="connsiteY31" fmla="*/ 373075 h 1567397"/>
                <a:gd name="connsiteX32" fmla="*/ 578437 w 1777943"/>
                <a:gd name="connsiteY32" fmla="*/ 204638 h 1567397"/>
                <a:gd name="connsiteX33" fmla="*/ 470825 w 1777943"/>
                <a:gd name="connsiteY33" fmla="*/ 242069 h 1567397"/>
                <a:gd name="connsiteX34" fmla="*/ 314085 w 1777943"/>
                <a:gd name="connsiteY34" fmla="*/ 326287 h 1567397"/>
                <a:gd name="connsiteX35" fmla="*/ 288352 w 1777943"/>
                <a:gd name="connsiteY35" fmla="*/ 340323 h 1567397"/>
                <a:gd name="connsiteX36" fmla="*/ 147988 w 1777943"/>
                <a:gd name="connsiteY36" fmla="*/ 585960 h 1567397"/>
                <a:gd name="connsiteX37" fmla="*/ 73127 w 1777943"/>
                <a:gd name="connsiteY37" fmla="*/ 810543 h 1567397"/>
                <a:gd name="connsiteX38" fmla="*/ 122254 w 1777943"/>
                <a:gd name="connsiteY38" fmla="*/ 918155 h 1567397"/>
                <a:gd name="connsiteX39" fmla="*/ 307067 w 1777943"/>
                <a:gd name="connsiteY39" fmla="*/ 1114665 h 1567397"/>
                <a:gd name="connsiteX40" fmla="*/ 311746 w 1777943"/>
                <a:gd name="connsiteY40" fmla="*/ 1124022 h 1567397"/>
                <a:gd name="connsiteX41" fmla="*/ 307067 w 1777943"/>
                <a:gd name="connsiteY41" fmla="*/ 1117004 h 1567397"/>
                <a:gd name="connsiteX42" fmla="*/ 318764 w 1777943"/>
                <a:gd name="connsiteY42" fmla="*/ 1147416 h 1567397"/>
                <a:gd name="connsiteX43" fmla="*/ 257940 w 1777943"/>
                <a:gd name="connsiteY43" fmla="*/ 1053840 h 1567397"/>
                <a:gd name="connsiteX44" fmla="*/ 157345 w 1777943"/>
                <a:gd name="connsiteY44" fmla="*/ 953246 h 1567397"/>
                <a:gd name="connsiteX45" fmla="*/ 119915 w 1777943"/>
                <a:gd name="connsiteY45" fmla="*/ 960264 h 1567397"/>
                <a:gd name="connsiteX46" fmla="*/ 56751 w 1777943"/>
                <a:gd name="connsiteY46" fmla="*/ 1283102 h 1567397"/>
                <a:gd name="connsiteX47" fmla="*/ 59091 w 1777943"/>
                <a:gd name="connsiteY47" fmla="*/ 1519381 h 1567397"/>
                <a:gd name="connsiteX48" fmla="*/ 110557 w 1777943"/>
                <a:gd name="connsiteY48" fmla="*/ 1517041 h 1567397"/>
                <a:gd name="connsiteX49" fmla="*/ 243903 w 1777943"/>
                <a:gd name="connsiteY49" fmla="*/ 1379017 h 1567397"/>
                <a:gd name="connsiteX50" fmla="*/ 501237 w 1777943"/>
                <a:gd name="connsiteY50" fmla="*/ 1290120 h 1567397"/>
                <a:gd name="connsiteX51" fmla="*/ 821735 w 1777943"/>
                <a:gd name="connsiteY51" fmla="*/ 1285441 h 1567397"/>
                <a:gd name="connsiteX52" fmla="*/ 1731761 w 1777943"/>
                <a:gd name="connsiteY52" fmla="*/ 1163792 h 1567397"/>
                <a:gd name="connsiteX53" fmla="*/ 59091 w 1777943"/>
                <a:gd name="connsiteY53" fmla="*/ 1404750 h 1567397"/>
                <a:gd name="connsiteX54" fmla="*/ 164364 w 1777943"/>
                <a:gd name="connsiteY54" fmla="*/ 1322871 h 1567397"/>
                <a:gd name="connsiteX55" fmla="*/ 59091 w 1777943"/>
                <a:gd name="connsiteY55" fmla="*/ 1404750 h 1567397"/>
                <a:gd name="connsiteX56" fmla="*/ 131612 w 1777943"/>
                <a:gd name="connsiteY56" fmla="*/ 1285441 h 1567397"/>
                <a:gd name="connsiteX57" fmla="*/ 316424 w 1777943"/>
                <a:gd name="connsiteY57" fmla="*/ 1264386 h 1567397"/>
                <a:gd name="connsiteX58" fmla="*/ 131612 w 1777943"/>
                <a:gd name="connsiteY58" fmla="*/ 1285441 h 1567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777943" h="1567397">
                  <a:moveTo>
                    <a:pt x="1731761" y="1163792"/>
                  </a:moveTo>
                  <a:cubicBezTo>
                    <a:pt x="1755155" y="1124022"/>
                    <a:pt x="1759834" y="1049162"/>
                    <a:pt x="1729422" y="1009392"/>
                  </a:cubicBezTo>
                  <a:cubicBezTo>
                    <a:pt x="1722403" y="1000034"/>
                    <a:pt x="1717725" y="983658"/>
                    <a:pt x="1717725" y="971961"/>
                  </a:cubicBezTo>
                  <a:cubicBezTo>
                    <a:pt x="1724743" y="833937"/>
                    <a:pt x="1659240" y="705270"/>
                    <a:pt x="1663918" y="567245"/>
                  </a:cubicBezTo>
                  <a:cubicBezTo>
                    <a:pt x="1666258" y="529815"/>
                    <a:pt x="1654561" y="492384"/>
                    <a:pt x="1633506" y="461972"/>
                  </a:cubicBezTo>
                  <a:cubicBezTo>
                    <a:pt x="1598415" y="410505"/>
                    <a:pt x="1582039" y="342663"/>
                    <a:pt x="1523554" y="314590"/>
                  </a:cubicBezTo>
                  <a:cubicBezTo>
                    <a:pt x="1444015" y="279499"/>
                    <a:pt x="1378512" y="223354"/>
                    <a:pt x="1296633" y="192941"/>
                  </a:cubicBezTo>
                  <a:cubicBezTo>
                    <a:pt x="1275578" y="211657"/>
                    <a:pt x="1294293" y="230372"/>
                    <a:pt x="1294293" y="249087"/>
                  </a:cubicBezTo>
                  <a:cubicBezTo>
                    <a:pt x="1296633" y="277160"/>
                    <a:pt x="1296633" y="302893"/>
                    <a:pt x="1298972" y="330966"/>
                  </a:cubicBezTo>
                  <a:cubicBezTo>
                    <a:pt x="1298972" y="340323"/>
                    <a:pt x="1298972" y="352020"/>
                    <a:pt x="1284936" y="354360"/>
                  </a:cubicBezTo>
                  <a:cubicBezTo>
                    <a:pt x="1280257" y="354360"/>
                    <a:pt x="1275578" y="352020"/>
                    <a:pt x="1270899" y="349681"/>
                  </a:cubicBezTo>
                  <a:cubicBezTo>
                    <a:pt x="1259202" y="335645"/>
                    <a:pt x="1277918" y="335645"/>
                    <a:pt x="1280257" y="328627"/>
                  </a:cubicBezTo>
                  <a:cubicBezTo>
                    <a:pt x="1287275" y="307572"/>
                    <a:pt x="1280257" y="286517"/>
                    <a:pt x="1277918" y="263123"/>
                  </a:cubicBezTo>
                  <a:cubicBezTo>
                    <a:pt x="1273239" y="225693"/>
                    <a:pt x="1268560" y="185923"/>
                    <a:pt x="1263881" y="148493"/>
                  </a:cubicBezTo>
                  <a:cubicBezTo>
                    <a:pt x="1259202" y="143814"/>
                    <a:pt x="1252184" y="139135"/>
                    <a:pt x="1247505" y="134456"/>
                  </a:cubicBezTo>
                  <a:cubicBezTo>
                    <a:pt x="1240487" y="129778"/>
                    <a:pt x="1233469" y="129778"/>
                    <a:pt x="1224111" y="132117"/>
                  </a:cubicBezTo>
                  <a:cubicBezTo>
                    <a:pt x="1207736" y="155511"/>
                    <a:pt x="1212414" y="188263"/>
                    <a:pt x="1196039" y="213996"/>
                  </a:cubicBezTo>
                  <a:cubicBezTo>
                    <a:pt x="1191360" y="225693"/>
                    <a:pt x="1184342" y="239729"/>
                    <a:pt x="1184342" y="253766"/>
                  </a:cubicBezTo>
                  <a:cubicBezTo>
                    <a:pt x="1186681" y="300554"/>
                    <a:pt x="1179663" y="347342"/>
                    <a:pt x="1172645" y="394130"/>
                  </a:cubicBezTo>
                  <a:cubicBezTo>
                    <a:pt x="1160948" y="468990"/>
                    <a:pt x="1144572" y="602336"/>
                    <a:pt x="1128196" y="635088"/>
                  </a:cubicBezTo>
                  <a:cubicBezTo>
                    <a:pt x="1043978" y="511100"/>
                    <a:pt x="971456" y="382433"/>
                    <a:pt x="835771" y="307572"/>
                  </a:cubicBezTo>
                  <a:cubicBezTo>
                    <a:pt x="800680" y="288857"/>
                    <a:pt x="777286" y="258445"/>
                    <a:pt x="760910" y="221014"/>
                  </a:cubicBezTo>
                  <a:cubicBezTo>
                    <a:pt x="737516" y="169547"/>
                    <a:pt x="735177" y="120420"/>
                    <a:pt x="756232" y="68953"/>
                  </a:cubicBezTo>
                  <a:cubicBezTo>
                    <a:pt x="753892" y="57256"/>
                    <a:pt x="758571" y="40880"/>
                    <a:pt x="737516" y="43220"/>
                  </a:cubicBezTo>
                  <a:cubicBezTo>
                    <a:pt x="653298" y="57256"/>
                    <a:pt x="627565" y="125099"/>
                    <a:pt x="601831" y="192941"/>
                  </a:cubicBezTo>
                  <a:cubicBezTo>
                    <a:pt x="606510" y="244408"/>
                    <a:pt x="597152" y="300554"/>
                    <a:pt x="627565" y="359039"/>
                  </a:cubicBezTo>
                  <a:cubicBezTo>
                    <a:pt x="627565" y="359039"/>
                    <a:pt x="629904" y="361378"/>
                    <a:pt x="629904" y="361378"/>
                  </a:cubicBezTo>
                  <a:cubicBezTo>
                    <a:pt x="629904" y="321608"/>
                    <a:pt x="629904" y="291196"/>
                    <a:pt x="646280" y="267802"/>
                  </a:cubicBezTo>
                  <a:cubicBezTo>
                    <a:pt x="664995" y="239729"/>
                    <a:pt x="690728" y="223354"/>
                    <a:pt x="730498" y="230372"/>
                  </a:cubicBezTo>
                  <a:cubicBezTo>
                    <a:pt x="657977" y="251426"/>
                    <a:pt x="634583" y="300554"/>
                    <a:pt x="646280" y="370736"/>
                  </a:cubicBezTo>
                  <a:cubicBezTo>
                    <a:pt x="648619" y="380093"/>
                    <a:pt x="643940" y="391790"/>
                    <a:pt x="629904" y="394130"/>
                  </a:cubicBezTo>
                  <a:cubicBezTo>
                    <a:pt x="615868" y="396469"/>
                    <a:pt x="611189" y="384772"/>
                    <a:pt x="606510" y="373075"/>
                  </a:cubicBezTo>
                  <a:cubicBezTo>
                    <a:pt x="585455" y="319269"/>
                    <a:pt x="583116" y="260784"/>
                    <a:pt x="578437" y="204638"/>
                  </a:cubicBezTo>
                  <a:cubicBezTo>
                    <a:pt x="541007" y="211657"/>
                    <a:pt x="501237" y="218675"/>
                    <a:pt x="470825" y="242069"/>
                  </a:cubicBezTo>
                  <a:cubicBezTo>
                    <a:pt x="421697" y="277160"/>
                    <a:pt x="370231" y="305233"/>
                    <a:pt x="314085" y="326287"/>
                  </a:cubicBezTo>
                  <a:cubicBezTo>
                    <a:pt x="304727" y="330966"/>
                    <a:pt x="295370" y="333305"/>
                    <a:pt x="288352" y="340323"/>
                  </a:cubicBezTo>
                  <a:cubicBezTo>
                    <a:pt x="211152" y="405827"/>
                    <a:pt x="187758" y="504081"/>
                    <a:pt x="147988" y="585960"/>
                  </a:cubicBezTo>
                  <a:cubicBezTo>
                    <a:pt x="115236" y="653803"/>
                    <a:pt x="84824" y="731003"/>
                    <a:pt x="73127" y="810543"/>
                  </a:cubicBezTo>
                  <a:cubicBezTo>
                    <a:pt x="63769" y="876046"/>
                    <a:pt x="63769" y="892422"/>
                    <a:pt x="122254" y="918155"/>
                  </a:cubicBezTo>
                  <a:cubicBezTo>
                    <a:pt x="213491" y="955586"/>
                    <a:pt x="269637" y="1028107"/>
                    <a:pt x="307067" y="1114665"/>
                  </a:cubicBezTo>
                  <a:cubicBezTo>
                    <a:pt x="309406" y="1117004"/>
                    <a:pt x="309406" y="1121683"/>
                    <a:pt x="311746" y="1124022"/>
                  </a:cubicBezTo>
                  <a:cubicBezTo>
                    <a:pt x="309406" y="1121683"/>
                    <a:pt x="309406" y="1119344"/>
                    <a:pt x="307067" y="1117004"/>
                  </a:cubicBezTo>
                  <a:cubicBezTo>
                    <a:pt x="311746" y="1126362"/>
                    <a:pt x="316424" y="1138059"/>
                    <a:pt x="318764" y="1147416"/>
                  </a:cubicBezTo>
                  <a:cubicBezTo>
                    <a:pt x="297709" y="1117004"/>
                    <a:pt x="278994" y="1084253"/>
                    <a:pt x="257940" y="1053840"/>
                  </a:cubicBezTo>
                  <a:cubicBezTo>
                    <a:pt x="229867" y="1014071"/>
                    <a:pt x="197115" y="981319"/>
                    <a:pt x="157345" y="953246"/>
                  </a:cubicBezTo>
                  <a:cubicBezTo>
                    <a:pt x="138630" y="939210"/>
                    <a:pt x="129273" y="939210"/>
                    <a:pt x="119915" y="960264"/>
                  </a:cubicBezTo>
                  <a:cubicBezTo>
                    <a:pt x="87163" y="1065537"/>
                    <a:pt x="80145" y="1175489"/>
                    <a:pt x="56751" y="1283102"/>
                  </a:cubicBezTo>
                  <a:cubicBezTo>
                    <a:pt x="40375" y="1362641"/>
                    <a:pt x="35697" y="1439841"/>
                    <a:pt x="59091" y="1519381"/>
                  </a:cubicBezTo>
                  <a:cubicBezTo>
                    <a:pt x="75466" y="1528738"/>
                    <a:pt x="91842" y="1526399"/>
                    <a:pt x="110557" y="1517041"/>
                  </a:cubicBezTo>
                  <a:cubicBezTo>
                    <a:pt x="152667" y="1467914"/>
                    <a:pt x="187758" y="1407090"/>
                    <a:pt x="243903" y="1379017"/>
                  </a:cubicBezTo>
                  <a:cubicBezTo>
                    <a:pt x="342158" y="1329890"/>
                    <a:pt x="442752" y="1287780"/>
                    <a:pt x="501237" y="1290120"/>
                  </a:cubicBezTo>
                  <a:cubicBezTo>
                    <a:pt x="590134" y="1294799"/>
                    <a:pt x="737516" y="1313514"/>
                    <a:pt x="821735" y="1285441"/>
                  </a:cubicBezTo>
                  <a:lnTo>
                    <a:pt x="1731761" y="1163792"/>
                  </a:lnTo>
                  <a:close/>
                  <a:moveTo>
                    <a:pt x="59091" y="1404750"/>
                  </a:moveTo>
                  <a:cubicBezTo>
                    <a:pt x="80145" y="1360302"/>
                    <a:pt x="115236" y="1334568"/>
                    <a:pt x="164364" y="1322871"/>
                  </a:cubicBezTo>
                  <a:cubicBezTo>
                    <a:pt x="129273" y="1350944"/>
                    <a:pt x="94182" y="1376678"/>
                    <a:pt x="59091" y="1404750"/>
                  </a:cubicBezTo>
                  <a:close/>
                  <a:moveTo>
                    <a:pt x="131612" y="1285441"/>
                  </a:moveTo>
                  <a:cubicBezTo>
                    <a:pt x="187758" y="1243332"/>
                    <a:pt x="250921" y="1240992"/>
                    <a:pt x="316424" y="1264386"/>
                  </a:cubicBezTo>
                  <a:cubicBezTo>
                    <a:pt x="253261" y="1257368"/>
                    <a:pt x="192436" y="1266726"/>
                    <a:pt x="131612" y="1285441"/>
                  </a:cubicBezTo>
                  <a:close/>
                </a:path>
              </a:pathLst>
            </a:custGeom>
            <a:solidFill>
              <a:srgbClr val="403D3D"/>
            </a:solidFill>
            <a:ln w="23341"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055900E0-2FDD-4392-B892-AC47A12EFDC4}"/>
                </a:ext>
              </a:extLst>
            </p:cNvPr>
            <p:cNvSpPr/>
            <p:nvPr/>
          </p:nvSpPr>
          <p:spPr>
            <a:xfrm>
              <a:off x="10126872" y="2025953"/>
              <a:ext cx="655032" cy="561456"/>
            </a:xfrm>
            <a:custGeom>
              <a:avLst/>
              <a:gdLst>
                <a:gd name="connsiteX0" fmla="*/ 52515 w 655031"/>
                <a:gd name="connsiteY0" fmla="*/ 534570 h 561455"/>
                <a:gd name="connsiteX1" fmla="*/ 43157 w 655031"/>
                <a:gd name="connsiteY1" fmla="*/ 525213 h 561455"/>
                <a:gd name="connsiteX2" fmla="*/ 78248 w 655031"/>
                <a:gd name="connsiteY2" fmla="*/ 490122 h 561455"/>
                <a:gd name="connsiteX3" fmla="*/ 270079 w 655031"/>
                <a:gd name="connsiteY3" fmla="*/ 349758 h 561455"/>
                <a:gd name="connsiteX4" fmla="*/ 548468 w 655031"/>
                <a:gd name="connsiteY4" fmla="*/ 104121 h 561455"/>
                <a:gd name="connsiteX5" fmla="*/ 553146 w 655031"/>
                <a:gd name="connsiteY5" fmla="*/ 57333 h 561455"/>
                <a:gd name="connsiteX6" fmla="*/ 606953 w 655031"/>
                <a:gd name="connsiteY6" fmla="*/ 69030 h 561455"/>
                <a:gd name="connsiteX7" fmla="*/ 635025 w 655031"/>
                <a:gd name="connsiteY7" fmla="*/ 87745 h 561455"/>
                <a:gd name="connsiteX8" fmla="*/ 525074 w 655031"/>
                <a:gd name="connsiteY8" fmla="*/ 164945 h 561455"/>
                <a:gd name="connsiteX9" fmla="*/ 167146 w 655031"/>
                <a:gd name="connsiteY9" fmla="*/ 469067 h 561455"/>
                <a:gd name="connsiteX10" fmla="*/ 52515 w 655031"/>
                <a:gd name="connsiteY10" fmla="*/ 534570 h 56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5031" h="561455">
                  <a:moveTo>
                    <a:pt x="52515" y="534570"/>
                  </a:moveTo>
                  <a:cubicBezTo>
                    <a:pt x="50176" y="532231"/>
                    <a:pt x="45497" y="527552"/>
                    <a:pt x="43157" y="525213"/>
                  </a:cubicBezTo>
                  <a:cubicBezTo>
                    <a:pt x="40818" y="499479"/>
                    <a:pt x="64212" y="497140"/>
                    <a:pt x="78248" y="490122"/>
                  </a:cubicBezTo>
                  <a:cubicBezTo>
                    <a:pt x="148430" y="452691"/>
                    <a:pt x="209255" y="398885"/>
                    <a:pt x="270079" y="349758"/>
                  </a:cubicBezTo>
                  <a:cubicBezTo>
                    <a:pt x="365994" y="270218"/>
                    <a:pt x="459570" y="188339"/>
                    <a:pt x="548468" y="104121"/>
                  </a:cubicBezTo>
                  <a:cubicBezTo>
                    <a:pt x="567183" y="85406"/>
                    <a:pt x="574201" y="73709"/>
                    <a:pt x="553146" y="57333"/>
                  </a:cubicBezTo>
                  <a:cubicBezTo>
                    <a:pt x="576540" y="40957"/>
                    <a:pt x="599934" y="31599"/>
                    <a:pt x="606953" y="69030"/>
                  </a:cubicBezTo>
                  <a:cubicBezTo>
                    <a:pt x="611631" y="87745"/>
                    <a:pt x="625668" y="83066"/>
                    <a:pt x="635025" y="87745"/>
                  </a:cubicBezTo>
                  <a:cubicBezTo>
                    <a:pt x="588237" y="101781"/>
                    <a:pt x="555486" y="132194"/>
                    <a:pt x="525074" y="164945"/>
                  </a:cubicBezTo>
                  <a:cubicBezTo>
                    <a:pt x="417461" y="279576"/>
                    <a:pt x="286455" y="366133"/>
                    <a:pt x="167146" y="469067"/>
                  </a:cubicBezTo>
                  <a:cubicBezTo>
                    <a:pt x="132055" y="499479"/>
                    <a:pt x="92285" y="515855"/>
                    <a:pt x="52515" y="534570"/>
                  </a:cubicBezTo>
                  <a:close/>
                </a:path>
              </a:pathLst>
            </a:custGeom>
            <a:solidFill>
              <a:srgbClr val="6D6A6A"/>
            </a:solidFill>
            <a:ln w="23341"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0D83848A-3505-49AA-A8DA-C36B25696DC4}"/>
                </a:ext>
              </a:extLst>
            </p:cNvPr>
            <p:cNvSpPr/>
            <p:nvPr/>
          </p:nvSpPr>
          <p:spPr>
            <a:xfrm>
              <a:off x="8919492" y="2149014"/>
              <a:ext cx="1351132" cy="4223668"/>
            </a:xfrm>
            <a:custGeom>
              <a:avLst/>
              <a:gdLst>
                <a:gd name="connsiteX0" fmla="*/ 1305229 w 1427033"/>
                <a:gd name="connsiteY0" fmla="*/ 73181 h 4304494"/>
                <a:gd name="connsiteX1" fmla="*/ 1279495 w 1427033"/>
                <a:gd name="connsiteY1" fmla="*/ 87218 h 4304494"/>
                <a:gd name="connsiteX2" fmla="*/ 673591 w 1427033"/>
                <a:gd name="connsiteY2" fmla="*/ 122309 h 4304494"/>
                <a:gd name="connsiteX3" fmla="*/ 638500 w 1427033"/>
                <a:gd name="connsiteY3" fmla="*/ 143363 h 4304494"/>
                <a:gd name="connsiteX4" fmla="*/ 109796 w 1427033"/>
                <a:gd name="connsiteY4" fmla="*/ 407715 h 4304494"/>
                <a:gd name="connsiteX5" fmla="*/ 91081 w 1427033"/>
                <a:gd name="connsiteY5" fmla="*/ 454503 h 4304494"/>
                <a:gd name="connsiteX6" fmla="*/ 91081 w 1427033"/>
                <a:gd name="connsiteY6" fmla="*/ 524685 h 4304494"/>
                <a:gd name="connsiteX7" fmla="*/ 74705 w 1427033"/>
                <a:gd name="connsiteY7" fmla="*/ 583170 h 4304494"/>
                <a:gd name="connsiteX8" fmla="*/ 55990 w 1427033"/>
                <a:gd name="connsiteY8" fmla="*/ 693122 h 4304494"/>
                <a:gd name="connsiteX9" fmla="*/ 95759 w 1427033"/>
                <a:gd name="connsiteY9" fmla="*/ 739910 h 4304494"/>
                <a:gd name="connsiteX10" fmla="*/ 123832 w 1427033"/>
                <a:gd name="connsiteY10" fmla="*/ 805413 h 4304494"/>
                <a:gd name="connsiteX11" fmla="*/ 116814 w 1427033"/>
                <a:gd name="connsiteY11" fmla="*/ 1086141 h 4304494"/>
                <a:gd name="connsiteX12" fmla="*/ 114475 w 1427033"/>
                <a:gd name="connsiteY12" fmla="*/ 1100177 h 4304494"/>
                <a:gd name="connsiteX13" fmla="*/ 114475 w 1427033"/>
                <a:gd name="connsiteY13" fmla="*/ 1359851 h 4304494"/>
                <a:gd name="connsiteX14" fmla="*/ 109796 w 1427033"/>
                <a:gd name="connsiteY14" fmla="*/ 1504894 h 4304494"/>
                <a:gd name="connsiteX15" fmla="*/ 133190 w 1427033"/>
                <a:gd name="connsiteY15" fmla="*/ 1713100 h 4304494"/>
                <a:gd name="connsiteX16" fmla="*/ 156584 w 1427033"/>
                <a:gd name="connsiteY16" fmla="*/ 1851125 h 4304494"/>
                <a:gd name="connsiteX17" fmla="*/ 186996 w 1427033"/>
                <a:gd name="connsiteY17" fmla="*/ 2021901 h 4304494"/>
                <a:gd name="connsiteX18" fmla="*/ 210390 w 1427033"/>
                <a:gd name="connsiteY18" fmla="*/ 2309647 h 4304494"/>
                <a:gd name="connsiteX19" fmla="*/ 198693 w 1427033"/>
                <a:gd name="connsiteY19" fmla="*/ 2333041 h 4304494"/>
                <a:gd name="connsiteX20" fmla="*/ 208050 w 1427033"/>
                <a:gd name="connsiteY20" fmla="*/ 2494460 h 4304494"/>
                <a:gd name="connsiteX21" fmla="*/ 215069 w 1427033"/>
                <a:gd name="connsiteY21" fmla="*/ 2545926 h 4304494"/>
                <a:gd name="connsiteX22" fmla="*/ 172959 w 1427033"/>
                <a:gd name="connsiteY22" fmla="*/ 2690969 h 4304494"/>
                <a:gd name="connsiteX23" fmla="*/ 172959 w 1427033"/>
                <a:gd name="connsiteY23" fmla="*/ 2705006 h 4304494"/>
                <a:gd name="connsiteX24" fmla="*/ 175299 w 1427033"/>
                <a:gd name="connsiteY24" fmla="*/ 2903855 h 4304494"/>
                <a:gd name="connsiteX25" fmla="*/ 161262 w 1427033"/>
                <a:gd name="connsiteY25" fmla="*/ 3151831 h 4304494"/>
                <a:gd name="connsiteX26" fmla="*/ 158923 w 1427033"/>
                <a:gd name="connsiteY26" fmla="*/ 3161188 h 4304494"/>
                <a:gd name="connsiteX27" fmla="*/ 149565 w 1427033"/>
                <a:gd name="connsiteY27" fmla="*/ 3413844 h 4304494"/>
                <a:gd name="connsiteX28" fmla="*/ 151905 w 1427033"/>
                <a:gd name="connsiteY28" fmla="*/ 3647784 h 4304494"/>
                <a:gd name="connsiteX29" fmla="*/ 194014 w 1427033"/>
                <a:gd name="connsiteY29" fmla="*/ 4008051 h 4304494"/>
                <a:gd name="connsiteX30" fmla="*/ 226766 w 1427033"/>
                <a:gd name="connsiteY30" fmla="*/ 4197542 h 4304494"/>
                <a:gd name="connsiteX31" fmla="*/ 275893 w 1427033"/>
                <a:gd name="connsiteY31" fmla="*/ 4256027 h 4304494"/>
                <a:gd name="connsiteX32" fmla="*/ 299287 w 1427033"/>
                <a:gd name="connsiteY32" fmla="*/ 4265385 h 4304494"/>
                <a:gd name="connsiteX33" fmla="*/ 374148 w 1427033"/>
                <a:gd name="connsiteY33" fmla="*/ 4256027 h 4304494"/>
                <a:gd name="connsiteX34" fmla="*/ 572997 w 1427033"/>
                <a:gd name="connsiteY34" fmla="*/ 4244330 h 4304494"/>
                <a:gd name="connsiteX35" fmla="*/ 624464 w 1427033"/>
                <a:gd name="connsiteY35" fmla="*/ 4234973 h 4304494"/>
                <a:gd name="connsiteX36" fmla="*/ 640839 w 1427033"/>
                <a:gd name="connsiteY36" fmla="*/ 4199882 h 4304494"/>
                <a:gd name="connsiteX37" fmla="*/ 636161 w 1427033"/>
                <a:gd name="connsiteY37" fmla="*/ 3872366 h 4304494"/>
                <a:gd name="connsiteX38" fmla="*/ 610427 w 1427033"/>
                <a:gd name="connsiteY38" fmla="*/ 3549529 h 4304494"/>
                <a:gd name="connsiteX39" fmla="*/ 605748 w 1427033"/>
                <a:gd name="connsiteY39" fmla="*/ 3467650 h 4304494"/>
                <a:gd name="connsiteX40" fmla="*/ 622124 w 1427033"/>
                <a:gd name="connsiteY40" fmla="*/ 2807939 h 4304494"/>
                <a:gd name="connsiteX41" fmla="*/ 666573 w 1427033"/>
                <a:gd name="connsiteY41" fmla="*/ 2457029 h 4304494"/>
                <a:gd name="connsiteX42" fmla="*/ 696985 w 1427033"/>
                <a:gd name="connsiteY42" fmla="*/ 2005525 h 4304494"/>
                <a:gd name="connsiteX43" fmla="*/ 795240 w 1427033"/>
                <a:gd name="connsiteY43" fmla="*/ 1537645 h 4304494"/>
                <a:gd name="connsiteX44" fmla="*/ 771846 w 1427033"/>
                <a:gd name="connsiteY44" fmla="*/ 1766906 h 4304494"/>
                <a:gd name="connsiteX45" fmla="*/ 746112 w 1427033"/>
                <a:gd name="connsiteY45" fmla="*/ 1977452 h 4304494"/>
                <a:gd name="connsiteX46" fmla="*/ 769506 w 1427033"/>
                <a:gd name="connsiteY46" fmla="*/ 2209053 h 4304494"/>
                <a:gd name="connsiteX47" fmla="*/ 785882 w 1427033"/>
                <a:gd name="connsiteY47" fmla="*/ 2335380 h 4304494"/>
                <a:gd name="connsiteX48" fmla="*/ 795240 w 1427033"/>
                <a:gd name="connsiteY48" fmla="*/ 2714363 h 4304494"/>
                <a:gd name="connsiteX49" fmla="*/ 748452 w 1427033"/>
                <a:gd name="connsiteY49" fmla="*/ 3114400 h 4304494"/>
                <a:gd name="connsiteX50" fmla="*/ 755470 w 1427033"/>
                <a:gd name="connsiteY50" fmla="*/ 3647784 h 4304494"/>
                <a:gd name="connsiteX51" fmla="*/ 757809 w 1427033"/>
                <a:gd name="connsiteY51" fmla="*/ 3769432 h 4304494"/>
                <a:gd name="connsiteX52" fmla="*/ 760149 w 1427033"/>
                <a:gd name="connsiteY52" fmla="*/ 4052500 h 4304494"/>
                <a:gd name="connsiteX53" fmla="*/ 767167 w 1427033"/>
                <a:gd name="connsiteY53" fmla="*/ 4185845 h 4304494"/>
                <a:gd name="connsiteX54" fmla="*/ 792900 w 1427033"/>
                <a:gd name="connsiteY54" fmla="*/ 4206900 h 4304494"/>
                <a:gd name="connsiteX55" fmla="*/ 1045555 w 1427033"/>
                <a:gd name="connsiteY55" fmla="*/ 4211579 h 4304494"/>
                <a:gd name="connsiteX56" fmla="*/ 1197616 w 1427033"/>
                <a:gd name="connsiteY56" fmla="*/ 4143736 h 4304494"/>
                <a:gd name="connsiteX57" fmla="*/ 1211653 w 1427033"/>
                <a:gd name="connsiteY57" fmla="*/ 4071215 h 4304494"/>
                <a:gd name="connsiteX58" fmla="*/ 1185919 w 1427033"/>
                <a:gd name="connsiteY58" fmla="*/ 3888742 h 4304494"/>
                <a:gd name="connsiteX59" fmla="*/ 1171883 w 1427033"/>
                <a:gd name="connsiteY59" fmla="*/ 3757735 h 4304494"/>
                <a:gd name="connsiteX60" fmla="*/ 1174222 w 1427033"/>
                <a:gd name="connsiteY60" fmla="*/ 3610353 h 4304494"/>
                <a:gd name="connsiteX61" fmla="*/ 1157847 w 1427033"/>
                <a:gd name="connsiteY61" fmla="*/ 3404486 h 4304494"/>
                <a:gd name="connsiteX62" fmla="*/ 1195277 w 1427033"/>
                <a:gd name="connsiteY62" fmla="*/ 2992752 h 4304494"/>
                <a:gd name="connsiteX63" fmla="*/ 1258441 w 1427033"/>
                <a:gd name="connsiteY63" fmla="*/ 2751794 h 4304494"/>
                <a:gd name="connsiteX64" fmla="*/ 1274817 w 1427033"/>
                <a:gd name="connsiteY64" fmla="*/ 2655878 h 4304494"/>
                <a:gd name="connsiteX65" fmla="*/ 1274817 w 1427033"/>
                <a:gd name="connsiteY65" fmla="*/ 2578678 h 4304494"/>
                <a:gd name="connsiteX66" fmla="*/ 1302889 w 1427033"/>
                <a:gd name="connsiteY66" fmla="*/ 2209053 h 4304494"/>
                <a:gd name="connsiteX67" fmla="*/ 1302889 w 1427033"/>
                <a:gd name="connsiteY67" fmla="*/ 2192677 h 4304494"/>
                <a:gd name="connsiteX68" fmla="*/ 1314586 w 1427033"/>
                <a:gd name="connsiteY68" fmla="*/ 1649936 h 4304494"/>
                <a:gd name="connsiteX69" fmla="*/ 1181241 w 1427033"/>
                <a:gd name="connsiteY69" fmla="*/ 898989 h 4304494"/>
                <a:gd name="connsiteX70" fmla="*/ 1202295 w 1427033"/>
                <a:gd name="connsiteY70" fmla="*/ 714177 h 4304494"/>
                <a:gd name="connsiteX71" fmla="*/ 1190598 w 1427033"/>
                <a:gd name="connsiteY71" fmla="*/ 475558 h 4304494"/>
                <a:gd name="connsiteX72" fmla="*/ 1302889 w 1427033"/>
                <a:gd name="connsiteY72" fmla="*/ 452164 h 4304494"/>
                <a:gd name="connsiteX73" fmla="*/ 1293532 w 1427033"/>
                <a:gd name="connsiteY73" fmla="*/ 435788 h 4304494"/>
                <a:gd name="connsiteX74" fmla="*/ 1272477 w 1427033"/>
                <a:gd name="connsiteY74" fmla="*/ 435788 h 4304494"/>
                <a:gd name="connsiteX75" fmla="*/ 1178901 w 1427033"/>
                <a:gd name="connsiteY75" fmla="*/ 367946 h 4304494"/>
                <a:gd name="connsiteX76" fmla="*/ 1169544 w 1427033"/>
                <a:gd name="connsiteY76" fmla="*/ 314139 h 4304494"/>
                <a:gd name="connsiteX77" fmla="*/ 1176562 w 1427033"/>
                <a:gd name="connsiteY77" fmla="*/ 236939 h 4304494"/>
                <a:gd name="connsiteX78" fmla="*/ 1314586 w 1427033"/>
                <a:gd name="connsiteY78" fmla="*/ 150382 h 4304494"/>
                <a:gd name="connsiteX79" fmla="*/ 1354356 w 1427033"/>
                <a:gd name="connsiteY79" fmla="*/ 77860 h 4304494"/>
                <a:gd name="connsiteX80" fmla="*/ 1382429 w 1427033"/>
                <a:gd name="connsiteY80" fmla="*/ 73181 h 4304494"/>
                <a:gd name="connsiteX81" fmla="*/ 1394126 w 1427033"/>
                <a:gd name="connsiteY81" fmla="*/ 63824 h 4304494"/>
                <a:gd name="connsiteX82" fmla="*/ 1305229 w 1427033"/>
                <a:gd name="connsiteY82" fmla="*/ 73181 h 4304494"/>
                <a:gd name="connsiteX0" fmla="*/ 1262235 w 1351132"/>
                <a:gd name="connsiteY0" fmla="*/ 30187 h 4223666"/>
                <a:gd name="connsiteX1" fmla="*/ 1236501 w 1351132"/>
                <a:gd name="connsiteY1" fmla="*/ 44224 h 4223666"/>
                <a:gd name="connsiteX2" fmla="*/ 630597 w 1351132"/>
                <a:gd name="connsiteY2" fmla="*/ 79315 h 4223666"/>
                <a:gd name="connsiteX3" fmla="*/ 595506 w 1351132"/>
                <a:gd name="connsiteY3" fmla="*/ 100369 h 4223666"/>
                <a:gd name="connsiteX4" fmla="*/ 66802 w 1351132"/>
                <a:gd name="connsiteY4" fmla="*/ 364721 h 4223666"/>
                <a:gd name="connsiteX5" fmla="*/ 48087 w 1351132"/>
                <a:gd name="connsiteY5" fmla="*/ 411509 h 4223666"/>
                <a:gd name="connsiteX6" fmla="*/ 48087 w 1351132"/>
                <a:gd name="connsiteY6" fmla="*/ 481691 h 4223666"/>
                <a:gd name="connsiteX7" fmla="*/ 31711 w 1351132"/>
                <a:gd name="connsiteY7" fmla="*/ 540176 h 4223666"/>
                <a:gd name="connsiteX8" fmla="*/ 12996 w 1351132"/>
                <a:gd name="connsiteY8" fmla="*/ 650128 h 4223666"/>
                <a:gd name="connsiteX9" fmla="*/ 52765 w 1351132"/>
                <a:gd name="connsiteY9" fmla="*/ 696916 h 4223666"/>
                <a:gd name="connsiteX10" fmla="*/ 80838 w 1351132"/>
                <a:gd name="connsiteY10" fmla="*/ 762419 h 4223666"/>
                <a:gd name="connsiteX11" fmla="*/ 73820 w 1351132"/>
                <a:gd name="connsiteY11" fmla="*/ 1043147 h 4223666"/>
                <a:gd name="connsiteX12" fmla="*/ 71481 w 1351132"/>
                <a:gd name="connsiteY12" fmla="*/ 1057183 h 4223666"/>
                <a:gd name="connsiteX13" fmla="*/ 71481 w 1351132"/>
                <a:gd name="connsiteY13" fmla="*/ 1316857 h 4223666"/>
                <a:gd name="connsiteX14" fmla="*/ 66802 w 1351132"/>
                <a:gd name="connsiteY14" fmla="*/ 1461900 h 4223666"/>
                <a:gd name="connsiteX15" fmla="*/ 90196 w 1351132"/>
                <a:gd name="connsiteY15" fmla="*/ 1670106 h 4223666"/>
                <a:gd name="connsiteX16" fmla="*/ 113590 w 1351132"/>
                <a:gd name="connsiteY16" fmla="*/ 1808131 h 4223666"/>
                <a:gd name="connsiteX17" fmla="*/ 144002 w 1351132"/>
                <a:gd name="connsiteY17" fmla="*/ 1978907 h 4223666"/>
                <a:gd name="connsiteX18" fmla="*/ 167396 w 1351132"/>
                <a:gd name="connsiteY18" fmla="*/ 2266653 h 4223666"/>
                <a:gd name="connsiteX19" fmla="*/ 155699 w 1351132"/>
                <a:gd name="connsiteY19" fmla="*/ 2290047 h 4223666"/>
                <a:gd name="connsiteX20" fmla="*/ 165056 w 1351132"/>
                <a:gd name="connsiteY20" fmla="*/ 2451466 h 4223666"/>
                <a:gd name="connsiteX21" fmla="*/ 172075 w 1351132"/>
                <a:gd name="connsiteY21" fmla="*/ 2502932 h 4223666"/>
                <a:gd name="connsiteX22" fmla="*/ 129965 w 1351132"/>
                <a:gd name="connsiteY22" fmla="*/ 2647975 h 4223666"/>
                <a:gd name="connsiteX23" fmla="*/ 129965 w 1351132"/>
                <a:gd name="connsiteY23" fmla="*/ 2662012 h 4223666"/>
                <a:gd name="connsiteX24" fmla="*/ 132305 w 1351132"/>
                <a:gd name="connsiteY24" fmla="*/ 2860861 h 4223666"/>
                <a:gd name="connsiteX25" fmla="*/ 118268 w 1351132"/>
                <a:gd name="connsiteY25" fmla="*/ 3108837 h 4223666"/>
                <a:gd name="connsiteX26" fmla="*/ 115929 w 1351132"/>
                <a:gd name="connsiteY26" fmla="*/ 3118194 h 4223666"/>
                <a:gd name="connsiteX27" fmla="*/ 106571 w 1351132"/>
                <a:gd name="connsiteY27" fmla="*/ 3370850 h 4223666"/>
                <a:gd name="connsiteX28" fmla="*/ 108911 w 1351132"/>
                <a:gd name="connsiteY28" fmla="*/ 3604790 h 4223666"/>
                <a:gd name="connsiteX29" fmla="*/ 151020 w 1351132"/>
                <a:gd name="connsiteY29" fmla="*/ 3965057 h 4223666"/>
                <a:gd name="connsiteX30" fmla="*/ 183772 w 1351132"/>
                <a:gd name="connsiteY30" fmla="*/ 4154548 h 4223666"/>
                <a:gd name="connsiteX31" fmla="*/ 232899 w 1351132"/>
                <a:gd name="connsiteY31" fmla="*/ 4213033 h 4223666"/>
                <a:gd name="connsiteX32" fmla="*/ 256293 w 1351132"/>
                <a:gd name="connsiteY32" fmla="*/ 4222391 h 4223666"/>
                <a:gd name="connsiteX33" fmla="*/ 331154 w 1351132"/>
                <a:gd name="connsiteY33" fmla="*/ 4213033 h 4223666"/>
                <a:gd name="connsiteX34" fmla="*/ 530003 w 1351132"/>
                <a:gd name="connsiteY34" fmla="*/ 4201336 h 4223666"/>
                <a:gd name="connsiteX35" fmla="*/ 581470 w 1351132"/>
                <a:gd name="connsiteY35" fmla="*/ 4191979 h 4223666"/>
                <a:gd name="connsiteX36" fmla="*/ 597845 w 1351132"/>
                <a:gd name="connsiteY36" fmla="*/ 4156888 h 4223666"/>
                <a:gd name="connsiteX37" fmla="*/ 593167 w 1351132"/>
                <a:gd name="connsiteY37" fmla="*/ 3829372 h 4223666"/>
                <a:gd name="connsiteX38" fmla="*/ 567433 w 1351132"/>
                <a:gd name="connsiteY38" fmla="*/ 3506535 h 4223666"/>
                <a:gd name="connsiteX39" fmla="*/ 562754 w 1351132"/>
                <a:gd name="connsiteY39" fmla="*/ 3424656 h 4223666"/>
                <a:gd name="connsiteX40" fmla="*/ 579130 w 1351132"/>
                <a:gd name="connsiteY40" fmla="*/ 2764945 h 4223666"/>
                <a:gd name="connsiteX41" fmla="*/ 623579 w 1351132"/>
                <a:gd name="connsiteY41" fmla="*/ 2414035 h 4223666"/>
                <a:gd name="connsiteX42" fmla="*/ 653991 w 1351132"/>
                <a:gd name="connsiteY42" fmla="*/ 1962531 h 4223666"/>
                <a:gd name="connsiteX43" fmla="*/ 728852 w 1351132"/>
                <a:gd name="connsiteY43" fmla="*/ 1723912 h 4223666"/>
                <a:gd name="connsiteX44" fmla="*/ 703118 w 1351132"/>
                <a:gd name="connsiteY44" fmla="*/ 1934458 h 4223666"/>
                <a:gd name="connsiteX45" fmla="*/ 726512 w 1351132"/>
                <a:gd name="connsiteY45" fmla="*/ 2166059 h 4223666"/>
                <a:gd name="connsiteX46" fmla="*/ 742888 w 1351132"/>
                <a:gd name="connsiteY46" fmla="*/ 2292386 h 4223666"/>
                <a:gd name="connsiteX47" fmla="*/ 752246 w 1351132"/>
                <a:gd name="connsiteY47" fmla="*/ 2671369 h 4223666"/>
                <a:gd name="connsiteX48" fmla="*/ 705458 w 1351132"/>
                <a:gd name="connsiteY48" fmla="*/ 3071406 h 4223666"/>
                <a:gd name="connsiteX49" fmla="*/ 712476 w 1351132"/>
                <a:gd name="connsiteY49" fmla="*/ 3604790 h 4223666"/>
                <a:gd name="connsiteX50" fmla="*/ 714815 w 1351132"/>
                <a:gd name="connsiteY50" fmla="*/ 3726438 h 4223666"/>
                <a:gd name="connsiteX51" fmla="*/ 717155 w 1351132"/>
                <a:gd name="connsiteY51" fmla="*/ 4009506 h 4223666"/>
                <a:gd name="connsiteX52" fmla="*/ 724173 w 1351132"/>
                <a:gd name="connsiteY52" fmla="*/ 4142851 h 4223666"/>
                <a:gd name="connsiteX53" fmla="*/ 749906 w 1351132"/>
                <a:gd name="connsiteY53" fmla="*/ 4163906 h 4223666"/>
                <a:gd name="connsiteX54" fmla="*/ 1002561 w 1351132"/>
                <a:gd name="connsiteY54" fmla="*/ 4168585 h 4223666"/>
                <a:gd name="connsiteX55" fmla="*/ 1154622 w 1351132"/>
                <a:gd name="connsiteY55" fmla="*/ 4100742 h 4223666"/>
                <a:gd name="connsiteX56" fmla="*/ 1168659 w 1351132"/>
                <a:gd name="connsiteY56" fmla="*/ 4028221 h 4223666"/>
                <a:gd name="connsiteX57" fmla="*/ 1142925 w 1351132"/>
                <a:gd name="connsiteY57" fmla="*/ 3845748 h 4223666"/>
                <a:gd name="connsiteX58" fmla="*/ 1128889 w 1351132"/>
                <a:gd name="connsiteY58" fmla="*/ 3714741 h 4223666"/>
                <a:gd name="connsiteX59" fmla="*/ 1131228 w 1351132"/>
                <a:gd name="connsiteY59" fmla="*/ 3567359 h 4223666"/>
                <a:gd name="connsiteX60" fmla="*/ 1114853 w 1351132"/>
                <a:gd name="connsiteY60" fmla="*/ 3361492 h 4223666"/>
                <a:gd name="connsiteX61" fmla="*/ 1152283 w 1351132"/>
                <a:gd name="connsiteY61" fmla="*/ 2949758 h 4223666"/>
                <a:gd name="connsiteX62" fmla="*/ 1215447 w 1351132"/>
                <a:gd name="connsiteY62" fmla="*/ 2708800 h 4223666"/>
                <a:gd name="connsiteX63" fmla="*/ 1231823 w 1351132"/>
                <a:gd name="connsiteY63" fmla="*/ 2612884 h 4223666"/>
                <a:gd name="connsiteX64" fmla="*/ 1231823 w 1351132"/>
                <a:gd name="connsiteY64" fmla="*/ 2535684 h 4223666"/>
                <a:gd name="connsiteX65" fmla="*/ 1259895 w 1351132"/>
                <a:gd name="connsiteY65" fmla="*/ 2166059 h 4223666"/>
                <a:gd name="connsiteX66" fmla="*/ 1259895 w 1351132"/>
                <a:gd name="connsiteY66" fmla="*/ 2149683 h 4223666"/>
                <a:gd name="connsiteX67" fmla="*/ 1271592 w 1351132"/>
                <a:gd name="connsiteY67" fmla="*/ 1606942 h 4223666"/>
                <a:gd name="connsiteX68" fmla="*/ 1138247 w 1351132"/>
                <a:gd name="connsiteY68" fmla="*/ 855995 h 4223666"/>
                <a:gd name="connsiteX69" fmla="*/ 1159301 w 1351132"/>
                <a:gd name="connsiteY69" fmla="*/ 671183 h 4223666"/>
                <a:gd name="connsiteX70" fmla="*/ 1147604 w 1351132"/>
                <a:gd name="connsiteY70" fmla="*/ 432564 h 4223666"/>
                <a:gd name="connsiteX71" fmla="*/ 1259895 w 1351132"/>
                <a:gd name="connsiteY71" fmla="*/ 409170 h 4223666"/>
                <a:gd name="connsiteX72" fmla="*/ 1250538 w 1351132"/>
                <a:gd name="connsiteY72" fmla="*/ 392794 h 4223666"/>
                <a:gd name="connsiteX73" fmla="*/ 1229483 w 1351132"/>
                <a:gd name="connsiteY73" fmla="*/ 392794 h 4223666"/>
                <a:gd name="connsiteX74" fmla="*/ 1135907 w 1351132"/>
                <a:gd name="connsiteY74" fmla="*/ 324952 h 4223666"/>
                <a:gd name="connsiteX75" fmla="*/ 1126550 w 1351132"/>
                <a:gd name="connsiteY75" fmla="*/ 271145 h 4223666"/>
                <a:gd name="connsiteX76" fmla="*/ 1133568 w 1351132"/>
                <a:gd name="connsiteY76" fmla="*/ 193945 h 4223666"/>
                <a:gd name="connsiteX77" fmla="*/ 1271592 w 1351132"/>
                <a:gd name="connsiteY77" fmla="*/ 107388 h 4223666"/>
                <a:gd name="connsiteX78" fmla="*/ 1311362 w 1351132"/>
                <a:gd name="connsiteY78" fmla="*/ 34866 h 4223666"/>
                <a:gd name="connsiteX79" fmla="*/ 1339435 w 1351132"/>
                <a:gd name="connsiteY79" fmla="*/ 30187 h 4223666"/>
                <a:gd name="connsiteX80" fmla="*/ 1351132 w 1351132"/>
                <a:gd name="connsiteY80" fmla="*/ 20830 h 4223666"/>
                <a:gd name="connsiteX81" fmla="*/ 1262235 w 1351132"/>
                <a:gd name="connsiteY81" fmla="*/ 30187 h 4223666"/>
                <a:gd name="connsiteX0" fmla="*/ 1262235 w 1351132"/>
                <a:gd name="connsiteY0" fmla="*/ 30187 h 4223666"/>
                <a:gd name="connsiteX1" fmla="*/ 1236501 w 1351132"/>
                <a:gd name="connsiteY1" fmla="*/ 44224 h 4223666"/>
                <a:gd name="connsiteX2" fmla="*/ 630597 w 1351132"/>
                <a:gd name="connsiteY2" fmla="*/ 79315 h 4223666"/>
                <a:gd name="connsiteX3" fmla="*/ 595506 w 1351132"/>
                <a:gd name="connsiteY3" fmla="*/ 100369 h 4223666"/>
                <a:gd name="connsiteX4" fmla="*/ 66802 w 1351132"/>
                <a:gd name="connsiteY4" fmla="*/ 364721 h 4223666"/>
                <a:gd name="connsiteX5" fmla="*/ 48087 w 1351132"/>
                <a:gd name="connsiteY5" fmla="*/ 411509 h 4223666"/>
                <a:gd name="connsiteX6" fmla="*/ 48087 w 1351132"/>
                <a:gd name="connsiteY6" fmla="*/ 481691 h 4223666"/>
                <a:gd name="connsiteX7" fmla="*/ 31711 w 1351132"/>
                <a:gd name="connsiteY7" fmla="*/ 540176 h 4223666"/>
                <a:gd name="connsiteX8" fmla="*/ 12996 w 1351132"/>
                <a:gd name="connsiteY8" fmla="*/ 650128 h 4223666"/>
                <a:gd name="connsiteX9" fmla="*/ 52765 w 1351132"/>
                <a:gd name="connsiteY9" fmla="*/ 696916 h 4223666"/>
                <a:gd name="connsiteX10" fmla="*/ 80838 w 1351132"/>
                <a:gd name="connsiteY10" fmla="*/ 762419 h 4223666"/>
                <a:gd name="connsiteX11" fmla="*/ 73820 w 1351132"/>
                <a:gd name="connsiteY11" fmla="*/ 1043147 h 4223666"/>
                <a:gd name="connsiteX12" fmla="*/ 71481 w 1351132"/>
                <a:gd name="connsiteY12" fmla="*/ 1057183 h 4223666"/>
                <a:gd name="connsiteX13" fmla="*/ 71481 w 1351132"/>
                <a:gd name="connsiteY13" fmla="*/ 1316857 h 4223666"/>
                <a:gd name="connsiteX14" fmla="*/ 66802 w 1351132"/>
                <a:gd name="connsiteY14" fmla="*/ 1461900 h 4223666"/>
                <a:gd name="connsiteX15" fmla="*/ 90196 w 1351132"/>
                <a:gd name="connsiteY15" fmla="*/ 1670106 h 4223666"/>
                <a:gd name="connsiteX16" fmla="*/ 113590 w 1351132"/>
                <a:gd name="connsiteY16" fmla="*/ 1808131 h 4223666"/>
                <a:gd name="connsiteX17" fmla="*/ 144002 w 1351132"/>
                <a:gd name="connsiteY17" fmla="*/ 1978907 h 4223666"/>
                <a:gd name="connsiteX18" fmla="*/ 167396 w 1351132"/>
                <a:gd name="connsiteY18" fmla="*/ 2266653 h 4223666"/>
                <a:gd name="connsiteX19" fmla="*/ 155699 w 1351132"/>
                <a:gd name="connsiteY19" fmla="*/ 2290047 h 4223666"/>
                <a:gd name="connsiteX20" fmla="*/ 165056 w 1351132"/>
                <a:gd name="connsiteY20" fmla="*/ 2451466 h 4223666"/>
                <a:gd name="connsiteX21" fmla="*/ 172075 w 1351132"/>
                <a:gd name="connsiteY21" fmla="*/ 2502932 h 4223666"/>
                <a:gd name="connsiteX22" fmla="*/ 129965 w 1351132"/>
                <a:gd name="connsiteY22" fmla="*/ 2647975 h 4223666"/>
                <a:gd name="connsiteX23" fmla="*/ 129965 w 1351132"/>
                <a:gd name="connsiteY23" fmla="*/ 2662012 h 4223666"/>
                <a:gd name="connsiteX24" fmla="*/ 132305 w 1351132"/>
                <a:gd name="connsiteY24" fmla="*/ 2860861 h 4223666"/>
                <a:gd name="connsiteX25" fmla="*/ 118268 w 1351132"/>
                <a:gd name="connsiteY25" fmla="*/ 3108837 h 4223666"/>
                <a:gd name="connsiteX26" fmla="*/ 115929 w 1351132"/>
                <a:gd name="connsiteY26" fmla="*/ 3118194 h 4223666"/>
                <a:gd name="connsiteX27" fmla="*/ 106571 w 1351132"/>
                <a:gd name="connsiteY27" fmla="*/ 3370850 h 4223666"/>
                <a:gd name="connsiteX28" fmla="*/ 108911 w 1351132"/>
                <a:gd name="connsiteY28" fmla="*/ 3604790 h 4223666"/>
                <a:gd name="connsiteX29" fmla="*/ 151020 w 1351132"/>
                <a:gd name="connsiteY29" fmla="*/ 3965057 h 4223666"/>
                <a:gd name="connsiteX30" fmla="*/ 183772 w 1351132"/>
                <a:gd name="connsiteY30" fmla="*/ 4154548 h 4223666"/>
                <a:gd name="connsiteX31" fmla="*/ 232899 w 1351132"/>
                <a:gd name="connsiteY31" fmla="*/ 4213033 h 4223666"/>
                <a:gd name="connsiteX32" fmla="*/ 256293 w 1351132"/>
                <a:gd name="connsiteY32" fmla="*/ 4222391 h 4223666"/>
                <a:gd name="connsiteX33" fmla="*/ 331154 w 1351132"/>
                <a:gd name="connsiteY33" fmla="*/ 4213033 h 4223666"/>
                <a:gd name="connsiteX34" fmla="*/ 530003 w 1351132"/>
                <a:gd name="connsiteY34" fmla="*/ 4201336 h 4223666"/>
                <a:gd name="connsiteX35" fmla="*/ 581470 w 1351132"/>
                <a:gd name="connsiteY35" fmla="*/ 4191979 h 4223666"/>
                <a:gd name="connsiteX36" fmla="*/ 597845 w 1351132"/>
                <a:gd name="connsiteY36" fmla="*/ 4156888 h 4223666"/>
                <a:gd name="connsiteX37" fmla="*/ 593167 w 1351132"/>
                <a:gd name="connsiteY37" fmla="*/ 3829372 h 4223666"/>
                <a:gd name="connsiteX38" fmla="*/ 567433 w 1351132"/>
                <a:gd name="connsiteY38" fmla="*/ 3506535 h 4223666"/>
                <a:gd name="connsiteX39" fmla="*/ 562754 w 1351132"/>
                <a:gd name="connsiteY39" fmla="*/ 3424656 h 4223666"/>
                <a:gd name="connsiteX40" fmla="*/ 579130 w 1351132"/>
                <a:gd name="connsiteY40" fmla="*/ 2764945 h 4223666"/>
                <a:gd name="connsiteX41" fmla="*/ 623579 w 1351132"/>
                <a:gd name="connsiteY41" fmla="*/ 2414035 h 4223666"/>
                <a:gd name="connsiteX42" fmla="*/ 653991 w 1351132"/>
                <a:gd name="connsiteY42" fmla="*/ 1962531 h 4223666"/>
                <a:gd name="connsiteX43" fmla="*/ 728852 w 1351132"/>
                <a:gd name="connsiteY43" fmla="*/ 1723912 h 4223666"/>
                <a:gd name="connsiteX44" fmla="*/ 703118 w 1351132"/>
                <a:gd name="connsiteY44" fmla="*/ 1934458 h 4223666"/>
                <a:gd name="connsiteX45" fmla="*/ 726512 w 1351132"/>
                <a:gd name="connsiteY45" fmla="*/ 2166059 h 4223666"/>
                <a:gd name="connsiteX46" fmla="*/ 742888 w 1351132"/>
                <a:gd name="connsiteY46" fmla="*/ 2292386 h 4223666"/>
                <a:gd name="connsiteX47" fmla="*/ 752246 w 1351132"/>
                <a:gd name="connsiteY47" fmla="*/ 2671369 h 4223666"/>
                <a:gd name="connsiteX48" fmla="*/ 705458 w 1351132"/>
                <a:gd name="connsiteY48" fmla="*/ 3071406 h 4223666"/>
                <a:gd name="connsiteX49" fmla="*/ 712476 w 1351132"/>
                <a:gd name="connsiteY49" fmla="*/ 3604790 h 4223666"/>
                <a:gd name="connsiteX50" fmla="*/ 714815 w 1351132"/>
                <a:gd name="connsiteY50" fmla="*/ 3726438 h 4223666"/>
                <a:gd name="connsiteX51" fmla="*/ 717155 w 1351132"/>
                <a:gd name="connsiteY51" fmla="*/ 4009506 h 4223666"/>
                <a:gd name="connsiteX52" fmla="*/ 724173 w 1351132"/>
                <a:gd name="connsiteY52" fmla="*/ 4142851 h 4223666"/>
                <a:gd name="connsiteX53" fmla="*/ 749906 w 1351132"/>
                <a:gd name="connsiteY53" fmla="*/ 4163906 h 4223666"/>
                <a:gd name="connsiteX54" fmla="*/ 1002561 w 1351132"/>
                <a:gd name="connsiteY54" fmla="*/ 4168585 h 4223666"/>
                <a:gd name="connsiteX55" fmla="*/ 1154622 w 1351132"/>
                <a:gd name="connsiteY55" fmla="*/ 4100742 h 4223666"/>
                <a:gd name="connsiteX56" fmla="*/ 1168659 w 1351132"/>
                <a:gd name="connsiteY56" fmla="*/ 4028221 h 4223666"/>
                <a:gd name="connsiteX57" fmla="*/ 1142925 w 1351132"/>
                <a:gd name="connsiteY57" fmla="*/ 3845748 h 4223666"/>
                <a:gd name="connsiteX58" fmla="*/ 1128889 w 1351132"/>
                <a:gd name="connsiteY58" fmla="*/ 3714741 h 4223666"/>
                <a:gd name="connsiteX59" fmla="*/ 1131228 w 1351132"/>
                <a:gd name="connsiteY59" fmla="*/ 3567359 h 4223666"/>
                <a:gd name="connsiteX60" fmla="*/ 1114853 w 1351132"/>
                <a:gd name="connsiteY60" fmla="*/ 3361492 h 4223666"/>
                <a:gd name="connsiteX61" fmla="*/ 1152283 w 1351132"/>
                <a:gd name="connsiteY61" fmla="*/ 2949758 h 4223666"/>
                <a:gd name="connsiteX62" fmla="*/ 1215447 w 1351132"/>
                <a:gd name="connsiteY62" fmla="*/ 2708800 h 4223666"/>
                <a:gd name="connsiteX63" fmla="*/ 1231823 w 1351132"/>
                <a:gd name="connsiteY63" fmla="*/ 2612884 h 4223666"/>
                <a:gd name="connsiteX64" fmla="*/ 1231823 w 1351132"/>
                <a:gd name="connsiteY64" fmla="*/ 2535684 h 4223666"/>
                <a:gd name="connsiteX65" fmla="*/ 1259895 w 1351132"/>
                <a:gd name="connsiteY65" fmla="*/ 2166059 h 4223666"/>
                <a:gd name="connsiteX66" fmla="*/ 1259895 w 1351132"/>
                <a:gd name="connsiteY66" fmla="*/ 2149683 h 4223666"/>
                <a:gd name="connsiteX67" fmla="*/ 1271592 w 1351132"/>
                <a:gd name="connsiteY67" fmla="*/ 1606942 h 4223666"/>
                <a:gd name="connsiteX68" fmla="*/ 1138247 w 1351132"/>
                <a:gd name="connsiteY68" fmla="*/ 855995 h 4223666"/>
                <a:gd name="connsiteX69" fmla="*/ 1159301 w 1351132"/>
                <a:gd name="connsiteY69" fmla="*/ 671183 h 4223666"/>
                <a:gd name="connsiteX70" fmla="*/ 1147604 w 1351132"/>
                <a:gd name="connsiteY70" fmla="*/ 432564 h 4223666"/>
                <a:gd name="connsiteX71" fmla="*/ 1259895 w 1351132"/>
                <a:gd name="connsiteY71" fmla="*/ 409170 h 4223666"/>
                <a:gd name="connsiteX72" fmla="*/ 1250538 w 1351132"/>
                <a:gd name="connsiteY72" fmla="*/ 392794 h 4223666"/>
                <a:gd name="connsiteX73" fmla="*/ 1229483 w 1351132"/>
                <a:gd name="connsiteY73" fmla="*/ 392794 h 4223666"/>
                <a:gd name="connsiteX74" fmla="*/ 1135907 w 1351132"/>
                <a:gd name="connsiteY74" fmla="*/ 324952 h 4223666"/>
                <a:gd name="connsiteX75" fmla="*/ 1126550 w 1351132"/>
                <a:gd name="connsiteY75" fmla="*/ 271145 h 4223666"/>
                <a:gd name="connsiteX76" fmla="*/ 1133568 w 1351132"/>
                <a:gd name="connsiteY76" fmla="*/ 193945 h 4223666"/>
                <a:gd name="connsiteX77" fmla="*/ 1271592 w 1351132"/>
                <a:gd name="connsiteY77" fmla="*/ 107388 h 4223666"/>
                <a:gd name="connsiteX78" fmla="*/ 1311362 w 1351132"/>
                <a:gd name="connsiteY78" fmla="*/ 34866 h 4223666"/>
                <a:gd name="connsiteX79" fmla="*/ 1339435 w 1351132"/>
                <a:gd name="connsiteY79" fmla="*/ 30187 h 4223666"/>
                <a:gd name="connsiteX80" fmla="*/ 1351132 w 1351132"/>
                <a:gd name="connsiteY80" fmla="*/ 20830 h 4223666"/>
                <a:gd name="connsiteX81" fmla="*/ 1262235 w 1351132"/>
                <a:gd name="connsiteY81" fmla="*/ 30187 h 4223666"/>
                <a:gd name="connsiteX0" fmla="*/ 1262235 w 1351132"/>
                <a:gd name="connsiteY0" fmla="*/ 30187 h 4223666"/>
                <a:gd name="connsiteX1" fmla="*/ 1236501 w 1351132"/>
                <a:gd name="connsiteY1" fmla="*/ 44224 h 4223666"/>
                <a:gd name="connsiteX2" fmla="*/ 630597 w 1351132"/>
                <a:gd name="connsiteY2" fmla="*/ 79315 h 4223666"/>
                <a:gd name="connsiteX3" fmla="*/ 595506 w 1351132"/>
                <a:gd name="connsiteY3" fmla="*/ 100369 h 4223666"/>
                <a:gd name="connsiteX4" fmla="*/ 66802 w 1351132"/>
                <a:gd name="connsiteY4" fmla="*/ 364721 h 4223666"/>
                <a:gd name="connsiteX5" fmla="*/ 48087 w 1351132"/>
                <a:gd name="connsiteY5" fmla="*/ 411509 h 4223666"/>
                <a:gd name="connsiteX6" fmla="*/ 48087 w 1351132"/>
                <a:gd name="connsiteY6" fmla="*/ 481691 h 4223666"/>
                <a:gd name="connsiteX7" fmla="*/ 31711 w 1351132"/>
                <a:gd name="connsiteY7" fmla="*/ 540176 h 4223666"/>
                <a:gd name="connsiteX8" fmla="*/ 12996 w 1351132"/>
                <a:gd name="connsiteY8" fmla="*/ 650128 h 4223666"/>
                <a:gd name="connsiteX9" fmla="*/ 52765 w 1351132"/>
                <a:gd name="connsiteY9" fmla="*/ 696916 h 4223666"/>
                <a:gd name="connsiteX10" fmla="*/ 80838 w 1351132"/>
                <a:gd name="connsiteY10" fmla="*/ 762419 h 4223666"/>
                <a:gd name="connsiteX11" fmla="*/ 73820 w 1351132"/>
                <a:gd name="connsiteY11" fmla="*/ 1043147 h 4223666"/>
                <a:gd name="connsiteX12" fmla="*/ 71481 w 1351132"/>
                <a:gd name="connsiteY12" fmla="*/ 1057183 h 4223666"/>
                <a:gd name="connsiteX13" fmla="*/ 71481 w 1351132"/>
                <a:gd name="connsiteY13" fmla="*/ 1316857 h 4223666"/>
                <a:gd name="connsiteX14" fmla="*/ 66802 w 1351132"/>
                <a:gd name="connsiteY14" fmla="*/ 1461900 h 4223666"/>
                <a:gd name="connsiteX15" fmla="*/ 90196 w 1351132"/>
                <a:gd name="connsiteY15" fmla="*/ 1670106 h 4223666"/>
                <a:gd name="connsiteX16" fmla="*/ 113590 w 1351132"/>
                <a:gd name="connsiteY16" fmla="*/ 1808131 h 4223666"/>
                <a:gd name="connsiteX17" fmla="*/ 144002 w 1351132"/>
                <a:gd name="connsiteY17" fmla="*/ 1978907 h 4223666"/>
                <a:gd name="connsiteX18" fmla="*/ 167396 w 1351132"/>
                <a:gd name="connsiteY18" fmla="*/ 2266653 h 4223666"/>
                <a:gd name="connsiteX19" fmla="*/ 155699 w 1351132"/>
                <a:gd name="connsiteY19" fmla="*/ 2290047 h 4223666"/>
                <a:gd name="connsiteX20" fmla="*/ 165056 w 1351132"/>
                <a:gd name="connsiteY20" fmla="*/ 2451466 h 4223666"/>
                <a:gd name="connsiteX21" fmla="*/ 172075 w 1351132"/>
                <a:gd name="connsiteY21" fmla="*/ 2502932 h 4223666"/>
                <a:gd name="connsiteX22" fmla="*/ 129965 w 1351132"/>
                <a:gd name="connsiteY22" fmla="*/ 2647975 h 4223666"/>
                <a:gd name="connsiteX23" fmla="*/ 129965 w 1351132"/>
                <a:gd name="connsiteY23" fmla="*/ 2662012 h 4223666"/>
                <a:gd name="connsiteX24" fmla="*/ 132305 w 1351132"/>
                <a:gd name="connsiteY24" fmla="*/ 2860861 h 4223666"/>
                <a:gd name="connsiteX25" fmla="*/ 118268 w 1351132"/>
                <a:gd name="connsiteY25" fmla="*/ 3108837 h 4223666"/>
                <a:gd name="connsiteX26" fmla="*/ 115929 w 1351132"/>
                <a:gd name="connsiteY26" fmla="*/ 3118194 h 4223666"/>
                <a:gd name="connsiteX27" fmla="*/ 106571 w 1351132"/>
                <a:gd name="connsiteY27" fmla="*/ 3370850 h 4223666"/>
                <a:gd name="connsiteX28" fmla="*/ 108911 w 1351132"/>
                <a:gd name="connsiteY28" fmla="*/ 3604790 h 4223666"/>
                <a:gd name="connsiteX29" fmla="*/ 151020 w 1351132"/>
                <a:gd name="connsiteY29" fmla="*/ 3965057 h 4223666"/>
                <a:gd name="connsiteX30" fmla="*/ 183772 w 1351132"/>
                <a:gd name="connsiteY30" fmla="*/ 4154548 h 4223666"/>
                <a:gd name="connsiteX31" fmla="*/ 232899 w 1351132"/>
                <a:gd name="connsiteY31" fmla="*/ 4213033 h 4223666"/>
                <a:gd name="connsiteX32" fmla="*/ 256293 w 1351132"/>
                <a:gd name="connsiteY32" fmla="*/ 4222391 h 4223666"/>
                <a:gd name="connsiteX33" fmla="*/ 331154 w 1351132"/>
                <a:gd name="connsiteY33" fmla="*/ 4213033 h 4223666"/>
                <a:gd name="connsiteX34" fmla="*/ 530003 w 1351132"/>
                <a:gd name="connsiteY34" fmla="*/ 4201336 h 4223666"/>
                <a:gd name="connsiteX35" fmla="*/ 581470 w 1351132"/>
                <a:gd name="connsiteY35" fmla="*/ 4191979 h 4223666"/>
                <a:gd name="connsiteX36" fmla="*/ 597845 w 1351132"/>
                <a:gd name="connsiteY36" fmla="*/ 4156888 h 4223666"/>
                <a:gd name="connsiteX37" fmla="*/ 593167 w 1351132"/>
                <a:gd name="connsiteY37" fmla="*/ 3829372 h 4223666"/>
                <a:gd name="connsiteX38" fmla="*/ 567433 w 1351132"/>
                <a:gd name="connsiteY38" fmla="*/ 3506535 h 4223666"/>
                <a:gd name="connsiteX39" fmla="*/ 562754 w 1351132"/>
                <a:gd name="connsiteY39" fmla="*/ 3424656 h 4223666"/>
                <a:gd name="connsiteX40" fmla="*/ 579130 w 1351132"/>
                <a:gd name="connsiteY40" fmla="*/ 2764945 h 4223666"/>
                <a:gd name="connsiteX41" fmla="*/ 623579 w 1351132"/>
                <a:gd name="connsiteY41" fmla="*/ 2414035 h 4223666"/>
                <a:gd name="connsiteX42" fmla="*/ 653991 w 1351132"/>
                <a:gd name="connsiteY42" fmla="*/ 1962531 h 4223666"/>
                <a:gd name="connsiteX43" fmla="*/ 728852 w 1351132"/>
                <a:gd name="connsiteY43" fmla="*/ 1766197 h 4223666"/>
                <a:gd name="connsiteX44" fmla="*/ 703118 w 1351132"/>
                <a:gd name="connsiteY44" fmla="*/ 1934458 h 4223666"/>
                <a:gd name="connsiteX45" fmla="*/ 726512 w 1351132"/>
                <a:gd name="connsiteY45" fmla="*/ 2166059 h 4223666"/>
                <a:gd name="connsiteX46" fmla="*/ 742888 w 1351132"/>
                <a:gd name="connsiteY46" fmla="*/ 2292386 h 4223666"/>
                <a:gd name="connsiteX47" fmla="*/ 752246 w 1351132"/>
                <a:gd name="connsiteY47" fmla="*/ 2671369 h 4223666"/>
                <a:gd name="connsiteX48" fmla="*/ 705458 w 1351132"/>
                <a:gd name="connsiteY48" fmla="*/ 3071406 h 4223666"/>
                <a:gd name="connsiteX49" fmla="*/ 712476 w 1351132"/>
                <a:gd name="connsiteY49" fmla="*/ 3604790 h 4223666"/>
                <a:gd name="connsiteX50" fmla="*/ 714815 w 1351132"/>
                <a:gd name="connsiteY50" fmla="*/ 3726438 h 4223666"/>
                <a:gd name="connsiteX51" fmla="*/ 717155 w 1351132"/>
                <a:gd name="connsiteY51" fmla="*/ 4009506 h 4223666"/>
                <a:gd name="connsiteX52" fmla="*/ 724173 w 1351132"/>
                <a:gd name="connsiteY52" fmla="*/ 4142851 h 4223666"/>
                <a:gd name="connsiteX53" fmla="*/ 749906 w 1351132"/>
                <a:gd name="connsiteY53" fmla="*/ 4163906 h 4223666"/>
                <a:gd name="connsiteX54" fmla="*/ 1002561 w 1351132"/>
                <a:gd name="connsiteY54" fmla="*/ 4168585 h 4223666"/>
                <a:gd name="connsiteX55" fmla="*/ 1154622 w 1351132"/>
                <a:gd name="connsiteY55" fmla="*/ 4100742 h 4223666"/>
                <a:gd name="connsiteX56" fmla="*/ 1168659 w 1351132"/>
                <a:gd name="connsiteY56" fmla="*/ 4028221 h 4223666"/>
                <a:gd name="connsiteX57" fmla="*/ 1142925 w 1351132"/>
                <a:gd name="connsiteY57" fmla="*/ 3845748 h 4223666"/>
                <a:gd name="connsiteX58" fmla="*/ 1128889 w 1351132"/>
                <a:gd name="connsiteY58" fmla="*/ 3714741 h 4223666"/>
                <a:gd name="connsiteX59" fmla="*/ 1131228 w 1351132"/>
                <a:gd name="connsiteY59" fmla="*/ 3567359 h 4223666"/>
                <a:gd name="connsiteX60" fmla="*/ 1114853 w 1351132"/>
                <a:gd name="connsiteY60" fmla="*/ 3361492 h 4223666"/>
                <a:gd name="connsiteX61" fmla="*/ 1152283 w 1351132"/>
                <a:gd name="connsiteY61" fmla="*/ 2949758 h 4223666"/>
                <a:gd name="connsiteX62" fmla="*/ 1215447 w 1351132"/>
                <a:gd name="connsiteY62" fmla="*/ 2708800 h 4223666"/>
                <a:gd name="connsiteX63" fmla="*/ 1231823 w 1351132"/>
                <a:gd name="connsiteY63" fmla="*/ 2612884 h 4223666"/>
                <a:gd name="connsiteX64" fmla="*/ 1231823 w 1351132"/>
                <a:gd name="connsiteY64" fmla="*/ 2535684 h 4223666"/>
                <a:gd name="connsiteX65" fmla="*/ 1259895 w 1351132"/>
                <a:gd name="connsiteY65" fmla="*/ 2166059 h 4223666"/>
                <a:gd name="connsiteX66" fmla="*/ 1259895 w 1351132"/>
                <a:gd name="connsiteY66" fmla="*/ 2149683 h 4223666"/>
                <a:gd name="connsiteX67" fmla="*/ 1271592 w 1351132"/>
                <a:gd name="connsiteY67" fmla="*/ 1606942 h 4223666"/>
                <a:gd name="connsiteX68" fmla="*/ 1138247 w 1351132"/>
                <a:gd name="connsiteY68" fmla="*/ 855995 h 4223666"/>
                <a:gd name="connsiteX69" fmla="*/ 1159301 w 1351132"/>
                <a:gd name="connsiteY69" fmla="*/ 671183 h 4223666"/>
                <a:gd name="connsiteX70" fmla="*/ 1147604 w 1351132"/>
                <a:gd name="connsiteY70" fmla="*/ 432564 h 4223666"/>
                <a:gd name="connsiteX71" fmla="*/ 1259895 w 1351132"/>
                <a:gd name="connsiteY71" fmla="*/ 409170 h 4223666"/>
                <a:gd name="connsiteX72" fmla="*/ 1250538 w 1351132"/>
                <a:gd name="connsiteY72" fmla="*/ 392794 h 4223666"/>
                <a:gd name="connsiteX73" fmla="*/ 1229483 w 1351132"/>
                <a:gd name="connsiteY73" fmla="*/ 392794 h 4223666"/>
                <a:gd name="connsiteX74" fmla="*/ 1135907 w 1351132"/>
                <a:gd name="connsiteY74" fmla="*/ 324952 h 4223666"/>
                <a:gd name="connsiteX75" fmla="*/ 1126550 w 1351132"/>
                <a:gd name="connsiteY75" fmla="*/ 271145 h 4223666"/>
                <a:gd name="connsiteX76" fmla="*/ 1133568 w 1351132"/>
                <a:gd name="connsiteY76" fmla="*/ 193945 h 4223666"/>
                <a:gd name="connsiteX77" fmla="*/ 1271592 w 1351132"/>
                <a:gd name="connsiteY77" fmla="*/ 107388 h 4223666"/>
                <a:gd name="connsiteX78" fmla="*/ 1311362 w 1351132"/>
                <a:gd name="connsiteY78" fmla="*/ 34866 h 4223666"/>
                <a:gd name="connsiteX79" fmla="*/ 1339435 w 1351132"/>
                <a:gd name="connsiteY79" fmla="*/ 30187 h 4223666"/>
                <a:gd name="connsiteX80" fmla="*/ 1351132 w 1351132"/>
                <a:gd name="connsiteY80" fmla="*/ 20830 h 4223666"/>
                <a:gd name="connsiteX81" fmla="*/ 1262235 w 1351132"/>
                <a:gd name="connsiteY81" fmla="*/ 30187 h 4223666"/>
                <a:gd name="connsiteX0" fmla="*/ 1262235 w 1351132"/>
                <a:gd name="connsiteY0" fmla="*/ 30187 h 4223666"/>
                <a:gd name="connsiteX1" fmla="*/ 1236501 w 1351132"/>
                <a:gd name="connsiteY1" fmla="*/ 44224 h 4223666"/>
                <a:gd name="connsiteX2" fmla="*/ 630597 w 1351132"/>
                <a:gd name="connsiteY2" fmla="*/ 79315 h 4223666"/>
                <a:gd name="connsiteX3" fmla="*/ 595506 w 1351132"/>
                <a:gd name="connsiteY3" fmla="*/ 100369 h 4223666"/>
                <a:gd name="connsiteX4" fmla="*/ 66802 w 1351132"/>
                <a:gd name="connsiteY4" fmla="*/ 364721 h 4223666"/>
                <a:gd name="connsiteX5" fmla="*/ 48087 w 1351132"/>
                <a:gd name="connsiteY5" fmla="*/ 411509 h 4223666"/>
                <a:gd name="connsiteX6" fmla="*/ 48087 w 1351132"/>
                <a:gd name="connsiteY6" fmla="*/ 481691 h 4223666"/>
                <a:gd name="connsiteX7" fmla="*/ 31711 w 1351132"/>
                <a:gd name="connsiteY7" fmla="*/ 540176 h 4223666"/>
                <a:gd name="connsiteX8" fmla="*/ 12996 w 1351132"/>
                <a:gd name="connsiteY8" fmla="*/ 650128 h 4223666"/>
                <a:gd name="connsiteX9" fmla="*/ 52765 w 1351132"/>
                <a:gd name="connsiteY9" fmla="*/ 696916 h 4223666"/>
                <a:gd name="connsiteX10" fmla="*/ 80838 w 1351132"/>
                <a:gd name="connsiteY10" fmla="*/ 762419 h 4223666"/>
                <a:gd name="connsiteX11" fmla="*/ 73820 w 1351132"/>
                <a:gd name="connsiteY11" fmla="*/ 1043147 h 4223666"/>
                <a:gd name="connsiteX12" fmla="*/ 71481 w 1351132"/>
                <a:gd name="connsiteY12" fmla="*/ 1057183 h 4223666"/>
                <a:gd name="connsiteX13" fmla="*/ 71481 w 1351132"/>
                <a:gd name="connsiteY13" fmla="*/ 1316857 h 4223666"/>
                <a:gd name="connsiteX14" fmla="*/ 66802 w 1351132"/>
                <a:gd name="connsiteY14" fmla="*/ 1461900 h 4223666"/>
                <a:gd name="connsiteX15" fmla="*/ 90196 w 1351132"/>
                <a:gd name="connsiteY15" fmla="*/ 1670106 h 4223666"/>
                <a:gd name="connsiteX16" fmla="*/ 113590 w 1351132"/>
                <a:gd name="connsiteY16" fmla="*/ 1808131 h 4223666"/>
                <a:gd name="connsiteX17" fmla="*/ 144002 w 1351132"/>
                <a:gd name="connsiteY17" fmla="*/ 1978907 h 4223666"/>
                <a:gd name="connsiteX18" fmla="*/ 167396 w 1351132"/>
                <a:gd name="connsiteY18" fmla="*/ 2266653 h 4223666"/>
                <a:gd name="connsiteX19" fmla="*/ 155699 w 1351132"/>
                <a:gd name="connsiteY19" fmla="*/ 2290047 h 4223666"/>
                <a:gd name="connsiteX20" fmla="*/ 165056 w 1351132"/>
                <a:gd name="connsiteY20" fmla="*/ 2451466 h 4223666"/>
                <a:gd name="connsiteX21" fmla="*/ 172075 w 1351132"/>
                <a:gd name="connsiteY21" fmla="*/ 2502932 h 4223666"/>
                <a:gd name="connsiteX22" fmla="*/ 129965 w 1351132"/>
                <a:gd name="connsiteY22" fmla="*/ 2647975 h 4223666"/>
                <a:gd name="connsiteX23" fmla="*/ 129965 w 1351132"/>
                <a:gd name="connsiteY23" fmla="*/ 2662012 h 4223666"/>
                <a:gd name="connsiteX24" fmla="*/ 132305 w 1351132"/>
                <a:gd name="connsiteY24" fmla="*/ 2860861 h 4223666"/>
                <a:gd name="connsiteX25" fmla="*/ 118268 w 1351132"/>
                <a:gd name="connsiteY25" fmla="*/ 3108837 h 4223666"/>
                <a:gd name="connsiteX26" fmla="*/ 115929 w 1351132"/>
                <a:gd name="connsiteY26" fmla="*/ 3118194 h 4223666"/>
                <a:gd name="connsiteX27" fmla="*/ 106571 w 1351132"/>
                <a:gd name="connsiteY27" fmla="*/ 3370850 h 4223666"/>
                <a:gd name="connsiteX28" fmla="*/ 108911 w 1351132"/>
                <a:gd name="connsiteY28" fmla="*/ 3604790 h 4223666"/>
                <a:gd name="connsiteX29" fmla="*/ 151020 w 1351132"/>
                <a:gd name="connsiteY29" fmla="*/ 3965057 h 4223666"/>
                <a:gd name="connsiteX30" fmla="*/ 183772 w 1351132"/>
                <a:gd name="connsiteY30" fmla="*/ 4154548 h 4223666"/>
                <a:gd name="connsiteX31" fmla="*/ 232899 w 1351132"/>
                <a:gd name="connsiteY31" fmla="*/ 4213033 h 4223666"/>
                <a:gd name="connsiteX32" fmla="*/ 256293 w 1351132"/>
                <a:gd name="connsiteY32" fmla="*/ 4222391 h 4223666"/>
                <a:gd name="connsiteX33" fmla="*/ 331154 w 1351132"/>
                <a:gd name="connsiteY33" fmla="*/ 4213033 h 4223666"/>
                <a:gd name="connsiteX34" fmla="*/ 530003 w 1351132"/>
                <a:gd name="connsiteY34" fmla="*/ 4201336 h 4223666"/>
                <a:gd name="connsiteX35" fmla="*/ 581470 w 1351132"/>
                <a:gd name="connsiteY35" fmla="*/ 4191979 h 4223666"/>
                <a:gd name="connsiteX36" fmla="*/ 597845 w 1351132"/>
                <a:gd name="connsiteY36" fmla="*/ 4156888 h 4223666"/>
                <a:gd name="connsiteX37" fmla="*/ 593167 w 1351132"/>
                <a:gd name="connsiteY37" fmla="*/ 3829372 h 4223666"/>
                <a:gd name="connsiteX38" fmla="*/ 567433 w 1351132"/>
                <a:gd name="connsiteY38" fmla="*/ 3506535 h 4223666"/>
                <a:gd name="connsiteX39" fmla="*/ 562754 w 1351132"/>
                <a:gd name="connsiteY39" fmla="*/ 3424656 h 4223666"/>
                <a:gd name="connsiteX40" fmla="*/ 579130 w 1351132"/>
                <a:gd name="connsiteY40" fmla="*/ 2764945 h 4223666"/>
                <a:gd name="connsiteX41" fmla="*/ 623579 w 1351132"/>
                <a:gd name="connsiteY41" fmla="*/ 2414035 h 4223666"/>
                <a:gd name="connsiteX42" fmla="*/ 653991 w 1351132"/>
                <a:gd name="connsiteY42" fmla="*/ 1962531 h 4223666"/>
                <a:gd name="connsiteX43" fmla="*/ 728852 w 1351132"/>
                <a:gd name="connsiteY43" fmla="*/ 1766197 h 4223666"/>
                <a:gd name="connsiteX44" fmla="*/ 745403 w 1351132"/>
                <a:gd name="connsiteY44" fmla="*/ 1923886 h 4223666"/>
                <a:gd name="connsiteX45" fmla="*/ 726512 w 1351132"/>
                <a:gd name="connsiteY45" fmla="*/ 2166059 h 4223666"/>
                <a:gd name="connsiteX46" fmla="*/ 742888 w 1351132"/>
                <a:gd name="connsiteY46" fmla="*/ 2292386 h 4223666"/>
                <a:gd name="connsiteX47" fmla="*/ 752246 w 1351132"/>
                <a:gd name="connsiteY47" fmla="*/ 2671369 h 4223666"/>
                <a:gd name="connsiteX48" fmla="*/ 705458 w 1351132"/>
                <a:gd name="connsiteY48" fmla="*/ 3071406 h 4223666"/>
                <a:gd name="connsiteX49" fmla="*/ 712476 w 1351132"/>
                <a:gd name="connsiteY49" fmla="*/ 3604790 h 4223666"/>
                <a:gd name="connsiteX50" fmla="*/ 714815 w 1351132"/>
                <a:gd name="connsiteY50" fmla="*/ 3726438 h 4223666"/>
                <a:gd name="connsiteX51" fmla="*/ 717155 w 1351132"/>
                <a:gd name="connsiteY51" fmla="*/ 4009506 h 4223666"/>
                <a:gd name="connsiteX52" fmla="*/ 724173 w 1351132"/>
                <a:gd name="connsiteY52" fmla="*/ 4142851 h 4223666"/>
                <a:gd name="connsiteX53" fmla="*/ 749906 w 1351132"/>
                <a:gd name="connsiteY53" fmla="*/ 4163906 h 4223666"/>
                <a:gd name="connsiteX54" fmla="*/ 1002561 w 1351132"/>
                <a:gd name="connsiteY54" fmla="*/ 4168585 h 4223666"/>
                <a:gd name="connsiteX55" fmla="*/ 1154622 w 1351132"/>
                <a:gd name="connsiteY55" fmla="*/ 4100742 h 4223666"/>
                <a:gd name="connsiteX56" fmla="*/ 1168659 w 1351132"/>
                <a:gd name="connsiteY56" fmla="*/ 4028221 h 4223666"/>
                <a:gd name="connsiteX57" fmla="*/ 1142925 w 1351132"/>
                <a:gd name="connsiteY57" fmla="*/ 3845748 h 4223666"/>
                <a:gd name="connsiteX58" fmla="*/ 1128889 w 1351132"/>
                <a:gd name="connsiteY58" fmla="*/ 3714741 h 4223666"/>
                <a:gd name="connsiteX59" fmla="*/ 1131228 w 1351132"/>
                <a:gd name="connsiteY59" fmla="*/ 3567359 h 4223666"/>
                <a:gd name="connsiteX60" fmla="*/ 1114853 w 1351132"/>
                <a:gd name="connsiteY60" fmla="*/ 3361492 h 4223666"/>
                <a:gd name="connsiteX61" fmla="*/ 1152283 w 1351132"/>
                <a:gd name="connsiteY61" fmla="*/ 2949758 h 4223666"/>
                <a:gd name="connsiteX62" fmla="*/ 1215447 w 1351132"/>
                <a:gd name="connsiteY62" fmla="*/ 2708800 h 4223666"/>
                <a:gd name="connsiteX63" fmla="*/ 1231823 w 1351132"/>
                <a:gd name="connsiteY63" fmla="*/ 2612884 h 4223666"/>
                <a:gd name="connsiteX64" fmla="*/ 1231823 w 1351132"/>
                <a:gd name="connsiteY64" fmla="*/ 2535684 h 4223666"/>
                <a:gd name="connsiteX65" fmla="*/ 1259895 w 1351132"/>
                <a:gd name="connsiteY65" fmla="*/ 2166059 h 4223666"/>
                <a:gd name="connsiteX66" fmla="*/ 1259895 w 1351132"/>
                <a:gd name="connsiteY66" fmla="*/ 2149683 h 4223666"/>
                <a:gd name="connsiteX67" fmla="*/ 1271592 w 1351132"/>
                <a:gd name="connsiteY67" fmla="*/ 1606942 h 4223666"/>
                <a:gd name="connsiteX68" fmla="*/ 1138247 w 1351132"/>
                <a:gd name="connsiteY68" fmla="*/ 855995 h 4223666"/>
                <a:gd name="connsiteX69" fmla="*/ 1159301 w 1351132"/>
                <a:gd name="connsiteY69" fmla="*/ 671183 h 4223666"/>
                <a:gd name="connsiteX70" fmla="*/ 1147604 w 1351132"/>
                <a:gd name="connsiteY70" fmla="*/ 432564 h 4223666"/>
                <a:gd name="connsiteX71" fmla="*/ 1259895 w 1351132"/>
                <a:gd name="connsiteY71" fmla="*/ 409170 h 4223666"/>
                <a:gd name="connsiteX72" fmla="*/ 1250538 w 1351132"/>
                <a:gd name="connsiteY72" fmla="*/ 392794 h 4223666"/>
                <a:gd name="connsiteX73" fmla="*/ 1229483 w 1351132"/>
                <a:gd name="connsiteY73" fmla="*/ 392794 h 4223666"/>
                <a:gd name="connsiteX74" fmla="*/ 1135907 w 1351132"/>
                <a:gd name="connsiteY74" fmla="*/ 324952 h 4223666"/>
                <a:gd name="connsiteX75" fmla="*/ 1126550 w 1351132"/>
                <a:gd name="connsiteY75" fmla="*/ 271145 h 4223666"/>
                <a:gd name="connsiteX76" fmla="*/ 1133568 w 1351132"/>
                <a:gd name="connsiteY76" fmla="*/ 193945 h 4223666"/>
                <a:gd name="connsiteX77" fmla="*/ 1271592 w 1351132"/>
                <a:gd name="connsiteY77" fmla="*/ 107388 h 4223666"/>
                <a:gd name="connsiteX78" fmla="*/ 1311362 w 1351132"/>
                <a:gd name="connsiteY78" fmla="*/ 34866 h 4223666"/>
                <a:gd name="connsiteX79" fmla="*/ 1339435 w 1351132"/>
                <a:gd name="connsiteY79" fmla="*/ 30187 h 4223666"/>
                <a:gd name="connsiteX80" fmla="*/ 1351132 w 1351132"/>
                <a:gd name="connsiteY80" fmla="*/ 20830 h 4223666"/>
                <a:gd name="connsiteX81" fmla="*/ 1262235 w 1351132"/>
                <a:gd name="connsiteY81" fmla="*/ 30187 h 4223666"/>
                <a:gd name="connsiteX0" fmla="*/ 1262235 w 1351132"/>
                <a:gd name="connsiteY0" fmla="*/ 30187 h 4223666"/>
                <a:gd name="connsiteX1" fmla="*/ 1236501 w 1351132"/>
                <a:gd name="connsiteY1" fmla="*/ 44224 h 4223666"/>
                <a:gd name="connsiteX2" fmla="*/ 630597 w 1351132"/>
                <a:gd name="connsiteY2" fmla="*/ 79315 h 4223666"/>
                <a:gd name="connsiteX3" fmla="*/ 595506 w 1351132"/>
                <a:gd name="connsiteY3" fmla="*/ 100369 h 4223666"/>
                <a:gd name="connsiteX4" fmla="*/ 66802 w 1351132"/>
                <a:gd name="connsiteY4" fmla="*/ 364721 h 4223666"/>
                <a:gd name="connsiteX5" fmla="*/ 48087 w 1351132"/>
                <a:gd name="connsiteY5" fmla="*/ 411509 h 4223666"/>
                <a:gd name="connsiteX6" fmla="*/ 48087 w 1351132"/>
                <a:gd name="connsiteY6" fmla="*/ 481691 h 4223666"/>
                <a:gd name="connsiteX7" fmla="*/ 31711 w 1351132"/>
                <a:gd name="connsiteY7" fmla="*/ 540176 h 4223666"/>
                <a:gd name="connsiteX8" fmla="*/ 12996 w 1351132"/>
                <a:gd name="connsiteY8" fmla="*/ 650128 h 4223666"/>
                <a:gd name="connsiteX9" fmla="*/ 52765 w 1351132"/>
                <a:gd name="connsiteY9" fmla="*/ 696916 h 4223666"/>
                <a:gd name="connsiteX10" fmla="*/ 80838 w 1351132"/>
                <a:gd name="connsiteY10" fmla="*/ 762419 h 4223666"/>
                <a:gd name="connsiteX11" fmla="*/ 73820 w 1351132"/>
                <a:gd name="connsiteY11" fmla="*/ 1043147 h 4223666"/>
                <a:gd name="connsiteX12" fmla="*/ 71481 w 1351132"/>
                <a:gd name="connsiteY12" fmla="*/ 1057183 h 4223666"/>
                <a:gd name="connsiteX13" fmla="*/ 71481 w 1351132"/>
                <a:gd name="connsiteY13" fmla="*/ 1316857 h 4223666"/>
                <a:gd name="connsiteX14" fmla="*/ 66802 w 1351132"/>
                <a:gd name="connsiteY14" fmla="*/ 1461900 h 4223666"/>
                <a:gd name="connsiteX15" fmla="*/ 90196 w 1351132"/>
                <a:gd name="connsiteY15" fmla="*/ 1670106 h 4223666"/>
                <a:gd name="connsiteX16" fmla="*/ 113590 w 1351132"/>
                <a:gd name="connsiteY16" fmla="*/ 1808131 h 4223666"/>
                <a:gd name="connsiteX17" fmla="*/ 144002 w 1351132"/>
                <a:gd name="connsiteY17" fmla="*/ 1978907 h 4223666"/>
                <a:gd name="connsiteX18" fmla="*/ 167396 w 1351132"/>
                <a:gd name="connsiteY18" fmla="*/ 2266653 h 4223666"/>
                <a:gd name="connsiteX19" fmla="*/ 155699 w 1351132"/>
                <a:gd name="connsiteY19" fmla="*/ 2290047 h 4223666"/>
                <a:gd name="connsiteX20" fmla="*/ 165056 w 1351132"/>
                <a:gd name="connsiteY20" fmla="*/ 2451466 h 4223666"/>
                <a:gd name="connsiteX21" fmla="*/ 172075 w 1351132"/>
                <a:gd name="connsiteY21" fmla="*/ 2502932 h 4223666"/>
                <a:gd name="connsiteX22" fmla="*/ 129965 w 1351132"/>
                <a:gd name="connsiteY22" fmla="*/ 2647975 h 4223666"/>
                <a:gd name="connsiteX23" fmla="*/ 129965 w 1351132"/>
                <a:gd name="connsiteY23" fmla="*/ 2662012 h 4223666"/>
                <a:gd name="connsiteX24" fmla="*/ 132305 w 1351132"/>
                <a:gd name="connsiteY24" fmla="*/ 2860861 h 4223666"/>
                <a:gd name="connsiteX25" fmla="*/ 118268 w 1351132"/>
                <a:gd name="connsiteY25" fmla="*/ 3108837 h 4223666"/>
                <a:gd name="connsiteX26" fmla="*/ 115929 w 1351132"/>
                <a:gd name="connsiteY26" fmla="*/ 3118194 h 4223666"/>
                <a:gd name="connsiteX27" fmla="*/ 106571 w 1351132"/>
                <a:gd name="connsiteY27" fmla="*/ 3370850 h 4223666"/>
                <a:gd name="connsiteX28" fmla="*/ 108911 w 1351132"/>
                <a:gd name="connsiteY28" fmla="*/ 3604790 h 4223666"/>
                <a:gd name="connsiteX29" fmla="*/ 151020 w 1351132"/>
                <a:gd name="connsiteY29" fmla="*/ 3965057 h 4223666"/>
                <a:gd name="connsiteX30" fmla="*/ 183772 w 1351132"/>
                <a:gd name="connsiteY30" fmla="*/ 4154548 h 4223666"/>
                <a:gd name="connsiteX31" fmla="*/ 232899 w 1351132"/>
                <a:gd name="connsiteY31" fmla="*/ 4213033 h 4223666"/>
                <a:gd name="connsiteX32" fmla="*/ 256293 w 1351132"/>
                <a:gd name="connsiteY32" fmla="*/ 4222391 h 4223666"/>
                <a:gd name="connsiteX33" fmla="*/ 331154 w 1351132"/>
                <a:gd name="connsiteY33" fmla="*/ 4213033 h 4223666"/>
                <a:gd name="connsiteX34" fmla="*/ 530003 w 1351132"/>
                <a:gd name="connsiteY34" fmla="*/ 4201336 h 4223666"/>
                <a:gd name="connsiteX35" fmla="*/ 581470 w 1351132"/>
                <a:gd name="connsiteY35" fmla="*/ 4191979 h 4223666"/>
                <a:gd name="connsiteX36" fmla="*/ 597845 w 1351132"/>
                <a:gd name="connsiteY36" fmla="*/ 4156888 h 4223666"/>
                <a:gd name="connsiteX37" fmla="*/ 593167 w 1351132"/>
                <a:gd name="connsiteY37" fmla="*/ 3829372 h 4223666"/>
                <a:gd name="connsiteX38" fmla="*/ 567433 w 1351132"/>
                <a:gd name="connsiteY38" fmla="*/ 3506535 h 4223666"/>
                <a:gd name="connsiteX39" fmla="*/ 562754 w 1351132"/>
                <a:gd name="connsiteY39" fmla="*/ 3424656 h 4223666"/>
                <a:gd name="connsiteX40" fmla="*/ 579130 w 1351132"/>
                <a:gd name="connsiteY40" fmla="*/ 2764945 h 4223666"/>
                <a:gd name="connsiteX41" fmla="*/ 623579 w 1351132"/>
                <a:gd name="connsiteY41" fmla="*/ 2414035 h 4223666"/>
                <a:gd name="connsiteX42" fmla="*/ 706848 w 1351132"/>
                <a:gd name="connsiteY42" fmla="*/ 1867388 h 4223666"/>
                <a:gd name="connsiteX43" fmla="*/ 728852 w 1351132"/>
                <a:gd name="connsiteY43" fmla="*/ 1766197 h 4223666"/>
                <a:gd name="connsiteX44" fmla="*/ 745403 w 1351132"/>
                <a:gd name="connsiteY44" fmla="*/ 1923886 h 4223666"/>
                <a:gd name="connsiteX45" fmla="*/ 726512 w 1351132"/>
                <a:gd name="connsiteY45" fmla="*/ 2166059 h 4223666"/>
                <a:gd name="connsiteX46" fmla="*/ 742888 w 1351132"/>
                <a:gd name="connsiteY46" fmla="*/ 2292386 h 4223666"/>
                <a:gd name="connsiteX47" fmla="*/ 752246 w 1351132"/>
                <a:gd name="connsiteY47" fmla="*/ 2671369 h 4223666"/>
                <a:gd name="connsiteX48" fmla="*/ 705458 w 1351132"/>
                <a:gd name="connsiteY48" fmla="*/ 3071406 h 4223666"/>
                <a:gd name="connsiteX49" fmla="*/ 712476 w 1351132"/>
                <a:gd name="connsiteY49" fmla="*/ 3604790 h 4223666"/>
                <a:gd name="connsiteX50" fmla="*/ 714815 w 1351132"/>
                <a:gd name="connsiteY50" fmla="*/ 3726438 h 4223666"/>
                <a:gd name="connsiteX51" fmla="*/ 717155 w 1351132"/>
                <a:gd name="connsiteY51" fmla="*/ 4009506 h 4223666"/>
                <a:gd name="connsiteX52" fmla="*/ 724173 w 1351132"/>
                <a:gd name="connsiteY52" fmla="*/ 4142851 h 4223666"/>
                <a:gd name="connsiteX53" fmla="*/ 749906 w 1351132"/>
                <a:gd name="connsiteY53" fmla="*/ 4163906 h 4223666"/>
                <a:gd name="connsiteX54" fmla="*/ 1002561 w 1351132"/>
                <a:gd name="connsiteY54" fmla="*/ 4168585 h 4223666"/>
                <a:gd name="connsiteX55" fmla="*/ 1154622 w 1351132"/>
                <a:gd name="connsiteY55" fmla="*/ 4100742 h 4223666"/>
                <a:gd name="connsiteX56" fmla="*/ 1168659 w 1351132"/>
                <a:gd name="connsiteY56" fmla="*/ 4028221 h 4223666"/>
                <a:gd name="connsiteX57" fmla="*/ 1142925 w 1351132"/>
                <a:gd name="connsiteY57" fmla="*/ 3845748 h 4223666"/>
                <a:gd name="connsiteX58" fmla="*/ 1128889 w 1351132"/>
                <a:gd name="connsiteY58" fmla="*/ 3714741 h 4223666"/>
                <a:gd name="connsiteX59" fmla="*/ 1131228 w 1351132"/>
                <a:gd name="connsiteY59" fmla="*/ 3567359 h 4223666"/>
                <a:gd name="connsiteX60" fmla="*/ 1114853 w 1351132"/>
                <a:gd name="connsiteY60" fmla="*/ 3361492 h 4223666"/>
                <a:gd name="connsiteX61" fmla="*/ 1152283 w 1351132"/>
                <a:gd name="connsiteY61" fmla="*/ 2949758 h 4223666"/>
                <a:gd name="connsiteX62" fmla="*/ 1215447 w 1351132"/>
                <a:gd name="connsiteY62" fmla="*/ 2708800 h 4223666"/>
                <a:gd name="connsiteX63" fmla="*/ 1231823 w 1351132"/>
                <a:gd name="connsiteY63" fmla="*/ 2612884 h 4223666"/>
                <a:gd name="connsiteX64" fmla="*/ 1231823 w 1351132"/>
                <a:gd name="connsiteY64" fmla="*/ 2535684 h 4223666"/>
                <a:gd name="connsiteX65" fmla="*/ 1259895 w 1351132"/>
                <a:gd name="connsiteY65" fmla="*/ 2166059 h 4223666"/>
                <a:gd name="connsiteX66" fmla="*/ 1259895 w 1351132"/>
                <a:gd name="connsiteY66" fmla="*/ 2149683 h 4223666"/>
                <a:gd name="connsiteX67" fmla="*/ 1271592 w 1351132"/>
                <a:gd name="connsiteY67" fmla="*/ 1606942 h 4223666"/>
                <a:gd name="connsiteX68" fmla="*/ 1138247 w 1351132"/>
                <a:gd name="connsiteY68" fmla="*/ 855995 h 4223666"/>
                <a:gd name="connsiteX69" fmla="*/ 1159301 w 1351132"/>
                <a:gd name="connsiteY69" fmla="*/ 671183 h 4223666"/>
                <a:gd name="connsiteX70" fmla="*/ 1147604 w 1351132"/>
                <a:gd name="connsiteY70" fmla="*/ 432564 h 4223666"/>
                <a:gd name="connsiteX71" fmla="*/ 1259895 w 1351132"/>
                <a:gd name="connsiteY71" fmla="*/ 409170 h 4223666"/>
                <a:gd name="connsiteX72" fmla="*/ 1250538 w 1351132"/>
                <a:gd name="connsiteY72" fmla="*/ 392794 h 4223666"/>
                <a:gd name="connsiteX73" fmla="*/ 1229483 w 1351132"/>
                <a:gd name="connsiteY73" fmla="*/ 392794 h 4223666"/>
                <a:gd name="connsiteX74" fmla="*/ 1135907 w 1351132"/>
                <a:gd name="connsiteY74" fmla="*/ 324952 h 4223666"/>
                <a:gd name="connsiteX75" fmla="*/ 1126550 w 1351132"/>
                <a:gd name="connsiteY75" fmla="*/ 271145 h 4223666"/>
                <a:gd name="connsiteX76" fmla="*/ 1133568 w 1351132"/>
                <a:gd name="connsiteY76" fmla="*/ 193945 h 4223666"/>
                <a:gd name="connsiteX77" fmla="*/ 1271592 w 1351132"/>
                <a:gd name="connsiteY77" fmla="*/ 107388 h 4223666"/>
                <a:gd name="connsiteX78" fmla="*/ 1311362 w 1351132"/>
                <a:gd name="connsiteY78" fmla="*/ 34866 h 4223666"/>
                <a:gd name="connsiteX79" fmla="*/ 1339435 w 1351132"/>
                <a:gd name="connsiteY79" fmla="*/ 30187 h 4223666"/>
                <a:gd name="connsiteX80" fmla="*/ 1351132 w 1351132"/>
                <a:gd name="connsiteY80" fmla="*/ 20830 h 4223666"/>
                <a:gd name="connsiteX81" fmla="*/ 1262235 w 1351132"/>
                <a:gd name="connsiteY81" fmla="*/ 30187 h 4223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1351132" h="4223666">
                  <a:moveTo>
                    <a:pt x="1262235" y="30187"/>
                  </a:moveTo>
                  <a:cubicBezTo>
                    <a:pt x="1257556" y="39545"/>
                    <a:pt x="1248198" y="41884"/>
                    <a:pt x="1236501" y="44224"/>
                  </a:cubicBezTo>
                  <a:cubicBezTo>
                    <a:pt x="1133568" y="53581"/>
                    <a:pt x="637615" y="109727"/>
                    <a:pt x="630597" y="79315"/>
                  </a:cubicBezTo>
                  <a:cubicBezTo>
                    <a:pt x="623579" y="83994"/>
                    <a:pt x="609542" y="93351"/>
                    <a:pt x="595506" y="100369"/>
                  </a:cubicBezTo>
                  <a:cubicBezTo>
                    <a:pt x="427069" y="203303"/>
                    <a:pt x="263311" y="315594"/>
                    <a:pt x="66802" y="364721"/>
                  </a:cubicBezTo>
                  <a:cubicBezTo>
                    <a:pt x="45747" y="374079"/>
                    <a:pt x="55105" y="397473"/>
                    <a:pt x="48087" y="411509"/>
                  </a:cubicBezTo>
                  <a:cubicBezTo>
                    <a:pt x="41068" y="434903"/>
                    <a:pt x="36390" y="460637"/>
                    <a:pt x="48087" y="481691"/>
                  </a:cubicBezTo>
                  <a:cubicBezTo>
                    <a:pt x="69141" y="512103"/>
                    <a:pt x="52765" y="523800"/>
                    <a:pt x="31711" y="540176"/>
                  </a:cubicBezTo>
                  <a:cubicBezTo>
                    <a:pt x="-1041" y="565910"/>
                    <a:pt x="-10398" y="615037"/>
                    <a:pt x="12996" y="650128"/>
                  </a:cubicBezTo>
                  <a:cubicBezTo>
                    <a:pt x="24693" y="666504"/>
                    <a:pt x="38729" y="685219"/>
                    <a:pt x="52765" y="696916"/>
                  </a:cubicBezTo>
                  <a:cubicBezTo>
                    <a:pt x="76159" y="715631"/>
                    <a:pt x="78499" y="734346"/>
                    <a:pt x="80838" y="762419"/>
                  </a:cubicBezTo>
                  <a:cubicBezTo>
                    <a:pt x="83178" y="855995"/>
                    <a:pt x="41068" y="949571"/>
                    <a:pt x="73820" y="1043147"/>
                  </a:cubicBezTo>
                  <a:cubicBezTo>
                    <a:pt x="76159" y="1047826"/>
                    <a:pt x="73820" y="1052505"/>
                    <a:pt x="71481" y="1057183"/>
                  </a:cubicBezTo>
                  <a:cubicBezTo>
                    <a:pt x="48087" y="1143742"/>
                    <a:pt x="45747" y="1230299"/>
                    <a:pt x="71481" y="1316857"/>
                  </a:cubicBezTo>
                  <a:cubicBezTo>
                    <a:pt x="85517" y="1365984"/>
                    <a:pt x="76159" y="1415112"/>
                    <a:pt x="66802" y="1461900"/>
                  </a:cubicBezTo>
                  <a:cubicBezTo>
                    <a:pt x="50426" y="1534421"/>
                    <a:pt x="57444" y="1602264"/>
                    <a:pt x="90196" y="1670106"/>
                  </a:cubicBezTo>
                  <a:cubicBezTo>
                    <a:pt x="111250" y="1712215"/>
                    <a:pt x="120608" y="1756664"/>
                    <a:pt x="113590" y="1808131"/>
                  </a:cubicBezTo>
                  <a:cubicBezTo>
                    <a:pt x="106571" y="1866616"/>
                    <a:pt x="127626" y="1922761"/>
                    <a:pt x="144002" y="1978907"/>
                  </a:cubicBezTo>
                  <a:cubicBezTo>
                    <a:pt x="172075" y="2070143"/>
                    <a:pt x="160378" y="2170738"/>
                    <a:pt x="167396" y="2266653"/>
                  </a:cubicBezTo>
                  <a:cubicBezTo>
                    <a:pt x="167396" y="2273671"/>
                    <a:pt x="160378" y="2280689"/>
                    <a:pt x="155699" y="2290047"/>
                  </a:cubicBezTo>
                  <a:cubicBezTo>
                    <a:pt x="134644" y="2346193"/>
                    <a:pt x="118268" y="2399999"/>
                    <a:pt x="165056" y="2451466"/>
                  </a:cubicBezTo>
                  <a:cubicBezTo>
                    <a:pt x="176753" y="2463163"/>
                    <a:pt x="181432" y="2481878"/>
                    <a:pt x="172075" y="2502932"/>
                  </a:cubicBezTo>
                  <a:cubicBezTo>
                    <a:pt x="153359" y="2549720"/>
                    <a:pt x="160378" y="2603527"/>
                    <a:pt x="129965" y="2647975"/>
                  </a:cubicBezTo>
                  <a:cubicBezTo>
                    <a:pt x="127626" y="2650315"/>
                    <a:pt x="127626" y="2657333"/>
                    <a:pt x="129965" y="2662012"/>
                  </a:cubicBezTo>
                  <a:cubicBezTo>
                    <a:pt x="141662" y="2727515"/>
                    <a:pt x="134644" y="2795357"/>
                    <a:pt x="132305" y="2860861"/>
                  </a:cubicBezTo>
                  <a:cubicBezTo>
                    <a:pt x="127626" y="2942740"/>
                    <a:pt x="83178" y="3024618"/>
                    <a:pt x="118268" y="3108837"/>
                  </a:cubicBezTo>
                  <a:cubicBezTo>
                    <a:pt x="118268" y="3111176"/>
                    <a:pt x="118268" y="3115855"/>
                    <a:pt x="115929" y="3118194"/>
                  </a:cubicBezTo>
                  <a:cubicBezTo>
                    <a:pt x="101893" y="3202413"/>
                    <a:pt x="99553" y="3286631"/>
                    <a:pt x="106571" y="3370850"/>
                  </a:cubicBezTo>
                  <a:cubicBezTo>
                    <a:pt x="111250" y="3448050"/>
                    <a:pt x="108911" y="3527589"/>
                    <a:pt x="108911" y="3604790"/>
                  </a:cubicBezTo>
                  <a:cubicBezTo>
                    <a:pt x="108911" y="3726438"/>
                    <a:pt x="134644" y="3845748"/>
                    <a:pt x="151020" y="3965057"/>
                  </a:cubicBezTo>
                  <a:cubicBezTo>
                    <a:pt x="160378" y="4028221"/>
                    <a:pt x="193129" y="4086706"/>
                    <a:pt x="183772" y="4154548"/>
                  </a:cubicBezTo>
                  <a:cubicBezTo>
                    <a:pt x="176753" y="4194318"/>
                    <a:pt x="195469" y="4210694"/>
                    <a:pt x="232899" y="4213033"/>
                  </a:cubicBezTo>
                  <a:cubicBezTo>
                    <a:pt x="239917" y="4217712"/>
                    <a:pt x="249275" y="4220052"/>
                    <a:pt x="256293" y="4222391"/>
                  </a:cubicBezTo>
                  <a:cubicBezTo>
                    <a:pt x="282026" y="4227070"/>
                    <a:pt x="305420" y="4217712"/>
                    <a:pt x="331154" y="4213033"/>
                  </a:cubicBezTo>
                  <a:cubicBezTo>
                    <a:pt x="396657" y="4196658"/>
                    <a:pt x="462160" y="4189639"/>
                    <a:pt x="530003" y="4201336"/>
                  </a:cubicBezTo>
                  <a:cubicBezTo>
                    <a:pt x="546379" y="4198997"/>
                    <a:pt x="565094" y="4198997"/>
                    <a:pt x="581470" y="4191979"/>
                  </a:cubicBezTo>
                  <a:cubicBezTo>
                    <a:pt x="595506" y="4184961"/>
                    <a:pt x="595506" y="4168585"/>
                    <a:pt x="597845" y="4156888"/>
                  </a:cubicBezTo>
                  <a:cubicBezTo>
                    <a:pt x="614221" y="4046936"/>
                    <a:pt x="616561" y="3934645"/>
                    <a:pt x="593167" y="3829372"/>
                  </a:cubicBezTo>
                  <a:cubicBezTo>
                    <a:pt x="569773" y="3721760"/>
                    <a:pt x="576791" y="3614147"/>
                    <a:pt x="567433" y="3506535"/>
                  </a:cubicBezTo>
                  <a:cubicBezTo>
                    <a:pt x="565094" y="3478462"/>
                    <a:pt x="565094" y="3452729"/>
                    <a:pt x="562754" y="3424656"/>
                  </a:cubicBezTo>
                  <a:cubicBezTo>
                    <a:pt x="544039" y="3204752"/>
                    <a:pt x="532342" y="2982509"/>
                    <a:pt x="579130" y="2764945"/>
                  </a:cubicBezTo>
                  <a:cubicBezTo>
                    <a:pt x="604864" y="2650315"/>
                    <a:pt x="616561" y="2531005"/>
                    <a:pt x="623579" y="2414035"/>
                  </a:cubicBezTo>
                  <a:cubicBezTo>
                    <a:pt x="630597" y="2264314"/>
                    <a:pt x="697490" y="2017110"/>
                    <a:pt x="706848" y="1867388"/>
                  </a:cubicBezTo>
                  <a:cubicBezTo>
                    <a:pt x="724393" y="1752368"/>
                    <a:pt x="720664" y="1770876"/>
                    <a:pt x="728852" y="1766197"/>
                  </a:cubicBezTo>
                  <a:cubicBezTo>
                    <a:pt x="717155" y="1845737"/>
                    <a:pt x="750082" y="1846686"/>
                    <a:pt x="745403" y="1923886"/>
                  </a:cubicBezTo>
                  <a:cubicBezTo>
                    <a:pt x="768797" y="1994068"/>
                    <a:pt x="724173" y="2091198"/>
                    <a:pt x="726512" y="2166059"/>
                  </a:cubicBezTo>
                  <a:cubicBezTo>
                    <a:pt x="726512" y="2208168"/>
                    <a:pt x="733530" y="2250277"/>
                    <a:pt x="742888" y="2292386"/>
                  </a:cubicBezTo>
                  <a:cubicBezTo>
                    <a:pt x="768621" y="2416375"/>
                    <a:pt x="766282" y="2547381"/>
                    <a:pt x="752246" y="2671369"/>
                  </a:cubicBezTo>
                  <a:cubicBezTo>
                    <a:pt x="738209" y="2804715"/>
                    <a:pt x="712476" y="2938061"/>
                    <a:pt x="705458" y="3071406"/>
                  </a:cubicBezTo>
                  <a:cubicBezTo>
                    <a:pt x="696100" y="3249201"/>
                    <a:pt x="689082" y="3426995"/>
                    <a:pt x="712476" y="3604790"/>
                  </a:cubicBezTo>
                  <a:cubicBezTo>
                    <a:pt x="717155" y="3644559"/>
                    <a:pt x="726512" y="3689008"/>
                    <a:pt x="714815" y="3726438"/>
                  </a:cubicBezTo>
                  <a:cubicBezTo>
                    <a:pt x="686742" y="3822354"/>
                    <a:pt x="705458" y="3915930"/>
                    <a:pt x="717155" y="4009506"/>
                  </a:cubicBezTo>
                  <a:cubicBezTo>
                    <a:pt x="721833" y="4053954"/>
                    <a:pt x="705458" y="4098403"/>
                    <a:pt x="724173" y="4142851"/>
                  </a:cubicBezTo>
                  <a:cubicBezTo>
                    <a:pt x="731191" y="4152209"/>
                    <a:pt x="738209" y="4161567"/>
                    <a:pt x="749906" y="4163906"/>
                  </a:cubicBezTo>
                  <a:cubicBezTo>
                    <a:pt x="834125" y="4170924"/>
                    <a:pt x="918343" y="4168585"/>
                    <a:pt x="1002561" y="4168585"/>
                  </a:cubicBezTo>
                  <a:cubicBezTo>
                    <a:pt x="1061046" y="4168585"/>
                    <a:pt x="1117192" y="4149870"/>
                    <a:pt x="1154622" y="4100742"/>
                  </a:cubicBezTo>
                  <a:cubicBezTo>
                    <a:pt x="1170998" y="4079688"/>
                    <a:pt x="1159301" y="4051615"/>
                    <a:pt x="1168659" y="4028221"/>
                  </a:cubicBezTo>
                  <a:cubicBezTo>
                    <a:pt x="1161641" y="3967396"/>
                    <a:pt x="1156962" y="3904233"/>
                    <a:pt x="1142925" y="3845748"/>
                  </a:cubicBezTo>
                  <a:cubicBezTo>
                    <a:pt x="1133568" y="3801299"/>
                    <a:pt x="1126550" y="3761529"/>
                    <a:pt x="1128889" y="3714741"/>
                  </a:cubicBezTo>
                  <a:cubicBezTo>
                    <a:pt x="1131228" y="3665614"/>
                    <a:pt x="1149944" y="3614147"/>
                    <a:pt x="1131228" y="3567359"/>
                  </a:cubicBezTo>
                  <a:cubicBezTo>
                    <a:pt x="1103156" y="3499517"/>
                    <a:pt x="1103156" y="3429335"/>
                    <a:pt x="1114853" y="3361492"/>
                  </a:cubicBezTo>
                  <a:cubicBezTo>
                    <a:pt x="1140586" y="3225807"/>
                    <a:pt x="1128889" y="3085443"/>
                    <a:pt x="1152283" y="2949758"/>
                  </a:cubicBezTo>
                  <a:cubicBezTo>
                    <a:pt x="1166319" y="2865539"/>
                    <a:pt x="1163980" y="2781321"/>
                    <a:pt x="1215447" y="2708800"/>
                  </a:cubicBezTo>
                  <a:cubicBezTo>
                    <a:pt x="1234162" y="2683066"/>
                    <a:pt x="1234162" y="2645636"/>
                    <a:pt x="1231823" y="2612884"/>
                  </a:cubicBezTo>
                  <a:cubicBezTo>
                    <a:pt x="1229483" y="2587151"/>
                    <a:pt x="1229483" y="2561417"/>
                    <a:pt x="1231823" y="2535684"/>
                  </a:cubicBezTo>
                  <a:cubicBezTo>
                    <a:pt x="1243520" y="2411696"/>
                    <a:pt x="1269253" y="2290047"/>
                    <a:pt x="1259895" y="2166059"/>
                  </a:cubicBezTo>
                  <a:lnTo>
                    <a:pt x="1259895" y="2149683"/>
                  </a:lnTo>
                  <a:cubicBezTo>
                    <a:pt x="1255217" y="1969549"/>
                    <a:pt x="1276271" y="1789416"/>
                    <a:pt x="1271592" y="1606942"/>
                  </a:cubicBezTo>
                  <a:cubicBezTo>
                    <a:pt x="1264574" y="1349608"/>
                    <a:pt x="1215447" y="1099293"/>
                    <a:pt x="1138247" y="855995"/>
                  </a:cubicBezTo>
                  <a:cubicBezTo>
                    <a:pt x="1124210" y="848977"/>
                    <a:pt x="1147604" y="727328"/>
                    <a:pt x="1159301" y="671183"/>
                  </a:cubicBezTo>
                  <a:cubicBezTo>
                    <a:pt x="1173338" y="596322"/>
                    <a:pt x="1173338" y="512103"/>
                    <a:pt x="1147604" y="432564"/>
                  </a:cubicBezTo>
                  <a:cubicBezTo>
                    <a:pt x="1187374" y="427885"/>
                    <a:pt x="1229483" y="444261"/>
                    <a:pt x="1259895" y="409170"/>
                  </a:cubicBezTo>
                  <a:cubicBezTo>
                    <a:pt x="1262235" y="399812"/>
                    <a:pt x="1257556" y="395134"/>
                    <a:pt x="1250538" y="392794"/>
                  </a:cubicBezTo>
                  <a:cubicBezTo>
                    <a:pt x="1243520" y="390455"/>
                    <a:pt x="1236501" y="390455"/>
                    <a:pt x="1229483" y="392794"/>
                  </a:cubicBezTo>
                  <a:cubicBezTo>
                    <a:pt x="1161641" y="399812"/>
                    <a:pt x="1152283" y="392794"/>
                    <a:pt x="1135907" y="324952"/>
                  </a:cubicBezTo>
                  <a:cubicBezTo>
                    <a:pt x="1131228" y="306236"/>
                    <a:pt x="1128889" y="289861"/>
                    <a:pt x="1126550" y="271145"/>
                  </a:cubicBezTo>
                  <a:cubicBezTo>
                    <a:pt x="1124210" y="245412"/>
                    <a:pt x="1114853" y="217339"/>
                    <a:pt x="1133568" y="193945"/>
                  </a:cubicBezTo>
                  <a:cubicBezTo>
                    <a:pt x="1170998" y="149497"/>
                    <a:pt x="1213107" y="116745"/>
                    <a:pt x="1271592" y="107388"/>
                  </a:cubicBezTo>
                  <a:cubicBezTo>
                    <a:pt x="1337096" y="98030"/>
                    <a:pt x="1341774" y="93351"/>
                    <a:pt x="1311362" y="34866"/>
                  </a:cubicBezTo>
                  <a:cubicBezTo>
                    <a:pt x="1320720" y="27848"/>
                    <a:pt x="1330077" y="32527"/>
                    <a:pt x="1339435" y="30187"/>
                  </a:cubicBezTo>
                  <a:cubicBezTo>
                    <a:pt x="1344114" y="27848"/>
                    <a:pt x="1348793" y="25509"/>
                    <a:pt x="1351132" y="20830"/>
                  </a:cubicBezTo>
                  <a:cubicBezTo>
                    <a:pt x="1320720" y="-225"/>
                    <a:pt x="1287968" y="-16601"/>
                    <a:pt x="1262235" y="30187"/>
                  </a:cubicBezTo>
                  <a:close/>
                </a:path>
              </a:pathLst>
            </a:custGeom>
            <a:solidFill>
              <a:srgbClr val="403D3D"/>
            </a:solidFill>
            <a:ln w="23341"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192967EF-C10A-46BE-84EA-6FFB2C8E9CFD}"/>
                </a:ext>
              </a:extLst>
            </p:cNvPr>
            <p:cNvSpPr/>
            <p:nvPr/>
          </p:nvSpPr>
          <p:spPr>
            <a:xfrm>
              <a:off x="9579449" y="6174010"/>
              <a:ext cx="1029336" cy="538062"/>
            </a:xfrm>
            <a:custGeom>
              <a:avLst/>
              <a:gdLst>
                <a:gd name="connsiteX0" fmla="*/ 1002314 w 1029335"/>
                <a:gd name="connsiteY0" fmla="*/ 349456 h 538061"/>
                <a:gd name="connsiteX1" fmla="*/ 936811 w 1029335"/>
                <a:gd name="connsiteY1" fmla="*/ 283952 h 538061"/>
                <a:gd name="connsiteX2" fmla="*/ 819841 w 1029335"/>
                <a:gd name="connsiteY2" fmla="*/ 274595 h 538061"/>
                <a:gd name="connsiteX3" fmla="*/ 819841 w 1029335"/>
                <a:gd name="connsiteY3" fmla="*/ 274595 h 538061"/>
                <a:gd name="connsiteX4" fmla="*/ 819841 w 1029335"/>
                <a:gd name="connsiteY4" fmla="*/ 274595 h 538061"/>
                <a:gd name="connsiteX5" fmla="*/ 819841 w 1029335"/>
                <a:gd name="connsiteY5" fmla="*/ 274595 h 538061"/>
                <a:gd name="connsiteX6" fmla="*/ 775393 w 1029335"/>
                <a:gd name="connsiteY6" fmla="*/ 265237 h 538061"/>
                <a:gd name="connsiteX7" fmla="*/ 525077 w 1029335"/>
                <a:gd name="connsiteY7" fmla="*/ 68728 h 538061"/>
                <a:gd name="connsiteX8" fmla="*/ 501683 w 1029335"/>
                <a:gd name="connsiteY8" fmla="*/ 42994 h 538061"/>
                <a:gd name="connsiteX9" fmla="*/ 482968 w 1029335"/>
                <a:gd name="connsiteY9" fmla="*/ 71067 h 538061"/>
                <a:gd name="connsiteX10" fmla="*/ 508701 w 1029335"/>
                <a:gd name="connsiteY10" fmla="*/ 85103 h 538061"/>
                <a:gd name="connsiteX11" fmla="*/ 791768 w 1029335"/>
                <a:gd name="connsiteY11" fmla="*/ 288631 h 538061"/>
                <a:gd name="connsiteX12" fmla="*/ 925114 w 1029335"/>
                <a:gd name="connsiteY12" fmla="*/ 305007 h 538061"/>
                <a:gd name="connsiteX13" fmla="*/ 981260 w 1029335"/>
                <a:gd name="connsiteY13" fmla="*/ 365831 h 538061"/>
                <a:gd name="connsiteX14" fmla="*/ 929793 w 1029335"/>
                <a:gd name="connsiteY14" fmla="*/ 428995 h 538061"/>
                <a:gd name="connsiteX15" fmla="*/ 475950 w 1029335"/>
                <a:gd name="connsiteY15" fmla="*/ 424316 h 538061"/>
                <a:gd name="connsiteX16" fmla="*/ 302834 w 1029335"/>
                <a:gd name="connsiteY16" fmla="*/ 414959 h 538061"/>
                <a:gd name="connsiteX17" fmla="*/ 108664 w 1029335"/>
                <a:gd name="connsiteY17" fmla="*/ 393904 h 538061"/>
                <a:gd name="connsiteX18" fmla="*/ 59536 w 1029335"/>
                <a:gd name="connsiteY18" fmla="*/ 328401 h 538061"/>
                <a:gd name="connsiteX19" fmla="*/ 57197 w 1029335"/>
                <a:gd name="connsiteY19" fmla="*/ 213770 h 538061"/>
                <a:gd name="connsiteX20" fmla="*/ 80591 w 1029335"/>
                <a:gd name="connsiteY20" fmla="*/ 141249 h 538061"/>
                <a:gd name="connsiteX21" fmla="*/ 68894 w 1029335"/>
                <a:gd name="connsiteY21" fmla="*/ 134231 h 538061"/>
                <a:gd name="connsiteX22" fmla="*/ 50179 w 1029335"/>
                <a:gd name="connsiteY22" fmla="*/ 199734 h 538061"/>
                <a:gd name="connsiteX23" fmla="*/ 50179 w 1029335"/>
                <a:gd name="connsiteY23" fmla="*/ 309686 h 538061"/>
                <a:gd name="connsiteX24" fmla="*/ 80591 w 1029335"/>
                <a:gd name="connsiteY24" fmla="*/ 403262 h 538061"/>
                <a:gd name="connsiteX25" fmla="*/ 314531 w 1029335"/>
                <a:gd name="connsiteY25" fmla="*/ 431335 h 538061"/>
                <a:gd name="connsiteX26" fmla="*/ 487647 w 1029335"/>
                <a:gd name="connsiteY26" fmla="*/ 447710 h 538061"/>
                <a:gd name="connsiteX27" fmla="*/ 950847 w 1029335"/>
                <a:gd name="connsiteY27" fmla="*/ 445371 h 538061"/>
                <a:gd name="connsiteX28" fmla="*/ 1002314 w 1029335"/>
                <a:gd name="connsiteY28" fmla="*/ 349456 h 538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29335" h="538061">
                  <a:moveTo>
                    <a:pt x="1002314" y="349456"/>
                  </a:moveTo>
                  <a:cubicBezTo>
                    <a:pt x="997635" y="309686"/>
                    <a:pt x="971902" y="288631"/>
                    <a:pt x="936811" y="283952"/>
                  </a:cubicBezTo>
                  <a:cubicBezTo>
                    <a:pt x="899381" y="279274"/>
                    <a:pt x="859611" y="276934"/>
                    <a:pt x="819841" y="274595"/>
                  </a:cubicBezTo>
                  <a:cubicBezTo>
                    <a:pt x="819841" y="274595"/>
                    <a:pt x="819841" y="274595"/>
                    <a:pt x="819841" y="274595"/>
                  </a:cubicBezTo>
                  <a:cubicBezTo>
                    <a:pt x="819841" y="274595"/>
                    <a:pt x="819841" y="274595"/>
                    <a:pt x="819841" y="274595"/>
                  </a:cubicBezTo>
                  <a:cubicBezTo>
                    <a:pt x="819841" y="274595"/>
                    <a:pt x="819841" y="274595"/>
                    <a:pt x="819841" y="274595"/>
                  </a:cubicBezTo>
                  <a:cubicBezTo>
                    <a:pt x="803465" y="272255"/>
                    <a:pt x="787090" y="269916"/>
                    <a:pt x="775393" y="265237"/>
                  </a:cubicBezTo>
                  <a:cubicBezTo>
                    <a:pt x="651404" y="227807"/>
                    <a:pt x="592920" y="174001"/>
                    <a:pt x="525077" y="68728"/>
                  </a:cubicBezTo>
                  <a:cubicBezTo>
                    <a:pt x="513380" y="50012"/>
                    <a:pt x="501683" y="64049"/>
                    <a:pt x="501683" y="42994"/>
                  </a:cubicBezTo>
                  <a:cubicBezTo>
                    <a:pt x="497004" y="52352"/>
                    <a:pt x="492325" y="59370"/>
                    <a:pt x="482968" y="71067"/>
                  </a:cubicBezTo>
                  <a:cubicBezTo>
                    <a:pt x="485307" y="71067"/>
                    <a:pt x="499344" y="66388"/>
                    <a:pt x="508701" y="85103"/>
                  </a:cubicBezTo>
                  <a:cubicBezTo>
                    <a:pt x="574204" y="178679"/>
                    <a:pt x="630350" y="248861"/>
                    <a:pt x="791768" y="288631"/>
                  </a:cubicBezTo>
                  <a:cubicBezTo>
                    <a:pt x="843235" y="297989"/>
                    <a:pt x="883005" y="297989"/>
                    <a:pt x="925114" y="305007"/>
                  </a:cubicBezTo>
                  <a:cubicBezTo>
                    <a:pt x="967223" y="314365"/>
                    <a:pt x="978920" y="335419"/>
                    <a:pt x="981260" y="365831"/>
                  </a:cubicBezTo>
                  <a:cubicBezTo>
                    <a:pt x="983599" y="400922"/>
                    <a:pt x="953187" y="419638"/>
                    <a:pt x="929793" y="428995"/>
                  </a:cubicBezTo>
                  <a:cubicBezTo>
                    <a:pt x="726265" y="494498"/>
                    <a:pt x="611635" y="482801"/>
                    <a:pt x="475950" y="424316"/>
                  </a:cubicBezTo>
                  <a:cubicBezTo>
                    <a:pt x="412786" y="396244"/>
                    <a:pt x="370677" y="405601"/>
                    <a:pt x="302834" y="414959"/>
                  </a:cubicBezTo>
                  <a:cubicBezTo>
                    <a:pt x="237331" y="424316"/>
                    <a:pt x="169488" y="410280"/>
                    <a:pt x="108664" y="393904"/>
                  </a:cubicBezTo>
                  <a:cubicBezTo>
                    <a:pt x="87609" y="386886"/>
                    <a:pt x="38482" y="382207"/>
                    <a:pt x="59536" y="328401"/>
                  </a:cubicBezTo>
                  <a:cubicBezTo>
                    <a:pt x="57197" y="272255"/>
                    <a:pt x="59536" y="213770"/>
                    <a:pt x="57197" y="213770"/>
                  </a:cubicBezTo>
                  <a:cubicBezTo>
                    <a:pt x="59536" y="197395"/>
                    <a:pt x="66555" y="188037"/>
                    <a:pt x="80591" y="141249"/>
                  </a:cubicBezTo>
                  <a:cubicBezTo>
                    <a:pt x="73573" y="136570"/>
                    <a:pt x="75912" y="138910"/>
                    <a:pt x="68894" y="134231"/>
                  </a:cubicBezTo>
                  <a:cubicBezTo>
                    <a:pt x="66555" y="157625"/>
                    <a:pt x="52518" y="176340"/>
                    <a:pt x="50179" y="199734"/>
                  </a:cubicBezTo>
                  <a:cubicBezTo>
                    <a:pt x="45500" y="237164"/>
                    <a:pt x="45500" y="272255"/>
                    <a:pt x="50179" y="309686"/>
                  </a:cubicBezTo>
                  <a:cubicBezTo>
                    <a:pt x="43161" y="344777"/>
                    <a:pt x="29124" y="384547"/>
                    <a:pt x="80591" y="403262"/>
                  </a:cubicBezTo>
                  <a:cubicBezTo>
                    <a:pt x="157791" y="428995"/>
                    <a:pt x="234991" y="445371"/>
                    <a:pt x="314531" y="431335"/>
                  </a:cubicBezTo>
                  <a:cubicBezTo>
                    <a:pt x="375355" y="419638"/>
                    <a:pt x="431501" y="421977"/>
                    <a:pt x="487647" y="447710"/>
                  </a:cubicBezTo>
                  <a:cubicBezTo>
                    <a:pt x="642047" y="520232"/>
                    <a:pt x="796447" y="501517"/>
                    <a:pt x="950847" y="445371"/>
                  </a:cubicBezTo>
                  <a:cubicBezTo>
                    <a:pt x="997635" y="421977"/>
                    <a:pt x="1004654" y="389225"/>
                    <a:pt x="1002314" y="349456"/>
                  </a:cubicBezTo>
                  <a:close/>
                </a:path>
              </a:pathLst>
            </a:custGeom>
            <a:solidFill>
              <a:srgbClr val="504D4D"/>
            </a:solidFill>
            <a:ln w="23341"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F486C6A7-E549-4FC8-9642-0F2AADF6041F}"/>
                </a:ext>
              </a:extLst>
            </p:cNvPr>
            <p:cNvSpPr/>
            <p:nvPr/>
          </p:nvSpPr>
          <p:spPr>
            <a:xfrm>
              <a:off x="9189890" y="77155"/>
              <a:ext cx="772002" cy="655032"/>
            </a:xfrm>
            <a:custGeom>
              <a:avLst/>
              <a:gdLst>
                <a:gd name="connsiteX0" fmla="*/ 49058 w 772001"/>
                <a:gd name="connsiteY0" fmla="*/ 434054 h 655031"/>
                <a:gd name="connsiteX1" fmla="*/ 105204 w 772001"/>
                <a:gd name="connsiteY1" fmla="*/ 160344 h 655031"/>
                <a:gd name="connsiteX2" fmla="*/ 233871 w 772001"/>
                <a:gd name="connsiteY2" fmla="*/ 85484 h 655031"/>
                <a:gd name="connsiteX3" fmla="*/ 285338 w 772001"/>
                <a:gd name="connsiteY3" fmla="*/ 69108 h 655031"/>
                <a:gd name="connsiteX4" fmla="*/ 399968 w 772001"/>
                <a:gd name="connsiteY4" fmla="*/ 57411 h 655031"/>
                <a:gd name="connsiteX5" fmla="*/ 552029 w 772001"/>
                <a:gd name="connsiteY5" fmla="*/ 104199 h 655031"/>
                <a:gd name="connsiteX6" fmla="*/ 736842 w 772001"/>
                <a:gd name="connsiteY6" fmla="*/ 314745 h 655031"/>
                <a:gd name="connsiteX7" fmla="*/ 701751 w 772001"/>
                <a:gd name="connsiteY7" fmla="*/ 424697 h 655031"/>
                <a:gd name="connsiteX8" fmla="*/ 666660 w 772001"/>
                <a:gd name="connsiteY8" fmla="*/ 452769 h 655031"/>
                <a:gd name="connsiteX9" fmla="*/ 495883 w 772001"/>
                <a:gd name="connsiteY9" fmla="*/ 396624 h 655031"/>
                <a:gd name="connsiteX10" fmla="*/ 360198 w 772001"/>
                <a:gd name="connsiteY10" fmla="*/ 431715 h 655031"/>
                <a:gd name="connsiteX11" fmla="*/ 275980 w 772001"/>
                <a:gd name="connsiteY11" fmla="*/ 499557 h 655031"/>
                <a:gd name="connsiteX12" fmla="*/ 236210 w 772001"/>
                <a:gd name="connsiteY12" fmla="*/ 541667 h 655031"/>
                <a:gd name="connsiteX13" fmla="*/ 231531 w 772001"/>
                <a:gd name="connsiteY13" fmla="*/ 576758 h 655031"/>
                <a:gd name="connsiteX14" fmla="*/ 198780 w 772001"/>
                <a:gd name="connsiteY14" fmla="*/ 616527 h 655031"/>
                <a:gd name="connsiteX15" fmla="*/ 175386 w 772001"/>
                <a:gd name="connsiteY15" fmla="*/ 576758 h 655031"/>
                <a:gd name="connsiteX16" fmla="*/ 53737 w 772001"/>
                <a:gd name="connsiteY16" fmla="*/ 478503 h 655031"/>
                <a:gd name="connsiteX17" fmla="*/ 49058 w 772001"/>
                <a:gd name="connsiteY17" fmla="*/ 434054 h 655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72001" h="655031">
                  <a:moveTo>
                    <a:pt x="49058" y="434054"/>
                  </a:moveTo>
                  <a:cubicBezTo>
                    <a:pt x="28004" y="335799"/>
                    <a:pt x="65434" y="244563"/>
                    <a:pt x="105204" y="160344"/>
                  </a:cubicBezTo>
                  <a:cubicBezTo>
                    <a:pt x="123919" y="118235"/>
                    <a:pt x="173046" y="80805"/>
                    <a:pt x="233871" y="85484"/>
                  </a:cubicBezTo>
                  <a:cubicBezTo>
                    <a:pt x="254925" y="87823"/>
                    <a:pt x="268962" y="83144"/>
                    <a:pt x="285338" y="69108"/>
                  </a:cubicBezTo>
                  <a:cubicBezTo>
                    <a:pt x="318089" y="43375"/>
                    <a:pt x="353180" y="31678"/>
                    <a:pt x="399968" y="57411"/>
                  </a:cubicBezTo>
                  <a:cubicBezTo>
                    <a:pt x="446756" y="80805"/>
                    <a:pt x="502902" y="83144"/>
                    <a:pt x="552029" y="104199"/>
                  </a:cubicBezTo>
                  <a:cubicBezTo>
                    <a:pt x="650284" y="143969"/>
                    <a:pt x="708769" y="216490"/>
                    <a:pt x="736842" y="314745"/>
                  </a:cubicBezTo>
                  <a:cubicBezTo>
                    <a:pt x="748539" y="356854"/>
                    <a:pt x="736842" y="396624"/>
                    <a:pt x="701751" y="424697"/>
                  </a:cubicBezTo>
                  <a:cubicBezTo>
                    <a:pt x="692393" y="438733"/>
                    <a:pt x="683035" y="450430"/>
                    <a:pt x="666660" y="452769"/>
                  </a:cubicBezTo>
                  <a:cubicBezTo>
                    <a:pt x="605835" y="448091"/>
                    <a:pt x="547350" y="434054"/>
                    <a:pt x="495883" y="396624"/>
                  </a:cubicBezTo>
                  <a:cubicBezTo>
                    <a:pt x="442077" y="356854"/>
                    <a:pt x="385932" y="373230"/>
                    <a:pt x="360198" y="431715"/>
                  </a:cubicBezTo>
                  <a:cubicBezTo>
                    <a:pt x="343823" y="469145"/>
                    <a:pt x="322768" y="499557"/>
                    <a:pt x="275980" y="499557"/>
                  </a:cubicBezTo>
                  <a:cubicBezTo>
                    <a:pt x="247907" y="499557"/>
                    <a:pt x="236210" y="515933"/>
                    <a:pt x="236210" y="541667"/>
                  </a:cubicBezTo>
                  <a:cubicBezTo>
                    <a:pt x="236210" y="553364"/>
                    <a:pt x="236210" y="565061"/>
                    <a:pt x="231531" y="576758"/>
                  </a:cubicBezTo>
                  <a:cubicBezTo>
                    <a:pt x="226853" y="595473"/>
                    <a:pt x="217495" y="616527"/>
                    <a:pt x="198780" y="616527"/>
                  </a:cubicBezTo>
                  <a:cubicBezTo>
                    <a:pt x="177725" y="616527"/>
                    <a:pt x="177725" y="593133"/>
                    <a:pt x="175386" y="576758"/>
                  </a:cubicBezTo>
                  <a:cubicBezTo>
                    <a:pt x="161349" y="511254"/>
                    <a:pt x="109883" y="492539"/>
                    <a:pt x="53737" y="478503"/>
                  </a:cubicBezTo>
                  <a:cubicBezTo>
                    <a:pt x="39701" y="466806"/>
                    <a:pt x="46719" y="450430"/>
                    <a:pt x="49058" y="434054"/>
                  </a:cubicBezTo>
                  <a:close/>
                </a:path>
              </a:pathLst>
            </a:custGeom>
            <a:solidFill>
              <a:srgbClr val="0D0402"/>
            </a:solidFill>
            <a:ln w="23341"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605945C-34EB-4D4F-9F87-EDECD27A00B4}"/>
                </a:ext>
              </a:extLst>
            </p:cNvPr>
            <p:cNvSpPr/>
            <p:nvPr/>
          </p:nvSpPr>
          <p:spPr>
            <a:xfrm>
              <a:off x="9178941" y="503306"/>
              <a:ext cx="233940" cy="514668"/>
            </a:xfrm>
            <a:custGeom>
              <a:avLst/>
              <a:gdLst>
                <a:gd name="connsiteX0" fmla="*/ 57668 w 233939"/>
                <a:gd name="connsiteY0" fmla="*/ 42994 h 514667"/>
                <a:gd name="connsiteX1" fmla="*/ 67026 w 233939"/>
                <a:gd name="connsiteY1" fmla="*/ 54691 h 514667"/>
                <a:gd name="connsiteX2" fmla="*/ 116153 w 233939"/>
                <a:gd name="connsiteY2" fmla="*/ 255880 h 514667"/>
                <a:gd name="connsiteX3" fmla="*/ 155923 w 233939"/>
                <a:gd name="connsiteY3" fmla="*/ 297989 h 514667"/>
                <a:gd name="connsiteX4" fmla="*/ 191014 w 233939"/>
                <a:gd name="connsiteY4" fmla="*/ 302668 h 514667"/>
                <a:gd name="connsiteX5" fmla="*/ 160601 w 233939"/>
                <a:gd name="connsiteY5" fmla="*/ 321383 h 514667"/>
                <a:gd name="connsiteX6" fmla="*/ 116153 w 233939"/>
                <a:gd name="connsiteY6" fmla="*/ 300328 h 514667"/>
                <a:gd name="connsiteX7" fmla="*/ 102117 w 233939"/>
                <a:gd name="connsiteY7" fmla="*/ 384547 h 514667"/>
                <a:gd name="connsiteX8" fmla="*/ 76383 w 233939"/>
                <a:gd name="connsiteY8" fmla="*/ 473444 h 514667"/>
                <a:gd name="connsiteX9" fmla="*/ 67026 w 233939"/>
                <a:gd name="connsiteY9" fmla="*/ 466426 h 514667"/>
                <a:gd name="connsiteX10" fmla="*/ 99777 w 233939"/>
                <a:gd name="connsiteY10" fmla="*/ 272255 h 514667"/>
                <a:gd name="connsiteX11" fmla="*/ 81062 w 233939"/>
                <a:gd name="connsiteY11" fmla="*/ 183358 h 514667"/>
                <a:gd name="connsiteX12" fmla="*/ 57668 w 233939"/>
                <a:gd name="connsiteY12" fmla="*/ 42994 h 514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3939" h="514667">
                  <a:moveTo>
                    <a:pt x="57668" y="42994"/>
                  </a:moveTo>
                  <a:cubicBezTo>
                    <a:pt x="64686" y="50013"/>
                    <a:pt x="64686" y="50013"/>
                    <a:pt x="67026" y="54691"/>
                  </a:cubicBezTo>
                  <a:cubicBezTo>
                    <a:pt x="24916" y="131892"/>
                    <a:pt x="97438" y="136570"/>
                    <a:pt x="116153" y="255880"/>
                  </a:cubicBezTo>
                  <a:cubicBezTo>
                    <a:pt x="118492" y="274595"/>
                    <a:pt x="137207" y="295649"/>
                    <a:pt x="155923" y="297989"/>
                  </a:cubicBezTo>
                  <a:cubicBezTo>
                    <a:pt x="167620" y="300328"/>
                    <a:pt x="179317" y="302668"/>
                    <a:pt x="191014" y="302668"/>
                  </a:cubicBezTo>
                  <a:cubicBezTo>
                    <a:pt x="214408" y="302668"/>
                    <a:pt x="172298" y="326062"/>
                    <a:pt x="160601" y="321383"/>
                  </a:cubicBezTo>
                  <a:cubicBezTo>
                    <a:pt x="139547" y="314365"/>
                    <a:pt x="123171" y="305007"/>
                    <a:pt x="116153" y="300328"/>
                  </a:cubicBezTo>
                  <a:cubicBezTo>
                    <a:pt x="106795" y="295649"/>
                    <a:pt x="106795" y="358813"/>
                    <a:pt x="102117" y="384547"/>
                  </a:cubicBezTo>
                  <a:cubicBezTo>
                    <a:pt x="95098" y="421977"/>
                    <a:pt x="88080" y="440692"/>
                    <a:pt x="76383" y="473444"/>
                  </a:cubicBezTo>
                  <a:cubicBezTo>
                    <a:pt x="71704" y="464086"/>
                    <a:pt x="78723" y="473444"/>
                    <a:pt x="67026" y="466426"/>
                  </a:cubicBezTo>
                  <a:cubicBezTo>
                    <a:pt x="90420" y="398583"/>
                    <a:pt x="99777" y="340098"/>
                    <a:pt x="99777" y="272255"/>
                  </a:cubicBezTo>
                  <a:cubicBezTo>
                    <a:pt x="99777" y="244183"/>
                    <a:pt x="95098" y="204413"/>
                    <a:pt x="81062" y="183358"/>
                  </a:cubicBezTo>
                  <a:cubicBezTo>
                    <a:pt x="36613" y="122534"/>
                    <a:pt x="34274" y="96801"/>
                    <a:pt x="57668" y="42994"/>
                  </a:cubicBezTo>
                  <a:close/>
                </a:path>
              </a:pathLst>
            </a:custGeom>
            <a:solidFill>
              <a:srgbClr val="9F9E9E"/>
            </a:solidFill>
            <a:ln w="23341"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5BE07A8B-4283-4835-8A6E-A70B5AD0405C}"/>
                </a:ext>
              </a:extLst>
            </p:cNvPr>
            <p:cNvSpPr/>
            <p:nvPr/>
          </p:nvSpPr>
          <p:spPr>
            <a:xfrm>
              <a:off x="8540922" y="2405238"/>
              <a:ext cx="467880" cy="210546"/>
            </a:xfrm>
            <a:custGeom>
              <a:avLst/>
              <a:gdLst>
                <a:gd name="connsiteX0" fmla="*/ 42994 w 467879"/>
                <a:gd name="connsiteY0" fmla="*/ 45334 h 210545"/>
                <a:gd name="connsiteX1" fmla="*/ 61710 w 467879"/>
                <a:gd name="connsiteY1" fmla="*/ 42994 h 210545"/>
                <a:gd name="connsiteX2" fmla="*/ 108498 w 467879"/>
                <a:gd name="connsiteY2" fmla="*/ 134231 h 210545"/>
                <a:gd name="connsiteX3" fmla="*/ 234825 w 467879"/>
                <a:gd name="connsiteY3" fmla="*/ 162304 h 210545"/>
                <a:gd name="connsiteX4" fmla="*/ 400922 w 467879"/>
                <a:gd name="connsiteY4" fmla="*/ 117855 h 210545"/>
                <a:gd name="connsiteX5" fmla="*/ 440692 w 467879"/>
                <a:gd name="connsiteY5" fmla="*/ 110837 h 210545"/>
                <a:gd name="connsiteX6" fmla="*/ 426656 w 467879"/>
                <a:gd name="connsiteY6" fmla="*/ 155286 h 210545"/>
                <a:gd name="connsiteX7" fmla="*/ 405601 w 467879"/>
                <a:gd name="connsiteY7" fmla="*/ 127213 h 210545"/>
                <a:gd name="connsiteX8" fmla="*/ 239504 w 467879"/>
                <a:gd name="connsiteY8" fmla="*/ 178680 h 210545"/>
                <a:gd name="connsiteX9" fmla="*/ 99140 w 467879"/>
                <a:gd name="connsiteY9" fmla="*/ 145928 h 210545"/>
                <a:gd name="connsiteX10" fmla="*/ 57031 w 467879"/>
                <a:gd name="connsiteY10" fmla="*/ 75746 h 210545"/>
                <a:gd name="connsiteX11" fmla="*/ 42994 w 467879"/>
                <a:gd name="connsiteY11" fmla="*/ 45334 h 210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7879" h="210545">
                  <a:moveTo>
                    <a:pt x="42994" y="45334"/>
                  </a:moveTo>
                  <a:cubicBezTo>
                    <a:pt x="57031" y="45334"/>
                    <a:pt x="57031" y="45334"/>
                    <a:pt x="61710" y="42994"/>
                  </a:cubicBezTo>
                  <a:cubicBezTo>
                    <a:pt x="78085" y="85104"/>
                    <a:pt x="87443" y="108498"/>
                    <a:pt x="108498" y="134231"/>
                  </a:cubicBezTo>
                  <a:cubicBezTo>
                    <a:pt x="150607" y="188037"/>
                    <a:pt x="190377" y="181019"/>
                    <a:pt x="234825" y="162304"/>
                  </a:cubicBezTo>
                  <a:cubicBezTo>
                    <a:pt x="290971" y="141249"/>
                    <a:pt x="342437" y="124873"/>
                    <a:pt x="400922" y="117855"/>
                  </a:cubicBezTo>
                  <a:cubicBezTo>
                    <a:pt x="417298" y="115516"/>
                    <a:pt x="431335" y="113176"/>
                    <a:pt x="440692" y="110837"/>
                  </a:cubicBezTo>
                  <a:cubicBezTo>
                    <a:pt x="424316" y="129552"/>
                    <a:pt x="431335" y="141249"/>
                    <a:pt x="426656" y="155286"/>
                  </a:cubicBezTo>
                  <a:cubicBezTo>
                    <a:pt x="428995" y="131892"/>
                    <a:pt x="426656" y="122534"/>
                    <a:pt x="405601" y="127213"/>
                  </a:cubicBezTo>
                  <a:cubicBezTo>
                    <a:pt x="342437" y="141249"/>
                    <a:pt x="295649" y="155286"/>
                    <a:pt x="239504" y="178680"/>
                  </a:cubicBezTo>
                  <a:cubicBezTo>
                    <a:pt x="204413" y="190377"/>
                    <a:pt x="145928" y="209092"/>
                    <a:pt x="99140" y="145928"/>
                  </a:cubicBezTo>
                  <a:cubicBezTo>
                    <a:pt x="78085" y="115516"/>
                    <a:pt x="73407" y="103819"/>
                    <a:pt x="57031" y="75746"/>
                  </a:cubicBezTo>
                  <a:cubicBezTo>
                    <a:pt x="52352" y="64049"/>
                    <a:pt x="54691" y="57031"/>
                    <a:pt x="42994" y="45334"/>
                  </a:cubicBezTo>
                  <a:close/>
                </a:path>
              </a:pathLst>
            </a:custGeom>
            <a:solidFill>
              <a:srgbClr val="706E6E"/>
            </a:solidFill>
            <a:ln w="23341"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0F51160F-2A88-4B0E-A5E0-7A62EE15B13E}"/>
                </a:ext>
              </a:extLst>
            </p:cNvPr>
            <p:cNvSpPr/>
            <p:nvPr/>
          </p:nvSpPr>
          <p:spPr>
            <a:xfrm>
              <a:off x="9047229" y="6295659"/>
              <a:ext cx="491274" cy="584850"/>
            </a:xfrm>
            <a:custGeom>
              <a:avLst/>
              <a:gdLst>
                <a:gd name="connsiteX0" fmla="*/ 439696 w 491273"/>
                <a:gd name="connsiteY0" fmla="*/ 361153 h 584849"/>
                <a:gd name="connsiteX1" fmla="*/ 418641 w 491273"/>
                <a:gd name="connsiteY1" fmla="*/ 251201 h 584849"/>
                <a:gd name="connsiteX2" fmla="*/ 418641 w 491273"/>
                <a:gd name="connsiteY2" fmla="*/ 117855 h 584849"/>
                <a:gd name="connsiteX3" fmla="*/ 423320 w 491273"/>
                <a:gd name="connsiteY3" fmla="*/ 50013 h 584849"/>
                <a:gd name="connsiteX4" fmla="*/ 397587 w 491273"/>
                <a:gd name="connsiteY4" fmla="*/ 42994 h 584849"/>
                <a:gd name="connsiteX5" fmla="*/ 399926 w 491273"/>
                <a:gd name="connsiteY5" fmla="*/ 117855 h 584849"/>
                <a:gd name="connsiteX6" fmla="*/ 404605 w 491273"/>
                <a:gd name="connsiteY6" fmla="*/ 279274 h 584849"/>
                <a:gd name="connsiteX7" fmla="*/ 432678 w 491273"/>
                <a:gd name="connsiteY7" fmla="*/ 426656 h 584849"/>
                <a:gd name="connsiteX8" fmla="*/ 357817 w 491273"/>
                <a:gd name="connsiteY8" fmla="*/ 522571 h 584849"/>
                <a:gd name="connsiteX9" fmla="*/ 107501 w 491273"/>
                <a:gd name="connsiteY9" fmla="*/ 515553 h 584849"/>
                <a:gd name="connsiteX10" fmla="*/ 72410 w 491273"/>
                <a:gd name="connsiteY10" fmla="*/ 370510 h 584849"/>
                <a:gd name="connsiteX11" fmla="*/ 116859 w 491273"/>
                <a:gd name="connsiteY11" fmla="*/ 232486 h 584849"/>
                <a:gd name="connsiteX12" fmla="*/ 126216 w 491273"/>
                <a:gd name="connsiteY12" fmla="*/ 61710 h 584849"/>
                <a:gd name="connsiteX13" fmla="*/ 105162 w 491273"/>
                <a:gd name="connsiteY13" fmla="*/ 64050 h 584849"/>
                <a:gd name="connsiteX14" fmla="*/ 105162 w 491273"/>
                <a:gd name="connsiteY14" fmla="*/ 225468 h 584849"/>
                <a:gd name="connsiteX15" fmla="*/ 105162 w 491273"/>
                <a:gd name="connsiteY15" fmla="*/ 225468 h 584849"/>
                <a:gd name="connsiteX16" fmla="*/ 105162 w 491273"/>
                <a:gd name="connsiteY16" fmla="*/ 225468 h 584849"/>
                <a:gd name="connsiteX17" fmla="*/ 56034 w 491273"/>
                <a:gd name="connsiteY17" fmla="*/ 372850 h 584849"/>
                <a:gd name="connsiteX18" fmla="*/ 98143 w 491273"/>
                <a:gd name="connsiteY18" fmla="*/ 531929 h 584849"/>
                <a:gd name="connsiteX19" fmla="*/ 98143 w 491273"/>
                <a:gd name="connsiteY19" fmla="*/ 531929 h 584849"/>
                <a:gd name="connsiteX20" fmla="*/ 177683 w 491273"/>
                <a:gd name="connsiteY20" fmla="*/ 543626 h 584849"/>
                <a:gd name="connsiteX21" fmla="*/ 353138 w 491273"/>
                <a:gd name="connsiteY21" fmla="*/ 543626 h 584849"/>
                <a:gd name="connsiteX22" fmla="*/ 453732 w 491273"/>
                <a:gd name="connsiteY22" fmla="*/ 440692 h 584849"/>
                <a:gd name="connsiteX23" fmla="*/ 439696 w 491273"/>
                <a:gd name="connsiteY23" fmla="*/ 361153 h 58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1273" h="584849">
                  <a:moveTo>
                    <a:pt x="439696" y="361153"/>
                  </a:moveTo>
                  <a:cubicBezTo>
                    <a:pt x="427999" y="326062"/>
                    <a:pt x="420981" y="288631"/>
                    <a:pt x="418641" y="251201"/>
                  </a:cubicBezTo>
                  <a:cubicBezTo>
                    <a:pt x="413962" y="197395"/>
                    <a:pt x="418641" y="171661"/>
                    <a:pt x="418641" y="117855"/>
                  </a:cubicBezTo>
                  <a:cubicBezTo>
                    <a:pt x="418641" y="92122"/>
                    <a:pt x="416302" y="71067"/>
                    <a:pt x="423320" y="50013"/>
                  </a:cubicBezTo>
                  <a:cubicBezTo>
                    <a:pt x="413962" y="50013"/>
                    <a:pt x="409284" y="45334"/>
                    <a:pt x="397587" y="42994"/>
                  </a:cubicBezTo>
                  <a:cubicBezTo>
                    <a:pt x="397587" y="57031"/>
                    <a:pt x="402265" y="108498"/>
                    <a:pt x="399926" y="117855"/>
                  </a:cubicBezTo>
                  <a:cubicBezTo>
                    <a:pt x="392908" y="183358"/>
                    <a:pt x="399926" y="244183"/>
                    <a:pt x="404605" y="279274"/>
                  </a:cubicBezTo>
                  <a:cubicBezTo>
                    <a:pt x="416302" y="328401"/>
                    <a:pt x="427999" y="372850"/>
                    <a:pt x="432678" y="426656"/>
                  </a:cubicBezTo>
                  <a:cubicBezTo>
                    <a:pt x="437356" y="489820"/>
                    <a:pt x="418641" y="508535"/>
                    <a:pt x="357817" y="522571"/>
                  </a:cubicBezTo>
                  <a:cubicBezTo>
                    <a:pt x="304011" y="534268"/>
                    <a:pt x="180022" y="536608"/>
                    <a:pt x="107501" y="515553"/>
                  </a:cubicBezTo>
                  <a:cubicBezTo>
                    <a:pt x="74749" y="508535"/>
                    <a:pt x="37319" y="452389"/>
                    <a:pt x="72410" y="370510"/>
                  </a:cubicBezTo>
                  <a:cubicBezTo>
                    <a:pt x="86446" y="337759"/>
                    <a:pt x="112180" y="255880"/>
                    <a:pt x="116859" y="232486"/>
                  </a:cubicBezTo>
                  <a:cubicBezTo>
                    <a:pt x="133234" y="178680"/>
                    <a:pt x="133234" y="124873"/>
                    <a:pt x="126216" y="61710"/>
                  </a:cubicBezTo>
                  <a:cubicBezTo>
                    <a:pt x="119198" y="61710"/>
                    <a:pt x="112180" y="64050"/>
                    <a:pt x="105162" y="64050"/>
                  </a:cubicBezTo>
                  <a:cubicBezTo>
                    <a:pt x="119198" y="122535"/>
                    <a:pt x="112180" y="183358"/>
                    <a:pt x="105162" y="225468"/>
                  </a:cubicBezTo>
                  <a:lnTo>
                    <a:pt x="105162" y="225468"/>
                  </a:lnTo>
                  <a:cubicBezTo>
                    <a:pt x="105162" y="225468"/>
                    <a:pt x="105162" y="225468"/>
                    <a:pt x="105162" y="225468"/>
                  </a:cubicBezTo>
                  <a:cubicBezTo>
                    <a:pt x="91125" y="274595"/>
                    <a:pt x="74749" y="326062"/>
                    <a:pt x="56034" y="372850"/>
                  </a:cubicBezTo>
                  <a:cubicBezTo>
                    <a:pt x="27961" y="443032"/>
                    <a:pt x="46677" y="503856"/>
                    <a:pt x="98143" y="531929"/>
                  </a:cubicBezTo>
                  <a:lnTo>
                    <a:pt x="98143" y="531929"/>
                  </a:lnTo>
                  <a:cubicBezTo>
                    <a:pt x="123877" y="541287"/>
                    <a:pt x="149610" y="543626"/>
                    <a:pt x="177683" y="543626"/>
                  </a:cubicBezTo>
                  <a:cubicBezTo>
                    <a:pt x="240847" y="550644"/>
                    <a:pt x="294653" y="548305"/>
                    <a:pt x="353138" y="543626"/>
                  </a:cubicBezTo>
                  <a:cubicBezTo>
                    <a:pt x="435017" y="534268"/>
                    <a:pt x="453732" y="517893"/>
                    <a:pt x="453732" y="440692"/>
                  </a:cubicBezTo>
                  <a:cubicBezTo>
                    <a:pt x="451393" y="417298"/>
                    <a:pt x="446714" y="389226"/>
                    <a:pt x="439696" y="361153"/>
                  </a:cubicBezTo>
                  <a:close/>
                </a:path>
              </a:pathLst>
            </a:custGeom>
            <a:solidFill>
              <a:srgbClr val="5D5A5A"/>
            </a:solidFill>
            <a:ln w="23341"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8C31E630-4F21-4569-AA31-8676DB3FB55D}"/>
                </a:ext>
              </a:extLst>
            </p:cNvPr>
            <p:cNvSpPr/>
            <p:nvPr/>
          </p:nvSpPr>
          <p:spPr>
            <a:xfrm>
              <a:off x="8559637" y="1946560"/>
              <a:ext cx="1660973" cy="655032"/>
            </a:xfrm>
            <a:custGeom>
              <a:avLst/>
              <a:gdLst>
                <a:gd name="connsiteX0" fmla="*/ 421977 w 1660973"/>
                <a:gd name="connsiteY0" fmla="*/ 569515 h 655031"/>
                <a:gd name="connsiteX1" fmla="*/ 216110 w 1660973"/>
                <a:gd name="connsiteY1" fmla="*/ 620982 h 655031"/>
                <a:gd name="connsiteX2" fmla="*/ 106158 w 1660973"/>
                <a:gd name="connsiteY2" fmla="*/ 611624 h 655031"/>
                <a:gd name="connsiteX3" fmla="*/ 42994 w 1660973"/>
                <a:gd name="connsiteY3" fmla="*/ 501672 h 655031"/>
                <a:gd name="connsiteX4" fmla="*/ 166983 w 1660973"/>
                <a:gd name="connsiteY4" fmla="*/ 370666 h 655031"/>
                <a:gd name="connsiteX5" fmla="*/ 503856 w 1660973"/>
                <a:gd name="connsiteY5" fmla="*/ 267732 h 655031"/>
                <a:gd name="connsiteX6" fmla="*/ 716741 w 1660973"/>
                <a:gd name="connsiteY6" fmla="*/ 232641 h 655031"/>
                <a:gd name="connsiteX7" fmla="*/ 969396 w 1660973"/>
                <a:gd name="connsiteY7" fmla="*/ 171817 h 655031"/>
                <a:gd name="connsiteX8" fmla="*/ 1203336 w 1660973"/>
                <a:gd name="connsiteY8" fmla="*/ 61865 h 655031"/>
                <a:gd name="connsiteX9" fmla="*/ 1626768 w 1660973"/>
                <a:gd name="connsiteY9" fmla="*/ 82920 h 655031"/>
                <a:gd name="connsiteX10" fmla="*/ 1640804 w 1660973"/>
                <a:gd name="connsiteY10" fmla="*/ 94617 h 655031"/>
                <a:gd name="connsiteX11" fmla="*/ 1624428 w 1660973"/>
                <a:gd name="connsiteY11" fmla="*/ 110993 h 655031"/>
                <a:gd name="connsiteX12" fmla="*/ 1551907 w 1660973"/>
                <a:gd name="connsiteY12" fmla="*/ 118011 h 655031"/>
                <a:gd name="connsiteX13" fmla="*/ 1467688 w 1660973"/>
                <a:gd name="connsiteY13" fmla="*/ 103975 h 655031"/>
                <a:gd name="connsiteX14" fmla="*/ 1369434 w 1660973"/>
                <a:gd name="connsiteY14" fmla="*/ 99296 h 655031"/>
                <a:gd name="connsiteX15" fmla="*/ 1467688 w 1660973"/>
                <a:gd name="connsiteY15" fmla="*/ 122690 h 655031"/>
                <a:gd name="connsiteX16" fmla="*/ 1416222 w 1660973"/>
                <a:gd name="connsiteY16" fmla="*/ 155441 h 655031"/>
                <a:gd name="connsiteX17" fmla="*/ 1313288 w 1660973"/>
                <a:gd name="connsiteY17" fmla="*/ 143744 h 655031"/>
                <a:gd name="connsiteX18" fmla="*/ 1271179 w 1660973"/>
                <a:gd name="connsiteY18" fmla="*/ 153102 h 655031"/>
                <a:gd name="connsiteX19" fmla="*/ 1313288 w 1660973"/>
                <a:gd name="connsiteY19" fmla="*/ 155441 h 655031"/>
                <a:gd name="connsiteX20" fmla="*/ 1383470 w 1660973"/>
                <a:gd name="connsiteY20" fmla="*/ 174157 h 655031"/>
                <a:gd name="connsiteX21" fmla="*/ 1231409 w 1660973"/>
                <a:gd name="connsiteY21" fmla="*/ 216266 h 655031"/>
                <a:gd name="connsiteX22" fmla="*/ 1037239 w 1660973"/>
                <a:gd name="connsiteY22" fmla="*/ 249017 h 655031"/>
                <a:gd name="connsiteX23" fmla="*/ 997469 w 1660973"/>
                <a:gd name="connsiteY23" fmla="*/ 277090 h 655031"/>
                <a:gd name="connsiteX24" fmla="*/ 943663 w 1660973"/>
                <a:gd name="connsiteY24" fmla="*/ 312181 h 655031"/>
                <a:gd name="connsiteX25" fmla="*/ 793941 w 1660973"/>
                <a:gd name="connsiteY25" fmla="*/ 403418 h 655031"/>
                <a:gd name="connsiteX26" fmla="*/ 421977 w 1660973"/>
                <a:gd name="connsiteY26" fmla="*/ 569515 h 655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60973" h="655031">
                  <a:moveTo>
                    <a:pt x="421977" y="569515"/>
                  </a:moveTo>
                  <a:cubicBezTo>
                    <a:pt x="412619" y="571854"/>
                    <a:pt x="295649" y="588230"/>
                    <a:pt x="216110" y="620982"/>
                  </a:cubicBezTo>
                  <a:cubicBezTo>
                    <a:pt x="174001" y="639697"/>
                    <a:pt x="136570" y="642036"/>
                    <a:pt x="106158" y="611624"/>
                  </a:cubicBezTo>
                  <a:cubicBezTo>
                    <a:pt x="75746" y="578873"/>
                    <a:pt x="59370" y="548460"/>
                    <a:pt x="42994" y="501672"/>
                  </a:cubicBezTo>
                  <a:cubicBezTo>
                    <a:pt x="120195" y="436169"/>
                    <a:pt x="106158" y="415115"/>
                    <a:pt x="166983" y="370666"/>
                  </a:cubicBezTo>
                  <a:cubicBezTo>
                    <a:pt x="368171" y="246678"/>
                    <a:pt x="452389" y="270072"/>
                    <a:pt x="503856" y="267732"/>
                  </a:cubicBezTo>
                  <a:cubicBezTo>
                    <a:pt x="562341" y="260714"/>
                    <a:pt x="630184" y="260714"/>
                    <a:pt x="716741" y="232641"/>
                  </a:cubicBezTo>
                  <a:cubicBezTo>
                    <a:pt x="831372" y="197550"/>
                    <a:pt x="887517" y="195211"/>
                    <a:pt x="969396" y="171817"/>
                  </a:cubicBezTo>
                  <a:cubicBezTo>
                    <a:pt x="1077009" y="143744"/>
                    <a:pt x="1130815" y="92278"/>
                    <a:pt x="1203336" y="61865"/>
                  </a:cubicBezTo>
                  <a:cubicBezTo>
                    <a:pt x="1367094" y="29114"/>
                    <a:pt x="1477046" y="40811"/>
                    <a:pt x="1626768" y="82920"/>
                  </a:cubicBezTo>
                  <a:cubicBezTo>
                    <a:pt x="1633786" y="85259"/>
                    <a:pt x="1640804" y="85259"/>
                    <a:pt x="1640804" y="94617"/>
                  </a:cubicBezTo>
                  <a:cubicBezTo>
                    <a:pt x="1643143" y="106314"/>
                    <a:pt x="1633786" y="108653"/>
                    <a:pt x="1624428" y="110993"/>
                  </a:cubicBezTo>
                  <a:cubicBezTo>
                    <a:pt x="1601034" y="120350"/>
                    <a:pt x="1579980" y="129708"/>
                    <a:pt x="1551907" y="118011"/>
                  </a:cubicBezTo>
                  <a:cubicBezTo>
                    <a:pt x="1526173" y="106314"/>
                    <a:pt x="1495761" y="108653"/>
                    <a:pt x="1467688" y="103975"/>
                  </a:cubicBezTo>
                  <a:cubicBezTo>
                    <a:pt x="1439616" y="92278"/>
                    <a:pt x="1402185" y="89938"/>
                    <a:pt x="1369434" y="99296"/>
                  </a:cubicBezTo>
                  <a:cubicBezTo>
                    <a:pt x="1402185" y="103975"/>
                    <a:pt x="1446634" y="108653"/>
                    <a:pt x="1467688" y="122690"/>
                  </a:cubicBezTo>
                  <a:cubicBezTo>
                    <a:pt x="1470028" y="169478"/>
                    <a:pt x="1434937" y="150763"/>
                    <a:pt x="1416222" y="155441"/>
                  </a:cubicBezTo>
                  <a:cubicBezTo>
                    <a:pt x="1385809" y="148423"/>
                    <a:pt x="1339021" y="139066"/>
                    <a:pt x="1313288" y="143744"/>
                  </a:cubicBezTo>
                  <a:cubicBezTo>
                    <a:pt x="1299252" y="148423"/>
                    <a:pt x="1278197" y="150763"/>
                    <a:pt x="1271179" y="153102"/>
                  </a:cubicBezTo>
                  <a:cubicBezTo>
                    <a:pt x="1278197" y="155441"/>
                    <a:pt x="1296912" y="157781"/>
                    <a:pt x="1313288" y="155441"/>
                  </a:cubicBezTo>
                  <a:cubicBezTo>
                    <a:pt x="1350718" y="150763"/>
                    <a:pt x="1374112" y="153102"/>
                    <a:pt x="1383470" y="174157"/>
                  </a:cubicBezTo>
                  <a:cubicBezTo>
                    <a:pt x="1334343" y="192872"/>
                    <a:pt x="1278197" y="185854"/>
                    <a:pt x="1231409" y="216266"/>
                  </a:cubicBezTo>
                  <a:cubicBezTo>
                    <a:pt x="1165906" y="227963"/>
                    <a:pt x="1102742" y="239660"/>
                    <a:pt x="1037239" y="249017"/>
                  </a:cubicBezTo>
                  <a:cubicBezTo>
                    <a:pt x="1018524" y="251357"/>
                    <a:pt x="1006827" y="260714"/>
                    <a:pt x="997469" y="277090"/>
                  </a:cubicBezTo>
                  <a:cubicBezTo>
                    <a:pt x="992790" y="284108"/>
                    <a:pt x="964718" y="298145"/>
                    <a:pt x="943663" y="312181"/>
                  </a:cubicBezTo>
                  <a:cubicBezTo>
                    <a:pt x="889857" y="344933"/>
                    <a:pt x="843069" y="373005"/>
                    <a:pt x="793941" y="403418"/>
                  </a:cubicBezTo>
                  <a:cubicBezTo>
                    <a:pt x="676972" y="478278"/>
                    <a:pt x="560002" y="534424"/>
                    <a:pt x="421977" y="569515"/>
                  </a:cubicBezTo>
                  <a:close/>
                </a:path>
              </a:pathLst>
            </a:custGeom>
            <a:solidFill>
              <a:schemeClr val="bg1">
                <a:lumMod val="85000"/>
              </a:schemeClr>
            </a:solidFill>
            <a:ln w="23341"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37AFD0F0-85E5-4608-96E3-ACBDCDEB1CC5}"/>
                </a:ext>
              </a:extLst>
            </p:cNvPr>
            <p:cNvSpPr/>
            <p:nvPr/>
          </p:nvSpPr>
          <p:spPr>
            <a:xfrm>
              <a:off x="9989523" y="2036256"/>
              <a:ext cx="772002" cy="561456"/>
            </a:xfrm>
            <a:custGeom>
              <a:avLst/>
              <a:gdLst>
                <a:gd name="connsiteX0" fmla="*/ 688156 w 772001"/>
                <a:gd name="connsiteY0" fmla="*/ 44691 h 561455"/>
                <a:gd name="connsiteX1" fmla="*/ 730265 w 772001"/>
                <a:gd name="connsiteY1" fmla="*/ 54048 h 561455"/>
                <a:gd name="connsiteX2" fmla="*/ 709211 w 772001"/>
                <a:gd name="connsiteY2" fmla="*/ 89139 h 561455"/>
                <a:gd name="connsiteX3" fmla="*/ 381695 w 772001"/>
                <a:gd name="connsiteY3" fmla="*/ 376885 h 561455"/>
                <a:gd name="connsiteX4" fmla="*/ 180506 w 772001"/>
                <a:gd name="connsiteY4" fmla="*/ 514910 h 561455"/>
                <a:gd name="connsiteX5" fmla="*/ 51839 w 772001"/>
                <a:gd name="connsiteY5" fmla="*/ 437710 h 561455"/>
                <a:gd name="connsiteX6" fmla="*/ 222615 w 772001"/>
                <a:gd name="connsiteY6" fmla="*/ 210788 h 561455"/>
                <a:gd name="connsiteX7" fmla="*/ 253028 w 772001"/>
                <a:gd name="connsiteY7" fmla="*/ 199091 h 561455"/>
                <a:gd name="connsiteX8" fmla="*/ 243670 w 772001"/>
                <a:gd name="connsiteY8" fmla="*/ 178036 h 561455"/>
                <a:gd name="connsiteX9" fmla="*/ 208579 w 772001"/>
                <a:gd name="connsiteY9" fmla="*/ 140606 h 561455"/>
                <a:gd name="connsiteX10" fmla="*/ 269403 w 772001"/>
                <a:gd name="connsiteY10" fmla="*/ 135927 h 561455"/>
                <a:gd name="connsiteX11" fmla="*/ 332567 w 772001"/>
                <a:gd name="connsiteY11" fmla="*/ 161661 h 561455"/>
                <a:gd name="connsiteX12" fmla="*/ 332567 w 772001"/>
                <a:gd name="connsiteY12" fmla="*/ 114873 h 561455"/>
                <a:gd name="connsiteX13" fmla="*/ 391052 w 772001"/>
                <a:gd name="connsiteY13" fmla="*/ 114873 h 561455"/>
                <a:gd name="connsiteX14" fmla="*/ 503343 w 772001"/>
                <a:gd name="connsiteY14" fmla="*/ 112533 h 561455"/>
                <a:gd name="connsiteX15" fmla="*/ 622653 w 772001"/>
                <a:gd name="connsiteY15" fmla="*/ 86800 h 561455"/>
                <a:gd name="connsiteX16" fmla="*/ 688156 w 772001"/>
                <a:gd name="connsiteY16" fmla="*/ 44691 h 56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72001" h="561455">
                  <a:moveTo>
                    <a:pt x="688156" y="44691"/>
                  </a:moveTo>
                  <a:cubicBezTo>
                    <a:pt x="702192" y="49369"/>
                    <a:pt x="720908" y="32994"/>
                    <a:pt x="730265" y="54048"/>
                  </a:cubicBezTo>
                  <a:cubicBezTo>
                    <a:pt x="739623" y="72763"/>
                    <a:pt x="718568" y="77442"/>
                    <a:pt x="709211" y="89139"/>
                  </a:cubicBezTo>
                  <a:cubicBezTo>
                    <a:pt x="608616" y="194412"/>
                    <a:pt x="491646" y="280970"/>
                    <a:pt x="381695" y="376885"/>
                  </a:cubicBezTo>
                  <a:cubicBezTo>
                    <a:pt x="320870" y="430692"/>
                    <a:pt x="250688" y="472801"/>
                    <a:pt x="180506" y="514910"/>
                  </a:cubicBezTo>
                  <a:cubicBezTo>
                    <a:pt x="91609" y="535965"/>
                    <a:pt x="72894" y="524268"/>
                    <a:pt x="51839" y="437710"/>
                  </a:cubicBezTo>
                  <a:cubicBezTo>
                    <a:pt x="19088" y="302025"/>
                    <a:pt x="77573" y="222485"/>
                    <a:pt x="222615" y="210788"/>
                  </a:cubicBezTo>
                  <a:cubicBezTo>
                    <a:pt x="234312" y="210788"/>
                    <a:pt x="246009" y="210788"/>
                    <a:pt x="253028" y="199091"/>
                  </a:cubicBezTo>
                  <a:cubicBezTo>
                    <a:pt x="257706" y="189733"/>
                    <a:pt x="250688" y="185055"/>
                    <a:pt x="243670" y="178036"/>
                  </a:cubicBezTo>
                  <a:cubicBezTo>
                    <a:pt x="231973" y="164000"/>
                    <a:pt x="199221" y="161661"/>
                    <a:pt x="208579" y="140606"/>
                  </a:cubicBezTo>
                  <a:cubicBezTo>
                    <a:pt x="220276" y="117212"/>
                    <a:pt x="248349" y="131248"/>
                    <a:pt x="269403" y="135927"/>
                  </a:cubicBezTo>
                  <a:cubicBezTo>
                    <a:pt x="290458" y="145285"/>
                    <a:pt x="313852" y="147624"/>
                    <a:pt x="332567" y="161661"/>
                  </a:cubicBezTo>
                  <a:cubicBezTo>
                    <a:pt x="344264" y="142945"/>
                    <a:pt x="313852" y="131248"/>
                    <a:pt x="332567" y="114873"/>
                  </a:cubicBezTo>
                  <a:cubicBezTo>
                    <a:pt x="353622" y="91479"/>
                    <a:pt x="372337" y="98497"/>
                    <a:pt x="391052" y="114873"/>
                  </a:cubicBezTo>
                  <a:cubicBezTo>
                    <a:pt x="430822" y="168679"/>
                    <a:pt x="465913" y="121891"/>
                    <a:pt x="503343" y="112533"/>
                  </a:cubicBezTo>
                  <a:cubicBezTo>
                    <a:pt x="540774" y="100836"/>
                    <a:pt x="566507" y="42351"/>
                    <a:pt x="622653" y="86800"/>
                  </a:cubicBezTo>
                  <a:cubicBezTo>
                    <a:pt x="632010" y="100836"/>
                    <a:pt x="667101" y="63406"/>
                    <a:pt x="688156" y="44691"/>
                  </a:cubicBezTo>
                  <a:close/>
                </a:path>
              </a:pathLst>
            </a:custGeom>
            <a:solidFill>
              <a:schemeClr val="bg1">
                <a:lumMod val="85000"/>
              </a:schemeClr>
            </a:solidFill>
            <a:ln w="23341"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EE1B2FBE-0AFA-42EF-BDB7-BB88D6C68A0F}"/>
                </a:ext>
              </a:extLst>
            </p:cNvPr>
            <p:cNvSpPr/>
            <p:nvPr/>
          </p:nvSpPr>
          <p:spPr>
            <a:xfrm>
              <a:off x="10218271" y="2115152"/>
              <a:ext cx="163758" cy="140364"/>
            </a:xfrm>
            <a:custGeom>
              <a:avLst/>
              <a:gdLst>
                <a:gd name="connsiteX0" fmla="*/ 106158 w 163757"/>
                <a:gd name="connsiteY0" fmla="*/ 42994 h 140363"/>
                <a:gd name="connsiteX1" fmla="*/ 122534 w 163757"/>
                <a:gd name="connsiteY1" fmla="*/ 96801 h 140363"/>
                <a:gd name="connsiteX2" fmla="*/ 61710 w 163757"/>
                <a:gd name="connsiteY2" fmla="*/ 71067 h 140363"/>
                <a:gd name="connsiteX3" fmla="*/ 42994 w 163757"/>
                <a:gd name="connsiteY3" fmla="*/ 57031 h 140363"/>
                <a:gd name="connsiteX4" fmla="*/ 61710 w 163757"/>
                <a:gd name="connsiteY4" fmla="*/ 59370 h 140363"/>
                <a:gd name="connsiteX5" fmla="*/ 115516 w 163757"/>
                <a:gd name="connsiteY5" fmla="*/ 89782 h 140363"/>
                <a:gd name="connsiteX6" fmla="*/ 106158 w 163757"/>
                <a:gd name="connsiteY6" fmla="*/ 42994 h 140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757" h="140363">
                  <a:moveTo>
                    <a:pt x="106158" y="42994"/>
                  </a:moveTo>
                  <a:cubicBezTo>
                    <a:pt x="110837" y="66388"/>
                    <a:pt x="143589" y="87443"/>
                    <a:pt x="122534" y="96801"/>
                  </a:cubicBezTo>
                  <a:cubicBezTo>
                    <a:pt x="96801" y="110837"/>
                    <a:pt x="92122" y="85104"/>
                    <a:pt x="61710" y="71067"/>
                  </a:cubicBezTo>
                  <a:cubicBezTo>
                    <a:pt x="54691" y="68728"/>
                    <a:pt x="47673" y="61710"/>
                    <a:pt x="42994" y="57031"/>
                  </a:cubicBezTo>
                  <a:cubicBezTo>
                    <a:pt x="47673" y="57031"/>
                    <a:pt x="59370" y="59370"/>
                    <a:pt x="61710" y="59370"/>
                  </a:cubicBezTo>
                  <a:cubicBezTo>
                    <a:pt x="71067" y="61710"/>
                    <a:pt x="94461" y="94461"/>
                    <a:pt x="115516" y="89782"/>
                  </a:cubicBezTo>
                  <a:cubicBezTo>
                    <a:pt x="129552" y="87443"/>
                    <a:pt x="89782" y="50013"/>
                    <a:pt x="106158" y="42994"/>
                  </a:cubicBezTo>
                  <a:close/>
                </a:path>
              </a:pathLst>
            </a:custGeom>
            <a:solidFill>
              <a:srgbClr val="737171"/>
            </a:solidFill>
            <a:ln w="23341"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550680CE-87E8-4103-93B6-CF75A8201E5C}"/>
                </a:ext>
              </a:extLst>
            </p:cNvPr>
            <p:cNvSpPr/>
            <p:nvPr/>
          </p:nvSpPr>
          <p:spPr>
            <a:xfrm>
              <a:off x="10339920" y="2109185"/>
              <a:ext cx="163758" cy="140364"/>
            </a:xfrm>
            <a:custGeom>
              <a:avLst/>
              <a:gdLst>
                <a:gd name="connsiteX0" fmla="*/ 110837 w 163757"/>
                <a:gd name="connsiteY0" fmla="*/ 46623 h 140363"/>
                <a:gd name="connsiteX1" fmla="*/ 89782 w 163757"/>
                <a:gd name="connsiteY1" fmla="*/ 72356 h 140363"/>
                <a:gd name="connsiteX2" fmla="*/ 64049 w 163757"/>
                <a:gd name="connsiteY2" fmla="*/ 72356 h 140363"/>
                <a:gd name="connsiteX3" fmla="*/ 66388 w 163757"/>
                <a:gd name="connsiteY3" fmla="*/ 48962 h 140363"/>
                <a:gd name="connsiteX4" fmla="*/ 42994 w 163757"/>
                <a:gd name="connsiteY4" fmla="*/ 51302 h 140363"/>
                <a:gd name="connsiteX5" fmla="*/ 106158 w 163757"/>
                <a:gd name="connsiteY5" fmla="*/ 74696 h 140363"/>
                <a:gd name="connsiteX6" fmla="*/ 136570 w 163757"/>
                <a:gd name="connsiteY6" fmla="*/ 48962 h 140363"/>
                <a:gd name="connsiteX7" fmla="*/ 110837 w 163757"/>
                <a:gd name="connsiteY7" fmla="*/ 46623 h 140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3757" h="140363">
                  <a:moveTo>
                    <a:pt x="110837" y="46623"/>
                  </a:moveTo>
                  <a:cubicBezTo>
                    <a:pt x="108497" y="58320"/>
                    <a:pt x="96800" y="65338"/>
                    <a:pt x="89782" y="72356"/>
                  </a:cubicBezTo>
                  <a:cubicBezTo>
                    <a:pt x="80425" y="79374"/>
                    <a:pt x="68728" y="81714"/>
                    <a:pt x="64049" y="72356"/>
                  </a:cubicBezTo>
                  <a:cubicBezTo>
                    <a:pt x="54691" y="55980"/>
                    <a:pt x="61709" y="58320"/>
                    <a:pt x="66388" y="48962"/>
                  </a:cubicBezTo>
                  <a:cubicBezTo>
                    <a:pt x="52352" y="48962"/>
                    <a:pt x="59370" y="51302"/>
                    <a:pt x="42994" y="51302"/>
                  </a:cubicBezTo>
                  <a:cubicBezTo>
                    <a:pt x="64049" y="109787"/>
                    <a:pt x="59370" y="107447"/>
                    <a:pt x="106158" y="74696"/>
                  </a:cubicBezTo>
                  <a:cubicBezTo>
                    <a:pt x="120194" y="65338"/>
                    <a:pt x="124873" y="58320"/>
                    <a:pt x="136570" y="48962"/>
                  </a:cubicBezTo>
                  <a:cubicBezTo>
                    <a:pt x="122534" y="48962"/>
                    <a:pt x="122534" y="37265"/>
                    <a:pt x="110837" y="46623"/>
                  </a:cubicBezTo>
                  <a:close/>
                </a:path>
              </a:pathLst>
            </a:custGeom>
            <a:solidFill>
              <a:srgbClr val="6C6969"/>
            </a:solidFill>
            <a:ln w="23341"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38FB1893-511A-4CC6-B71B-EDD636AA6DDF}"/>
                </a:ext>
              </a:extLst>
            </p:cNvPr>
            <p:cNvSpPr/>
            <p:nvPr/>
          </p:nvSpPr>
          <p:spPr>
            <a:xfrm>
              <a:off x="10473266" y="2083394"/>
              <a:ext cx="140364" cy="116970"/>
            </a:xfrm>
            <a:custGeom>
              <a:avLst/>
              <a:gdLst>
                <a:gd name="connsiteX0" fmla="*/ 94461 w 140363"/>
                <a:gd name="connsiteY0" fmla="*/ 46680 h 116969"/>
                <a:gd name="connsiteX1" fmla="*/ 78085 w 140363"/>
                <a:gd name="connsiteY1" fmla="*/ 72413 h 116969"/>
                <a:gd name="connsiteX2" fmla="*/ 59370 w 140363"/>
                <a:gd name="connsiteY2" fmla="*/ 72413 h 116969"/>
                <a:gd name="connsiteX3" fmla="*/ 61710 w 140363"/>
                <a:gd name="connsiteY3" fmla="*/ 49019 h 116969"/>
                <a:gd name="connsiteX4" fmla="*/ 42994 w 140363"/>
                <a:gd name="connsiteY4" fmla="*/ 49019 h 116969"/>
                <a:gd name="connsiteX5" fmla="*/ 89782 w 140363"/>
                <a:gd name="connsiteY5" fmla="*/ 72413 h 116969"/>
                <a:gd name="connsiteX6" fmla="*/ 113176 w 140363"/>
                <a:gd name="connsiteY6" fmla="*/ 46680 h 116969"/>
                <a:gd name="connsiteX7" fmla="*/ 94461 w 140363"/>
                <a:gd name="connsiteY7" fmla="*/ 46680 h 116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0363" h="116969">
                  <a:moveTo>
                    <a:pt x="94461" y="46680"/>
                  </a:moveTo>
                  <a:cubicBezTo>
                    <a:pt x="92122" y="58377"/>
                    <a:pt x="85104" y="65395"/>
                    <a:pt x="78085" y="72413"/>
                  </a:cubicBezTo>
                  <a:cubicBezTo>
                    <a:pt x="71067" y="79432"/>
                    <a:pt x="64049" y="81771"/>
                    <a:pt x="59370" y="72413"/>
                  </a:cubicBezTo>
                  <a:cubicBezTo>
                    <a:pt x="52352" y="56038"/>
                    <a:pt x="57031" y="58377"/>
                    <a:pt x="61710" y="49019"/>
                  </a:cubicBezTo>
                  <a:cubicBezTo>
                    <a:pt x="50013" y="49019"/>
                    <a:pt x="54691" y="49019"/>
                    <a:pt x="42994" y="49019"/>
                  </a:cubicBezTo>
                  <a:cubicBezTo>
                    <a:pt x="59370" y="107504"/>
                    <a:pt x="54691" y="105165"/>
                    <a:pt x="89782" y="72413"/>
                  </a:cubicBezTo>
                  <a:cubicBezTo>
                    <a:pt x="99140" y="63056"/>
                    <a:pt x="103819" y="56038"/>
                    <a:pt x="113176" y="46680"/>
                  </a:cubicBezTo>
                  <a:cubicBezTo>
                    <a:pt x="103819" y="49019"/>
                    <a:pt x="103819" y="37322"/>
                    <a:pt x="94461" y="46680"/>
                  </a:cubicBezTo>
                  <a:close/>
                </a:path>
              </a:pathLst>
            </a:custGeom>
            <a:solidFill>
              <a:srgbClr val="6C6969"/>
            </a:solidFill>
            <a:ln w="23341" cap="flat">
              <a:noFill/>
              <a:prstDash val="solid"/>
              <a:miter/>
            </a:ln>
          </p:spPr>
          <p:txBody>
            <a:bodyPr rtlCol="0" anchor="ctr"/>
            <a:lstStyle/>
            <a:p>
              <a:endParaRPr lang="en-US"/>
            </a:p>
          </p:txBody>
        </p:sp>
        <p:grpSp>
          <p:nvGrpSpPr>
            <p:cNvPr id="81" name="Group 80">
              <a:extLst>
                <a:ext uri="{FF2B5EF4-FFF2-40B4-BE49-F238E27FC236}">
                  <a16:creationId xmlns:a16="http://schemas.microsoft.com/office/drawing/2014/main" id="{7861DC0B-F6D1-4A17-AE30-9DEEEBBA4B8B}"/>
                </a:ext>
              </a:extLst>
            </p:cNvPr>
            <p:cNvGrpSpPr/>
            <p:nvPr/>
          </p:nvGrpSpPr>
          <p:grpSpPr>
            <a:xfrm>
              <a:off x="8963351" y="2835327"/>
              <a:ext cx="1121835" cy="315595"/>
              <a:chOff x="8963351" y="2835327"/>
              <a:chExt cx="1121835" cy="315595"/>
            </a:xfrm>
          </p:grpSpPr>
          <p:sp>
            <p:nvSpPr>
              <p:cNvPr id="93" name="Freeform: Shape 92">
                <a:extLst>
                  <a:ext uri="{FF2B5EF4-FFF2-40B4-BE49-F238E27FC236}">
                    <a16:creationId xmlns:a16="http://schemas.microsoft.com/office/drawing/2014/main" id="{2406C8FB-9DEA-477B-9CF0-DD562D4E7DFF}"/>
                  </a:ext>
                </a:extLst>
              </p:cNvPr>
              <p:cNvSpPr/>
              <p:nvPr/>
            </p:nvSpPr>
            <p:spPr>
              <a:xfrm>
                <a:off x="9991610" y="2901191"/>
                <a:ext cx="93576" cy="163758"/>
              </a:xfrm>
              <a:custGeom>
                <a:avLst/>
                <a:gdLst>
                  <a:gd name="connsiteX0" fmla="*/ 66128 w 93575"/>
                  <a:gd name="connsiteY0" fmla="*/ 106158 h 163757"/>
                  <a:gd name="connsiteX1" fmla="*/ 45074 w 93575"/>
                  <a:gd name="connsiteY1" fmla="*/ 108498 h 163757"/>
                  <a:gd name="connsiteX2" fmla="*/ 45074 w 93575"/>
                  <a:gd name="connsiteY2" fmla="*/ 42994 h 163757"/>
                  <a:gd name="connsiteX3" fmla="*/ 66128 w 93575"/>
                  <a:gd name="connsiteY3" fmla="*/ 87443 h 163757"/>
                  <a:gd name="connsiteX4" fmla="*/ 66128 w 93575"/>
                  <a:gd name="connsiteY4" fmla="*/ 106158 h 1637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75" h="163757">
                    <a:moveTo>
                      <a:pt x="66128" y="106158"/>
                    </a:moveTo>
                    <a:cubicBezTo>
                      <a:pt x="59110" y="110837"/>
                      <a:pt x="52092" y="141249"/>
                      <a:pt x="45074" y="108498"/>
                    </a:cubicBezTo>
                    <a:cubicBezTo>
                      <a:pt x="40395" y="89782"/>
                      <a:pt x="45074" y="68728"/>
                      <a:pt x="45074" y="42994"/>
                    </a:cubicBezTo>
                    <a:cubicBezTo>
                      <a:pt x="63789" y="57031"/>
                      <a:pt x="49753" y="80425"/>
                      <a:pt x="66128" y="87443"/>
                    </a:cubicBezTo>
                    <a:cubicBezTo>
                      <a:pt x="66128" y="94461"/>
                      <a:pt x="66128" y="101479"/>
                      <a:pt x="66128" y="106158"/>
                    </a:cubicBezTo>
                    <a:close/>
                  </a:path>
                </a:pathLst>
              </a:custGeom>
              <a:solidFill>
                <a:srgbClr val="050505"/>
              </a:solidFill>
              <a:ln w="23341"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EDBBD6E9-79BB-4845-86FF-3B9D0829F051}"/>
                  </a:ext>
                </a:extLst>
              </p:cNvPr>
              <p:cNvSpPr/>
              <p:nvPr/>
            </p:nvSpPr>
            <p:spPr>
              <a:xfrm>
                <a:off x="9071658" y="2854204"/>
                <a:ext cx="444486" cy="257334"/>
              </a:xfrm>
              <a:custGeom>
                <a:avLst/>
                <a:gdLst>
                  <a:gd name="connsiteX0" fmla="*/ 422284 w 444485"/>
                  <a:gd name="connsiteY0" fmla="*/ 183557 h 257333"/>
                  <a:gd name="connsiteX1" fmla="*/ 375496 w 444485"/>
                  <a:gd name="connsiteY1" fmla="*/ 223327 h 257333"/>
                  <a:gd name="connsiteX2" fmla="*/ 66696 w 444485"/>
                  <a:gd name="connsiteY2" fmla="*/ 150805 h 257333"/>
                  <a:gd name="connsiteX3" fmla="*/ 45641 w 444485"/>
                  <a:gd name="connsiteY3" fmla="*/ 94660 h 257333"/>
                  <a:gd name="connsiteX4" fmla="*/ 104126 w 444485"/>
                  <a:gd name="connsiteY4" fmla="*/ 47872 h 257333"/>
                  <a:gd name="connsiteX5" fmla="*/ 377836 w 444485"/>
                  <a:gd name="connsiteY5" fmla="*/ 120393 h 257333"/>
                  <a:gd name="connsiteX6" fmla="*/ 422284 w 444485"/>
                  <a:gd name="connsiteY6" fmla="*/ 183557 h 257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485" h="257333">
                    <a:moveTo>
                      <a:pt x="422284" y="183557"/>
                    </a:moveTo>
                    <a:cubicBezTo>
                      <a:pt x="429303" y="223327"/>
                      <a:pt x="408248" y="232684"/>
                      <a:pt x="375496" y="223327"/>
                    </a:cubicBezTo>
                    <a:cubicBezTo>
                      <a:pt x="272563" y="199933"/>
                      <a:pt x="169629" y="174199"/>
                      <a:pt x="66696" y="150805"/>
                    </a:cubicBezTo>
                    <a:cubicBezTo>
                      <a:pt x="29265" y="141448"/>
                      <a:pt x="47981" y="115714"/>
                      <a:pt x="45641" y="94660"/>
                    </a:cubicBezTo>
                    <a:cubicBezTo>
                      <a:pt x="38623" y="43193"/>
                      <a:pt x="54999" y="36175"/>
                      <a:pt x="104126" y="47872"/>
                    </a:cubicBezTo>
                    <a:cubicBezTo>
                      <a:pt x="197702" y="66587"/>
                      <a:pt x="286599" y="94660"/>
                      <a:pt x="377836" y="120393"/>
                    </a:cubicBezTo>
                    <a:cubicBezTo>
                      <a:pt x="415266" y="132090"/>
                      <a:pt x="431642" y="146127"/>
                      <a:pt x="422284" y="183557"/>
                    </a:cubicBezTo>
                    <a:close/>
                  </a:path>
                </a:pathLst>
              </a:custGeom>
              <a:solidFill>
                <a:srgbClr val="000000"/>
              </a:solidFill>
              <a:ln w="23341"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6818DE43-FC00-4984-AE86-3DF6768FC293}"/>
                  </a:ext>
                </a:extLst>
              </p:cNvPr>
              <p:cNvSpPr/>
              <p:nvPr/>
            </p:nvSpPr>
            <p:spPr>
              <a:xfrm>
                <a:off x="9480134" y="2950191"/>
                <a:ext cx="257334" cy="187152"/>
              </a:xfrm>
              <a:custGeom>
                <a:avLst/>
                <a:gdLst>
                  <a:gd name="connsiteX0" fmla="*/ 229034 w 257333"/>
                  <a:gd name="connsiteY0" fmla="*/ 80552 h 187151"/>
                  <a:gd name="connsiteX1" fmla="*/ 219676 w 257333"/>
                  <a:gd name="connsiteY1" fmla="*/ 122661 h 187151"/>
                  <a:gd name="connsiteX2" fmla="*/ 189264 w 257333"/>
                  <a:gd name="connsiteY2" fmla="*/ 153074 h 187151"/>
                  <a:gd name="connsiteX3" fmla="*/ 67615 w 257333"/>
                  <a:gd name="connsiteY3" fmla="*/ 141377 h 187151"/>
                  <a:gd name="connsiteX4" fmla="*/ 46561 w 257333"/>
                  <a:gd name="connsiteY4" fmla="*/ 89910 h 187151"/>
                  <a:gd name="connsiteX5" fmla="*/ 69955 w 257333"/>
                  <a:gd name="connsiteY5" fmla="*/ 43122 h 187151"/>
                  <a:gd name="connsiteX6" fmla="*/ 224355 w 257333"/>
                  <a:gd name="connsiteY6" fmla="*/ 66516 h 187151"/>
                  <a:gd name="connsiteX7" fmla="*/ 229034 w 257333"/>
                  <a:gd name="connsiteY7" fmla="*/ 80552 h 187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7333" h="187151">
                    <a:moveTo>
                      <a:pt x="229034" y="80552"/>
                    </a:moveTo>
                    <a:cubicBezTo>
                      <a:pt x="214997" y="92249"/>
                      <a:pt x="219676" y="108625"/>
                      <a:pt x="219676" y="122661"/>
                    </a:cubicBezTo>
                    <a:cubicBezTo>
                      <a:pt x="222016" y="143716"/>
                      <a:pt x="212658" y="155413"/>
                      <a:pt x="189264" y="153074"/>
                    </a:cubicBezTo>
                    <a:cubicBezTo>
                      <a:pt x="149494" y="148395"/>
                      <a:pt x="107385" y="146055"/>
                      <a:pt x="67615" y="141377"/>
                    </a:cubicBezTo>
                    <a:cubicBezTo>
                      <a:pt x="30185" y="136698"/>
                      <a:pt x="46561" y="108625"/>
                      <a:pt x="46561" y="89910"/>
                    </a:cubicBezTo>
                    <a:cubicBezTo>
                      <a:pt x="44221" y="71195"/>
                      <a:pt x="41882" y="40782"/>
                      <a:pt x="69955" y="43122"/>
                    </a:cubicBezTo>
                    <a:cubicBezTo>
                      <a:pt x="121421" y="47801"/>
                      <a:pt x="172888" y="57158"/>
                      <a:pt x="224355" y="66516"/>
                    </a:cubicBezTo>
                    <a:cubicBezTo>
                      <a:pt x="229034" y="66516"/>
                      <a:pt x="229034" y="75873"/>
                      <a:pt x="229034" y="80552"/>
                    </a:cubicBezTo>
                    <a:close/>
                  </a:path>
                </a:pathLst>
              </a:custGeom>
              <a:solidFill>
                <a:srgbClr val="020202"/>
              </a:solidFill>
              <a:ln w="23341"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F7BF8983-87BD-4BB4-AD7C-3F004B8BA737}"/>
                  </a:ext>
                </a:extLst>
              </p:cNvPr>
              <p:cNvSpPr/>
              <p:nvPr/>
            </p:nvSpPr>
            <p:spPr>
              <a:xfrm>
                <a:off x="9682317" y="2963770"/>
                <a:ext cx="280728" cy="187152"/>
              </a:xfrm>
              <a:custGeom>
                <a:avLst/>
                <a:gdLst>
                  <a:gd name="connsiteX0" fmla="*/ 239736 w 280727"/>
                  <a:gd name="connsiteY0" fmla="*/ 57616 h 187151"/>
                  <a:gd name="connsiteX1" fmla="*/ 237397 w 280727"/>
                  <a:gd name="connsiteY1" fmla="*/ 104404 h 187151"/>
                  <a:gd name="connsiteX2" fmla="*/ 211663 w 280727"/>
                  <a:gd name="connsiteY2" fmla="*/ 141834 h 187151"/>
                  <a:gd name="connsiteX3" fmla="*/ 80657 w 280727"/>
                  <a:gd name="connsiteY3" fmla="*/ 151192 h 187151"/>
                  <a:gd name="connsiteX4" fmla="*/ 47906 w 280727"/>
                  <a:gd name="connsiteY4" fmla="*/ 99725 h 187151"/>
                  <a:gd name="connsiteX5" fmla="*/ 66621 w 280727"/>
                  <a:gd name="connsiteY5" fmla="*/ 45919 h 187151"/>
                  <a:gd name="connsiteX6" fmla="*/ 235057 w 280727"/>
                  <a:gd name="connsiteY6" fmla="*/ 43579 h 187151"/>
                  <a:gd name="connsiteX7" fmla="*/ 239736 w 280727"/>
                  <a:gd name="connsiteY7" fmla="*/ 57616 h 187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0727" h="187151">
                    <a:moveTo>
                      <a:pt x="239736" y="57616"/>
                    </a:moveTo>
                    <a:cubicBezTo>
                      <a:pt x="225700" y="71652"/>
                      <a:pt x="235057" y="88028"/>
                      <a:pt x="237397" y="104404"/>
                    </a:cubicBezTo>
                    <a:cubicBezTo>
                      <a:pt x="244415" y="127798"/>
                      <a:pt x="235057" y="139495"/>
                      <a:pt x="211663" y="141834"/>
                    </a:cubicBezTo>
                    <a:cubicBezTo>
                      <a:pt x="167215" y="144173"/>
                      <a:pt x="125106" y="148852"/>
                      <a:pt x="80657" y="151192"/>
                    </a:cubicBezTo>
                    <a:cubicBezTo>
                      <a:pt x="40887" y="153531"/>
                      <a:pt x="52584" y="120779"/>
                      <a:pt x="47906" y="99725"/>
                    </a:cubicBezTo>
                    <a:cubicBezTo>
                      <a:pt x="43227" y="78670"/>
                      <a:pt x="33869" y="48258"/>
                      <a:pt x="66621" y="45919"/>
                    </a:cubicBezTo>
                    <a:cubicBezTo>
                      <a:pt x="122766" y="41240"/>
                      <a:pt x="178912" y="43579"/>
                      <a:pt x="235057" y="43579"/>
                    </a:cubicBezTo>
                    <a:cubicBezTo>
                      <a:pt x="235057" y="43579"/>
                      <a:pt x="237397" y="52937"/>
                      <a:pt x="239736" y="57616"/>
                    </a:cubicBezTo>
                    <a:close/>
                  </a:path>
                </a:pathLst>
              </a:custGeom>
              <a:solidFill>
                <a:srgbClr val="020202"/>
              </a:solidFill>
              <a:ln w="23341"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E07ACDAD-F124-47B3-9B8B-21F9EEC04D71}"/>
                  </a:ext>
                </a:extLst>
              </p:cNvPr>
              <p:cNvSpPr/>
              <p:nvPr/>
            </p:nvSpPr>
            <p:spPr>
              <a:xfrm>
                <a:off x="8963351" y="2835327"/>
                <a:ext cx="140364" cy="187152"/>
              </a:xfrm>
              <a:custGeom>
                <a:avLst/>
                <a:gdLst>
                  <a:gd name="connsiteX0" fmla="*/ 43997 w 140363"/>
                  <a:gd name="connsiteY0" fmla="*/ 99500 h 187151"/>
                  <a:gd name="connsiteX1" fmla="*/ 76749 w 140363"/>
                  <a:gd name="connsiteY1" fmla="*/ 43355 h 187151"/>
                  <a:gd name="connsiteX2" fmla="*/ 104821 w 140363"/>
                  <a:gd name="connsiteY2" fmla="*/ 113537 h 187151"/>
                  <a:gd name="connsiteX3" fmla="*/ 72070 w 140363"/>
                  <a:gd name="connsiteY3" fmla="*/ 155646 h 187151"/>
                  <a:gd name="connsiteX4" fmla="*/ 43997 w 140363"/>
                  <a:gd name="connsiteY4" fmla="*/ 99500 h 187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363" h="187151">
                    <a:moveTo>
                      <a:pt x="43997" y="99500"/>
                    </a:moveTo>
                    <a:cubicBezTo>
                      <a:pt x="53355" y="80785"/>
                      <a:pt x="27621" y="38676"/>
                      <a:pt x="76749" y="43355"/>
                    </a:cubicBezTo>
                    <a:cubicBezTo>
                      <a:pt x="130555" y="48033"/>
                      <a:pt x="100143" y="90143"/>
                      <a:pt x="104821" y="113537"/>
                    </a:cubicBezTo>
                    <a:cubicBezTo>
                      <a:pt x="109500" y="134591"/>
                      <a:pt x="107161" y="157985"/>
                      <a:pt x="72070" y="155646"/>
                    </a:cubicBezTo>
                    <a:cubicBezTo>
                      <a:pt x="27621" y="153306"/>
                      <a:pt x="48676" y="120555"/>
                      <a:pt x="43997" y="99500"/>
                    </a:cubicBezTo>
                    <a:close/>
                  </a:path>
                </a:pathLst>
              </a:custGeom>
              <a:solidFill>
                <a:srgbClr val="000000"/>
              </a:solidFill>
              <a:ln w="23341"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E974E0C3-CE9C-42EB-9F81-170B5D827B49}"/>
                  </a:ext>
                </a:extLst>
              </p:cNvPr>
              <p:cNvSpPr/>
              <p:nvPr/>
            </p:nvSpPr>
            <p:spPr>
              <a:xfrm>
                <a:off x="9892135" y="2926594"/>
                <a:ext cx="163758" cy="187152"/>
              </a:xfrm>
              <a:custGeom>
                <a:avLst/>
                <a:gdLst>
                  <a:gd name="connsiteX0" fmla="*/ 46294 w 163757"/>
                  <a:gd name="connsiteY0" fmla="*/ 155616 h 187151"/>
                  <a:gd name="connsiteX1" fmla="*/ 43954 w 163757"/>
                  <a:gd name="connsiteY1" fmla="*/ 111167 h 187151"/>
                  <a:gd name="connsiteX2" fmla="*/ 100100 w 163757"/>
                  <a:gd name="connsiteY2" fmla="*/ 45664 h 187151"/>
                  <a:gd name="connsiteX3" fmla="*/ 123494 w 163757"/>
                  <a:gd name="connsiteY3" fmla="*/ 64379 h 187151"/>
                  <a:gd name="connsiteX4" fmla="*/ 46294 w 163757"/>
                  <a:gd name="connsiteY4" fmla="*/ 155616 h 187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757" h="187151">
                    <a:moveTo>
                      <a:pt x="46294" y="155616"/>
                    </a:moveTo>
                    <a:cubicBezTo>
                      <a:pt x="46294" y="141579"/>
                      <a:pt x="46294" y="125204"/>
                      <a:pt x="43954" y="111167"/>
                    </a:cubicBezTo>
                    <a:cubicBezTo>
                      <a:pt x="36936" y="66719"/>
                      <a:pt x="69688" y="57361"/>
                      <a:pt x="100100" y="45664"/>
                    </a:cubicBezTo>
                    <a:cubicBezTo>
                      <a:pt x="116476" y="38646"/>
                      <a:pt x="123494" y="45664"/>
                      <a:pt x="123494" y="64379"/>
                    </a:cubicBezTo>
                    <a:cubicBezTo>
                      <a:pt x="121155" y="115846"/>
                      <a:pt x="102439" y="153276"/>
                      <a:pt x="46294" y="155616"/>
                    </a:cubicBezTo>
                    <a:close/>
                  </a:path>
                </a:pathLst>
              </a:custGeom>
              <a:solidFill>
                <a:srgbClr val="020202"/>
              </a:solidFill>
              <a:ln w="23341" cap="flat">
                <a:noFill/>
                <a:prstDash val="solid"/>
                <a:miter/>
              </a:ln>
            </p:spPr>
            <p:txBody>
              <a:bodyPr rtlCol="0" anchor="ctr"/>
              <a:lstStyle/>
              <a:p>
                <a:endParaRPr lang="en-US"/>
              </a:p>
            </p:txBody>
          </p:sp>
        </p:grpSp>
        <p:sp>
          <p:nvSpPr>
            <p:cNvPr id="82" name="Freeform: Shape 81">
              <a:extLst>
                <a:ext uri="{FF2B5EF4-FFF2-40B4-BE49-F238E27FC236}">
                  <a16:creationId xmlns:a16="http://schemas.microsoft.com/office/drawing/2014/main" id="{713C1285-164A-4BE6-A7A4-A6EDF3261F38}"/>
                </a:ext>
              </a:extLst>
            </p:cNvPr>
            <p:cNvSpPr/>
            <p:nvPr/>
          </p:nvSpPr>
          <p:spPr>
            <a:xfrm>
              <a:off x="9763854" y="2540923"/>
              <a:ext cx="116970" cy="116970"/>
            </a:xfrm>
            <a:custGeom>
              <a:avLst/>
              <a:gdLst>
                <a:gd name="connsiteX0" fmla="*/ 66963 w 116969"/>
                <a:gd name="connsiteY0" fmla="*/ 42994 h 116969"/>
                <a:gd name="connsiteX1" fmla="*/ 85678 w 116969"/>
                <a:gd name="connsiteY1" fmla="*/ 66388 h 116969"/>
                <a:gd name="connsiteX2" fmla="*/ 59945 w 116969"/>
                <a:gd name="connsiteY2" fmla="*/ 87443 h 116969"/>
                <a:gd name="connsiteX3" fmla="*/ 43569 w 116969"/>
                <a:gd name="connsiteY3" fmla="*/ 61709 h 116969"/>
                <a:gd name="connsiteX4" fmla="*/ 66963 w 116969"/>
                <a:gd name="connsiteY4" fmla="*/ 42994 h 116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969" h="116969">
                  <a:moveTo>
                    <a:pt x="66963" y="42994"/>
                  </a:moveTo>
                  <a:cubicBezTo>
                    <a:pt x="78660" y="45334"/>
                    <a:pt x="88017" y="54691"/>
                    <a:pt x="85678" y="66388"/>
                  </a:cubicBezTo>
                  <a:cubicBezTo>
                    <a:pt x="85678" y="80425"/>
                    <a:pt x="76320" y="92122"/>
                    <a:pt x="59945" y="87443"/>
                  </a:cubicBezTo>
                  <a:cubicBezTo>
                    <a:pt x="45908" y="85103"/>
                    <a:pt x="41229" y="73406"/>
                    <a:pt x="43569" y="61709"/>
                  </a:cubicBezTo>
                  <a:cubicBezTo>
                    <a:pt x="45908" y="50012"/>
                    <a:pt x="52926" y="42994"/>
                    <a:pt x="66963" y="42994"/>
                  </a:cubicBezTo>
                  <a:close/>
                </a:path>
              </a:pathLst>
            </a:custGeom>
            <a:solidFill>
              <a:srgbClr val="D6D6D6"/>
            </a:solidFill>
            <a:ln w="23341"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7C1C2E57-7410-4081-BF43-D69CA90C72F7}"/>
                </a:ext>
              </a:extLst>
            </p:cNvPr>
            <p:cNvSpPr/>
            <p:nvPr/>
          </p:nvSpPr>
          <p:spPr>
            <a:xfrm>
              <a:off x="9783143" y="2858633"/>
              <a:ext cx="116970" cy="116970"/>
            </a:xfrm>
            <a:custGeom>
              <a:avLst/>
              <a:gdLst>
                <a:gd name="connsiteX0" fmla="*/ 80425 w 116969"/>
                <a:gd name="connsiteY0" fmla="*/ 59818 h 116969"/>
                <a:gd name="connsiteX1" fmla="*/ 64049 w 116969"/>
                <a:gd name="connsiteY1" fmla="*/ 80873 h 116969"/>
                <a:gd name="connsiteX2" fmla="*/ 42994 w 116969"/>
                <a:gd name="connsiteY2" fmla="*/ 64497 h 116969"/>
                <a:gd name="connsiteX3" fmla="*/ 61710 w 116969"/>
                <a:gd name="connsiteY3" fmla="*/ 43443 h 116969"/>
                <a:gd name="connsiteX4" fmla="*/ 80425 w 116969"/>
                <a:gd name="connsiteY4" fmla="*/ 59818 h 116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969" h="116969">
                  <a:moveTo>
                    <a:pt x="80425" y="59818"/>
                  </a:moveTo>
                  <a:cubicBezTo>
                    <a:pt x="80425" y="71515"/>
                    <a:pt x="75746" y="78534"/>
                    <a:pt x="64049" y="80873"/>
                  </a:cubicBezTo>
                  <a:cubicBezTo>
                    <a:pt x="52352" y="80873"/>
                    <a:pt x="45334" y="73855"/>
                    <a:pt x="42994" y="64497"/>
                  </a:cubicBezTo>
                  <a:cubicBezTo>
                    <a:pt x="42994" y="52800"/>
                    <a:pt x="50013" y="45782"/>
                    <a:pt x="61710" y="43443"/>
                  </a:cubicBezTo>
                  <a:cubicBezTo>
                    <a:pt x="71067" y="41103"/>
                    <a:pt x="78085" y="48121"/>
                    <a:pt x="80425" y="59818"/>
                  </a:cubicBezTo>
                  <a:close/>
                </a:path>
              </a:pathLst>
            </a:custGeom>
            <a:solidFill>
              <a:srgbClr val="CFCFCF"/>
            </a:solidFill>
            <a:ln w="23341"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FDC181A1-23A8-41BA-BC82-549D7E7487B9}"/>
                </a:ext>
              </a:extLst>
            </p:cNvPr>
            <p:cNvSpPr/>
            <p:nvPr/>
          </p:nvSpPr>
          <p:spPr>
            <a:xfrm>
              <a:off x="9700816" y="2238692"/>
              <a:ext cx="116970" cy="116970"/>
            </a:xfrm>
            <a:custGeom>
              <a:avLst/>
              <a:gdLst>
                <a:gd name="connsiteX0" fmla="*/ 59818 w 116969"/>
                <a:gd name="connsiteY0" fmla="*/ 80873 h 116969"/>
                <a:gd name="connsiteX1" fmla="*/ 43443 w 116969"/>
                <a:gd name="connsiteY1" fmla="*/ 59818 h 116969"/>
                <a:gd name="connsiteX2" fmla="*/ 64497 w 116969"/>
                <a:gd name="connsiteY2" fmla="*/ 43443 h 116969"/>
                <a:gd name="connsiteX3" fmla="*/ 78534 w 116969"/>
                <a:gd name="connsiteY3" fmla="*/ 62158 h 116969"/>
                <a:gd name="connsiteX4" fmla="*/ 59818 w 116969"/>
                <a:gd name="connsiteY4" fmla="*/ 80873 h 116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969" h="116969">
                  <a:moveTo>
                    <a:pt x="59818" y="80873"/>
                  </a:moveTo>
                  <a:cubicBezTo>
                    <a:pt x="48121" y="78534"/>
                    <a:pt x="41103" y="73855"/>
                    <a:pt x="43443" y="59818"/>
                  </a:cubicBezTo>
                  <a:cubicBezTo>
                    <a:pt x="45782" y="48121"/>
                    <a:pt x="52800" y="41103"/>
                    <a:pt x="64497" y="43443"/>
                  </a:cubicBezTo>
                  <a:cubicBezTo>
                    <a:pt x="73855" y="45782"/>
                    <a:pt x="80873" y="52800"/>
                    <a:pt x="78534" y="62158"/>
                  </a:cubicBezTo>
                  <a:cubicBezTo>
                    <a:pt x="78534" y="73855"/>
                    <a:pt x="71515" y="80873"/>
                    <a:pt x="59818" y="80873"/>
                  </a:cubicBezTo>
                  <a:close/>
                </a:path>
              </a:pathLst>
            </a:custGeom>
            <a:solidFill>
              <a:srgbClr val="D6D5D5"/>
            </a:solidFill>
            <a:ln w="23341"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1CF48D5F-723B-4936-A333-7E8A5D230621}"/>
                </a:ext>
              </a:extLst>
            </p:cNvPr>
            <p:cNvSpPr/>
            <p:nvPr/>
          </p:nvSpPr>
          <p:spPr>
            <a:xfrm>
              <a:off x="9371409" y="468215"/>
              <a:ext cx="561456" cy="725214"/>
            </a:xfrm>
            <a:custGeom>
              <a:avLst/>
              <a:gdLst>
                <a:gd name="connsiteX0" fmla="*/ 515553 w 561455"/>
                <a:gd name="connsiteY0" fmla="*/ 42994 h 725213"/>
                <a:gd name="connsiteX1" fmla="*/ 501517 w 561455"/>
                <a:gd name="connsiteY1" fmla="*/ 57031 h 725213"/>
                <a:gd name="connsiteX2" fmla="*/ 506195 w 561455"/>
                <a:gd name="connsiteY2" fmla="*/ 204413 h 725213"/>
                <a:gd name="connsiteX3" fmla="*/ 396244 w 561455"/>
                <a:gd name="connsiteY3" fmla="*/ 534268 h 725213"/>
                <a:gd name="connsiteX4" fmla="*/ 351795 w 561455"/>
                <a:gd name="connsiteY4" fmla="*/ 597432 h 725213"/>
                <a:gd name="connsiteX5" fmla="*/ 293310 w 561455"/>
                <a:gd name="connsiteY5" fmla="*/ 691008 h 725213"/>
                <a:gd name="connsiteX6" fmla="*/ 42994 w 561455"/>
                <a:gd name="connsiteY6" fmla="*/ 564680 h 725213"/>
                <a:gd name="connsiteX7" fmla="*/ 283952 w 561455"/>
                <a:gd name="connsiteY7" fmla="*/ 700366 h 725213"/>
                <a:gd name="connsiteX8" fmla="*/ 326062 w 561455"/>
                <a:gd name="connsiteY8" fmla="*/ 681650 h 725213"/>
                <a:gd name="connsiteX9" fmla="*/ 363492 w 561455"/>
                <a:gd name="connsiteY9" fmla="*/ 595093 h 725213"/>
                <a:gd name="connsiteX10" fmla="*/ 398583 w 561455"/>
                <a:gd name="connsiteY10" fmla="*/ 543626 h 725213"/>
                <a:gd name="connsiteX11" fmla="*/ 468765 w 561455"/>
                <a:gd name="connsiteY11" fmla="*/ 412619 h 725213"/>
                <a:gd name="connsiteX12" fmla="*/ 515553 w 561455"/>
                <a:gd name="connsiteY12" fmla="*/ 206752 h 725213"/>
                <a:gd name="connsiteX13" fmla="*/ 515553 w 561455"/>
                <a:gd name="connsiteY13" fmla="*/ 42994 h 725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1455" h="725213">
                  <a:moveTo>
                    <a:pt x="515553" y="42994"/>
                  </a:moveTo>
                  <a:cubicBezTo>
                    <a:pt x="503856" y="50013"/>
                    <a:pt x="513214" y="50013"/>
                    <a:pt x="501517" y="57031"/>
                  </a:cubicBezTo>
                  <a:cubicBezTo>
                    <a:pt x="506195" y="106158"/>
                    <a:pt x="510874" y="143589"/>
                    <a:pt x="506195" y="204413"/>
                  </a:cubicBezTo>
                  <a:cubicBezTo>
                    <a:pt x="424316" y="354134"/>
                    <a:pt x="517892" y="396244"/>
                    <a:pt x="396244" y="534268"/>
                  </a:cubicBezTo>
                  <a:cubicBezTo>
                    <a:pt x="384547" y="548305"/>
                    <a:pt x="351795" y="597432"/>
                    <a:pt x="351795" y="597432"/>
                  </a:cubicBezTo>
                  <a:cubicBezTo>
                    <a:pt x="330740" y="632523"/>
                    <a:pt x="309686" y="695687"/>
                    <a:pt x="293310" y="691008"/>
                  </a:cubicBezTo>
                  <a:cubicBezTo>
                    <a:pt x="220789" y="665275"/>
                    <a:pt x="106158" y="613808"/>
                    <a:pt x="42994" y="564680"/>
                  </a:cubicBezTo>
                  <a:cubicBezTo>
                    <a:pt x="110837" y="632523"/>
                    <a:pt x="197395" y="669953"/>
                    <a:pt x="283952" y="700366"/>
                  </a:cubicBezTo>
                  <a:cubicBezTo>
                    <a:pt x="300328" y="705044"/>
                    <a:pt x="319043" y="698026"/>
                    <a:pt x="326062" y="681650"/>
                  </a:cubicBezTo>
                  <a:cubicBezTo>
                    <a:pt x="337759" y="653578"/>
                    <a:pt x="356474" y="611468"/>
                    <a:pt x="363492" y="595093"/>
                  </a:cubicBezTo>
                  <a:cubicBezTo>
                    <a:pt x="363492" y="595093"/>
                    <a:pt x="386886" y="560002"/>
                    <a:pt x="398583" y="543626"/>
                  </a:cubicBezTo>
                  <a:cubicBezTo>
                    <a:pt x="431335" y="503856"/>
                    <a:pt x="461747" y="464086"/>
                    <a:pt x="468765" y="412619"/>
                  </a:cubicBezTo>
                  <a:cubicBezTo>
                    <a:pt x="475783" y="342437"/>
                    <a:pt x="473444" y="269916"/>
                    <a:pt x="515553" y="206752"/>
                  </a:cubicBezTo>
                  <a:cubicBezTo>
                    <a:pt x="527250" y="148267"/>
                    <a:pt x="515553" y="101479"/>
                    <a:pt x="515553" y="42994"/>
                  </a:cubicBezTo>
                  <a:close/>
                </a:path>
              </a:pathLst>
            </a:custGeom>
            <a:solidFill>
              <a:srgbClr val="949393"/>
            </a:solidFill>
            <a:ln w="23341"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9E8614FF-0EC3-42B0-879C-B53AD511312F}"/>
                </a:ext>
              </a:extLst>
            </p:cNvPr>
            <p:cNvSpPr/>
            <p:nvPr/>
          </p:nvSpPr>
          <p:spPr>
            <a:xfrm>
              <a:off x="9783143" y="2049064"/>
              <a:ext cx="210546" cy="116970"/>
            </a:xfrm>
            <a:custGeom>
              <a:avLst/>
              <a:gdLst>
                <a:gd name="connsiteX0" fmla="*/ 159964 w 210545"/>
                <a:gd name="connsiteY0" fmla="*/ 73991 h 116969"/>
                <a:gd name="connsiteX1" fmla="*/ 42994 w 210545"/>
                <a:gd name="connsiteY1" fmla="*/ 55276 h 116969"/>
                <a:gd name="connsiteX2" fmla="*/ 190376 w 210545"/>
                <a:gd name="connsiteY2" fmla="*/ 55276 h 116969"/>
                <a:gd name="connsiteX3" fmla="*/ 159964 w 210545"/>
                <a:gd name="connsiteY3" fmla="*/ 73991 h 116969"/>
              </a:gdLst>
              <a:ahLst/>
              <a:cxnLst>
                <a:cxn ang="0">
                  <a:pos x="connsiteX0" y="connsiteY0"/>
                </a:cxn>
                <a:cxn ang="0">
                  <a:pos x="connsiteX1" y="connsiteY1"/>
                </a:cxn>
                <a:cxn ang="0">
                  <a:pos x="connsiteX2" y="connsiteY2"/>
                </a:cxn>
                <a:cxn ang="0">
                  <a:pos x="connsiteX3" y="connsiteY3"/>
                </a:cxn>
              </a:cxnLst>
              <a:rect l="l" t="t" r="r" b="b"/>
              <a:pathLst>
                <a:path w="210545" h="116969">
                  <a:moveTo>
                    <a:pt x="159964" y="73991"/>
                  </a:moveTo>
                  <a:cubicBezTo>
                    <a:pt x="127213" y="34222"/>
                    <a:pt x="82764" y="69313"/>
                    <a:pt x="42994" y="55276"/>
                  </a:cubicBezTo>
                  <a:cubicBezTo>
                    <a:pt x="92122" y="38900"/>
                    <a:pt x="136570" y="38900"/>
                    <a:pt x="190376" y="55276"/>
                  </a:cubicBezTo>
                  <a:cubicBezTo>
                    <a:pt x="181019" y="59955"/>
                    <a:pt x="171661" y="66973"/>
                    <a:pt x="159964" y="73991"/>
                  </a:cubicBezTo>
                  <a:close/>
                </a:path>
              </a:pathLst>
            </a:custGeom>
            <a:solidFill>
              <a:srgbClr val="AFAEAE"/>
            </a:solidFill>
            <a:ln w="23341"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13E9D6CB-F1D7-4804-95F5-2E0F367DAAA5}"/>
                </a:ext>
              </a:extLst>
            </p:cNvPr>
            <p:cNvSpPr/>
            <p:nvPr/>
          </p:nvSpPr>
          <p:spPr>
            <a:xfrm>
              <a:off x="9682264" y="2227159"/>
              <a:ext cx="163758" cy="772002"/>
            </a:xfrm>
            <a:custGeom>
              <a:avLst/>
              <a:gdLst>
                <a:gd name="connsiteX0" fmla="*/ 122818 w 163757"/>
                <a:gd name="connsiteY0" fmla="*/ 412904 h 772001"/>
                <a:gd name="connsiteX1" fmla="*/ 73691 w 163757"/>
                <a:gd name="connsiteY1" fmla="*/ 244467 h 772001"/>
                <a:gd name="connsiteX2" fmla="*/ 38600 w 163757"/>
                <a:gd name="connsiteY2" fmla="*/ 45618 h 772001"/>
                <a:gd name="connsiteX3" fmla="*/ 17545 w 163757"/>
                <a:gd name="connsiteY3" fmla="*/ 17545 h 772001"/>
                <a:gd name="connsiteX4" fmla="*/ 17545 w 163757"/>
                <a:gd name="connsiteY4" fmla="*/ 17545 h 772001"/>
                <a:gd name="connsiteX5" fmla="*/ 57315 w 163757"/>
                <a:gd name="connsiteY5" fmla="*/ 214055 h 772001"/>
                <a:gd name="connsiteX6" fmla="*/ 106443 w 163757"/>
                <a:gd name="connsiteY6" fmla="*/ 412904 h 772001"/>
                <a:gd name="connsiteX7" fmla="*/ 115800 w 163757"/>
                <a:gd name="connsiteY7" fmla="*/ 674917 h 772001"/>
                <a:gd name="connsiteX8" fmla="*/ 92406 w 163757"/>
                <a:gd name="connsiteY8" fmla="*/ 754456 h 772001"/>
                <a:gd name="connsiteX9" fmla="*/ 104103 w 163757"/>
                <a:gd name="connsiteY9" fmla="*/ 756796 h 772001"/>
                <a:gd name="connsiteX10" fmla="*/ 132176 w 163757"/>
                <a:gd name="connsiteY10" fmla="*/ 677256 h 772001"/>
                <a:gd name="connsiteX11" fmla="*/ 122818 w 163757"/>
                <a:gd name="connsiteY11" fmla="*/ 412904 h 77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3757" h="772001">
                  <a:moveTo>
                    <a:pt x="122818" y="412904"/>
                  </a:moveTo>
                  <a:cubicBezTo>
                    <a:pt x="94746" y="359098"/>
                    <a:pt x="71352" y="300613"/>
                    <a:pt x="73691" y="244467"/>
                  </a:cubicBezTo>
                  <a:cubicBezTo>
                    <a:pt x="76030" y="174285"/>
                    <a:pt x="54976" y="111121"/>
                    <a:pt x="38600" y="45618"/>
                  </a:cubicBezTo>
                  <a:cubicBezTo>
                    <a:pt x="36261" y="31582"/>
                    <a:pt x="36261" y="17545"/>
                    <a:pt x="17545" y="17545"/>
                  </a:cubicBezTo>
                  <a:lnTo>
                    <a:pt x="17545" y="17545"/>
                  </a:lnTo>
                  <a:cubicBezTo>
                    <a:pt x="22224" y="85388"/>
                    <a:pt x="61994" y="146212"/>
                    <a:pt x="57315" y="214055"/>
                  </a:cubicBezTo>
                  <a:cubicBezTo>
                    <a:pt x="52636" y="284237"/>
                    <a:pt x="76030" y="349740"/>
                    <a:pt x="106443" y="412904"/>
                  </a:cubicBezTo>
                  <a:cubicBezTo>
                    <a:pt x="148552" y="497122"/>
                    <a:pt x="169606" y="583680"/>
                    <a:pt x="115800" y="674917"/>
                  </a:cubicBezTo>
                  <a:cubicBezTo>
                    <a:pt x="101764" y="698311"/>
                    <a:pt x="99424" y="728723"/>
                    <a:pt x="92406" y="754456"/>
                  </a:cubicBezTo>
                  <a:cubicBezTo>
                    <a:pt x="97085" y="754456"/>
                    <a:pt x="99424" y="756796"/>
                    <a:pt x="104103" y="756796"/>
                  </a:cubicBezTo>
                  <a:cubicBezTo>
                    <a:pt x="113461" y="731062"/>
                    <a:pt x="118140" y="700650"/>
                    <a:pt x="132176" y="677256"/>
                  </a:cubicBezTo>
                  <a:cubicBezTo>
                    <a:pt x="188322" y="586019"/>
                    <a:pt x="167267" y="499462"/>
                    <a:pt x="122818" y="412904"/>
                  </a:cubicBezTo>
                  <a:close/>
                </a:path>
              </a:pathLst>
            </a:custGeom>
            <a:solidFill>
              <a:srgbClr val="AEADAD"/>
            </a:solid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D18D2A3D-BFAF-4132-A072-873AD850F83F}"/>
                </a:ext>
              </a:extLst>
            </p:cNvPr>
            <p:cNvSpPr/>
            <p:nvPr/>
          </p:nvSpPr>
          <p:spPr>
            <a:xfrm>
              <a:off x="9605064" y="1537036"/>
              <a:ext cx="70182" cy="538062"/>
            </a:xfrm>
            <a:custGeom>
              <a:avLst/>
              <a:gdLst>
                <a:gd name="connsiteX0" fmla="*/ 43279 w 70181"/>
                <a:gd name="connsiteY0" fmla="*/ 267861 h 538061"/>
                <a:gd name="connsiteX1" fmla="*/ 29242 w 70181"/>
                <a:gd name="connsiteY1" fmla="*/ 127497 h 538061"/>
                <a:gd name="connsiteX2" fmla="*/ 26903 w 70181"/>
                <a:gd name="connsiteY2" fmla="*/ 17545 h 538061"/>
                <a:gd name="connsiteX3" fmla="*/ 17545 w 70181"/>
                <a:gd name="connsiteY3" fmla="*/ 50297 h 538061"/>
                <a:gd name="connsiteX4" fmla="*/ 19885 w 70181"/>
                <a:gd name="connsiteY4" fmla="*/ 139194 h 538061"/>
                <a:gd name="connsiteX5" fmla="*/ 19885 w 70181"/>
                <a:gd name="connsiteY5" fmla="*/ 139194 h 538061"/>
                <a:gd name="connsiteX6" fmla="*/ 19885 w 70181"/>
                <a:gd name="connsiteY6" fmla="*/ 139194 h 538061"/>
                <a:gd name="connsiteX7" fmla="*/ 45618 w 70181"/>
                <a:gd name="connsiteY7" fmla="*/ 536892 h 538061"/>
                <a:gd name="connsiteX8" fmla="*/ 64333 w 70181"/>
                <a:gd name="connsiteY8" fmla="*/ 527535 h 538061"/>
                <a:gd name="connsiteX9" fmla="*/ 43279 w 70181"/>
                <a:gd name="connsiteY9" fmla="*/ 267861 h 538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181" h="538061">
                  <a:moveTo>
                    <a:pt x="43279" y="267861"/>
                  </a:moveTo>
                  <a:cubicBezTo>
                    <a:pt x="40939" y="228092"/>
                    <a:pt x="31582" y="171946"/>
                    <a:pt x="29242" y="127497"/>
                  </a:cubicBezTo>
                  <a:cubicBezTo>
                    <a:pt x="29242" y="87728"/>
                    <a:pt x="26903" y="57315"/>
                    <a:pt x="26903" y="17545"/>
                  </a:cubicBezTo>
                  <a:cubicBezTo>
                    <a:pt x="22224" y="33921"/>
                    <a:pt x="22224" y="29242"/>
                    <a:pt x="17545" y="50297"/>
                  </a:cubicBezTo>
                  <a:cubicBezTo>
                    <a:pt x="19885" y="78370"/>
                    <a:pt x="15206" y="106443"/>
                    <a:pt x="19885" y="139194"/>
                  </a:cubicBezTo>
                  <a:cubicBezTo>
                    <a:pt x="19885" y="139194"/>
                    <a:pt x="19885" y="139194"/>
                    <a:pt x="19885" y="139194"/>
                  </a:cubicBezTo>
                  <a:lnTo>
                    <a:pt x="19885" y="139194"/>
                  </a:lnTo>
                  <a:cubicBezTo>
                    <a:pt x="29242" y="263183"/>
                    <a:pt x="24564" y="405886"/>
                    <a:pt x="45618" y="536892"/>
                  </a:cubicBezTo>
                  <a:cubicBezTo>
                    <a:pt x="54976" y="532213"/>
                    <a:pt x="54976" y="529874"/>
                    <a:pt x="64333" y="527535"/>
                  </a:cubicBezTo>
                  <a:cubicBezTo>
                    <a:pt x="64333" y="525195"/>
                    <a:pt x="47958" y="340383"/>
                    <a:pt x="43279" y="267861"/>
                  </a:cubicBezTo>
                  <a:close/>
                </a:path>
              </a:pathLst>
            </a:custGeom>
            <a:solidFill>
              <a:srgbClr val="AEADAD"/>
            </a:solid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1763E0AE-82A6-450B-B9CF-EF4C74A96FF2}"/>
                </a:ext>
              </a:extLst>
            </p:cNvPr>
            <p:cNvSpPr/>
            <p:nvPr/>
          </p:nvSpPr>
          <p:spPr>
            <a:xfrm>
              <a:off x="9617046" y="1644933"/>
              <a:ext cx="116970" cy="116970"/>
            </a:xfrm>
            <a:custGeom>
              <a:avLst/>
              <a:gdLst>
                <a:gd name="connsiteX0" fmla="*/ 61710 w 116969"/>
                <a:gd name="connsiteY0" fmla="*/ 42994 h 116969"/>
                <a:gd name="connsiteX1" fmla="*/ 80425 w 116969"/>
                <a:gd name="connsiteY1" fmla="*/ 61710 h 116969"/>
                <a:gd name="connsiteX2" fmla="*/ 64049 w 116969"/>
                <a:gd name="connsiteY2" fmla="*/ 80425 h 116969"/>
                <a:gd name="connsiteX3" fmla="*/ 42994 w 116969"/>
                <a:gd name="connsiteY3" fmla="*/ 64049 h 116969"/>
                <a:gd name="connsiteX4" fmla="*/ 61710 w 116969"/>
                <a:gd name="connsiteY4" fmla="*/ 42994 h 116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969" h="116969">
                  <a:moveTo>
                    <a:pt x="61710" y="42994"/>
                  </a:moveTo>
                  <a:cubicBezTo>
                    <a:pt x="73407" y="42994"/>
                    <a:pt x="80425" y="50013"/>
                    <a:pt x="80425" y="61710"/>
                  </a:cubicBezTo>
                  <a:cubicBezTo>
                    <a:pt x="80425" y="73407"/>
                    <a:pt x="75746" y="80425"/>
                    <a:pt x="64049" y="80425"/>
                  </a:cubicBezTo>
                  <a:cubicBezTo>
                    <a:pt x="52352" y="80425"/>
                    <a:pt x="45334" y="75746"/>
                    <a:pt x="42994" y="64049"/>
                  </a:cubicBezTo>
                  <a:cubicBezTo>
                    <a:pt x="42994" y="52352"/>
                    <a:pt x="50013" y="47673"/>
                    <a:pt x="61710" y="42994"/>
                  </a:cubicBezTo>
                  <a:close/>
                </a:path>
              </a:pathLst>
            </a:custGeom>
            <a:solidFill>
              <a:srgbClr val="CAC9C9"/>
            </a:solidFill>
            <a:ln w="23341"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797C63E4-7225-489C-B084-B2A5DFB1CDC1}"/>
                </a:ext>
              </a:extLst>
            </p:cNvPr>
            <p:cNvSpPr/>
            <p:nvPr/>
          </p:nvSpPr>
          <p:spPr>
            <a:xfrm>
              <a:off x="9881398" y="1998043"/>
              <a:ext cx="187152" cy="93576"/>
            </a:xfrm>
            <a:custGeom>
              <a:avLst/>
              <a:gdLst>
                <a:gd name="connsiteX0" fmla="*/ 143589 w 187151"/>
                <a:gd name="connsiteY0" fmla="*/ 73546 h 93575"/>
                <a:gd name="connsiteX1" fmla="*/ 42994 w 187151"/>
                <a:gd name="connsiteY1" fmla="*/ 50152 h 93575"/>
                <a:gd name="connsiteX2" fmla="*/ 143589 w 187151"/>
                <a:gd name="connsiteY2" fmla="*/ 54831 h 93575"/>
                <a:gd name="connsiteX3" fmla="*/ 143589 w 187151"/>
                <a:gd name="connsiteY3" fmla="*/ 73546 h 93575"/>
              </a:gdLst>
              <a:ahLst/>
              <a:cxnLst>
                <a:cxn ang="0">
                  <a:pos x="connsiteX0" y="connsiteY0"/>
                </a:cxn>
                <a:cxn ang="0">
                  <a:pos x="connsiteX1" y="connsiteY1"/>
                </a:cxn>
                <a:cxn ang="0">
                  <a:pos x="connsiteX2" y="connsiteY2"/>
                </a:cxn>
                <a:cxn ang="0">
                  <a:pos x="connsiteX3" y="connsiteY3"/>
                </a:cxn>
              </a:cxnLst>
              <a:rect l="l" t="t" r="r" b="b"/>
              <a:pathLst>
                <a:path w="187151" h="93575">
                  <a:moveTo>
                    <a:pt x="143589" y="73546"/>
                  </a:moveTo>
                  <a:cubicBezTo>
                    <a:pt x="117855" y="57170"/>
                    <a:pt x="87443" y="52491"/>
                    <a:pt x="42994" y="50152"/>
                  </a:cubicBezTo>
                  <a:cubicBezTo>
                    <a:pt x="87443" y="36116"/>
                    <a:pt x="115516" y="45473"/>
                    <a:pt x="143589" y="54831"/>
                  </a:cubicBezTo>
                  <a:cubicBezTo>
                    <a:pt x="145928" y="61849"/>
                    <a:pt x="143589" y="66528"/>
                    <a:pt x="143589" y="73546"/>
                  </a:cubicBezTo>
                  <a:close/>
                </a:path>
              </a:pathLst>
            </a:custGeom>
            <a:solidFill>
              <a:srgbClr val="B4B3B3"/>
            </a:solidFill>
            <a:ln w="23341"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324F954A-B248-442E-9302-D9E66E04C926}"/>
                </a:ext>
              </a:extLst>
            </p:cNvPr>
            <p:cNvSpPr/>
            <p:nvPr/>
          </p:nvSpPr>
          <p:spPr>
            <a:xfrm>
              <a:off x="9241610" y="610281"/>
              <a:ext cx="116970" cy="140364"/>
            </a:xfrm>
            <a:custGeom>
              <a:avLst/>
              <a:gdLst>
                <a:gd name="connsiteX0" fmla="*/ 76878 w 116969"/>
                <a:gd name="connsiteY0" fmla="*/ 118493 h 140363"/>
                <a:gd name="connsiteX1" fmla="*/ 46466 w 116969"/>
                <a:gd name="connsiteY1" fmla="*/ 69365 h 140363"/>
                <a:gd name="connsiteX2" fmla="*/ 51145 w 116969"/>
                <a:gd name="connsiteY2" fmla="*/ 48311 h 140363"/>
                <a:gd name="connsiteX3" fmla="*/ 69860 w 116969"/>
                <a:gd name="connsiteY3" fmla="*/ 43632 h 140363"/>
                <a:gd name="connsiteX4" fmla="*/ 72199 w 116969"/>
                <a:gd name="connsiteY4" fmla="*/ 64687 h 140363"/>
                <a:gd name="connsiteX5" fmla="*/ 76878 w 116969"/>
                <a:gd name="connsiteY5" fmla="*/ 118493 h 140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969" h="140363">
                  <a:moveTo>
                    <a:pt x="76878" y="118493"/>
                  </a:moveTo>
                  <a:cubicBezTo>
                    <a:pt x="58163" y="106796"/>
                    <a:pt x="60502" y="83402"/>
                    <a:pt x="46466" y="69365"/>
                  </a:cubicBezTo>
                  <a:cubicBezTo>
                    <a:pt x="39448" y="62347"/>
                    <a:pt x="44127" y="52990"/>
                    <a:pt x="51145" y="48311"/>
                  </a:cubicBezTo>
                  <a:cubicBezTo>
                    <a:pt x="55824" y="45971"/>
                    <a:pt x="65181" y="41293"/>
                    <a:pt x="69860" y="43632"/>
                  </a:cubicBezTo>
                  <a:cubicBezTo>
                    <a:pt x="86236" y="48311"/>
                    <a:pt x="74539" y="57668"/>
                    <a:pt x="72199" y="64687"/>
                  </a:cubicBezTo>
                  <a:cubicBezTo>
                    <a:pt x="67521" y="83402"/>
                    <a:pt x="100272" y="97438"/>
                    <a:pt x="76878" y="118493"/>
                  </a:cubicBezTo>
                  <a:close/>
                </a:path>
              </a:pathLst>
            </a:custGeom>
            <a:solidFill>
              <a:srgbClr val="A4A3A3"/>
            </a:solidFill>
            <a:ln w="23341"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C4275F71-F0D9-4B4D-AF1C-7485A8609EB3}"/>
                </a:ext>
              </a:extLst>
            </p:cNvPr>
            <p:cNvSpPr/>
            <p:nvPr/>
          </p:nvSpPr>
          <p:spPr>
            <a:xfrm>
              <a:off x="9502415" y="1027186"/>
              <a:ext cx="1684367" cy="1263276"/>
            </a:xfrm>
            <a:custGeom>
              <a:avLst/>
              <a:gdLst>
                <a:gd name="connsiteX0" fmla="*/ 747153 w 1684367"/>
                <a:gd name="connsiteY0" fmla="*/ 1056101 h 1263275"/>
                <a:gd name="connsiteX1" fmla="*/ 814996 w 1684367"/>
                <a:gd name="connsiteY1" fmla="*/ 971882 h 1263275"/>
                <a:gd name="connsiteX2" fmla="*/ 836051 w 1684367"/>
                <a:gd name="connsiteY2" fmla="*/ 108644 h 1263275"/>
                <a:gd name="connsiteX3" fmla="*/ 901554 w 1684367"/>
                <a:gd name="connsiteY3" fmla="*/ 43141 h 1263275"/>
                <a:gd name="connsiteX4" fmla="*/ 1594016 w 1684367"/>
                <a:gd name="connsiteY4" fmla="*/ 43141 h 1263275"/>
                <a:gd name="connsiteX5" fmla="*/ 1652501 w 1684367"/>
                <a:gd name="connsiteY5" fmla="*/ 54838 h 1263275"/>
                <a:gd name="connsiteX6" fmla="*/ 1652501 w 1684367"/>
                <a:gd name="connsiteY6" fmla="*/ 237311 h 1263275"/>
                <a:gd name="connsiteX7" fmla="*/ 1603374 w 1684367"/>
                <a:gd name="connsiteY7" fmla="*/ 967203 h 1263275"/>
                <a:gd name="connsiteX8" fmla="*/ 1563604 w 1684367"/>
                <a:gd name="connsiteY8" fmla="*/ 1018670 h 1263275"/>
                <a:gd name="connsiteX9" fmla="*/ 1254803 w 1684367"/>
                <a:gd name="connsiteY9" fmla="*/ 1084173 h 1263275"/>
                <a:gd name="connsiteX10" fmla="*/ 1212694 w 1684367"/>
                <a:gd name="connsiteY10" fmla="*/ 1070137 h 1263275"/>
                <a:gd name="connsiteX11" fmla="*/ 1179942 w 1684367"/>
                <a:gd name="connsiteY11" fmla="*/ 1060779 h 1263275"/>
                <a:gd name="connsiteX12" fmla="*/ 1069991 w 1684367"/>
                <a:gd name="connsiteY12" fmla="*/ 1098210 h 1263275"/>
                <a:gd name="connsiteX13" fmla="*/ 992790 w 1684367"/>
                <a:gd name="connsiteY13" fmla="*/ 1128622 h 1263275"/>
                <a:gd name="connsiteX14" fmla="*/ 943663 w 1684367"/>
                <a:gd name="connsiteY14" fmla="*/ 1130961 h 1263275"/>
                <a:gd name="connsiteX15" fmla="*/ 915590 w 1684367"/>
                <a:gd name="connsiteY15" fmla="*/ 1133301 h 1263275"/>
                <a:gd name="connsiteX16" fmla="*/ 880499 w 1684367"/>
                <a:gd name="connsiteY16" fmla="*/ 1130961 h 1263275"/>
                <a:gd name="connsiteX17" fmla="*/ 819675 w 1684367"/>
                <a:gd name="connsiteY17" fmla="*/ 1133301 h 1263275"/>
                <a:gd name="connsiteX18" fmla="*/ 758850 w 1684367"/>
                <a:gd name="connsiteY18" fmla="*/ 1144998 h 1263275"/>
                <a:gd name="connsiteX19" fmla="*/ 681650 w 1684367"/>
                <a:gd name="connsiteY19" fmla="*/ 1156695 h 1263275"/>
                <a:gd name="connsiteX20" fmla="*/ 634862 w 1684367"/>
                <a:gd name="connsiteY20" fmla="*/ 1173071 h 1263275"/>
                <a:gd name="connsiteX21" fmla="*/ 216110 w 1684367"/>
                <a:gd name="connsiteY21" fmla="*/ 1217519 h 1263275"/>
                <a:gd name="connsiteX22" fmla="*/ 106158 w 1684367"/>
                <a:gd name="connsiteY22" fmla="*/ 1229216 h 1263275"/>
                <a:gd name="connsiteX23" fmla="*/ 42994 w 1684367"/>
                <a:gd name="connsiteY23" fmla="*/ 1189446 h 1263275"/>
                <a:gd name="connsiteX24" fmla="*/ 94461 w 1684367"/>
                <a:gd name="connsiteY24" fmla="*/ 1147337 h 1263275"/>
                <a:gd name="connsiteX25" fmla="*/ 283952 w 1684367"/>
                <a:gd name="connsiteY25" fmla="*/ 1116925 h 1263275"/>
                <a:gd name="connsiteX26" fmla="*/ 747153 w 1684367"/>
                <a:gd name="connsiteY26" fmla="*/ 1056101 h 1263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84367" h="1263275">
                  <a:moveTo>
                    <a:pt x="747153" y="1056101"/>
                  </a:moveTo>
                  <a:cubicBezTo>
                    <a:pt x="803299" y="1056101"/>
                    <a:pt x="814996" y="1025688"/>
                    <a:pt x="814996" y="971882"/>
                  </a:cubicBezTo>
                  <a:cubicBezTo>
                    <a:pt x="819675" y="684136"/>
                    <a:pt x="829032" y="396390"/>
                    <a:pt x="836051" y="108644"/>
                  </a:cubicBezTo>
                  <a:cubicBezTo>
                    <a:pt x="836051" y="59516"/>
                    <a:pt x="854766" y="43141"/>
                    <a:pt x="901554" y="43141"/>
                  </a:cubicBezTo>
                  <a:cubicBezTo>
                    <a:pt x="1133154" y="45480"/>
                    <a:pt x="1362416" y="43141"/>
                    <a:pt x="1594016" y="43141"/>
                  </a:cubicBezTo>
                  <a:cubicBezTo>
                    <a:pt x="1615071" y="43141"/>
                    <a:pt x="1636125" y="40801"/>
                    <a:pt x="1652501" y="54838"/>
                  </a:cubicBezTo>
                  <a:cubicBezTo>
                    <a:pt x="1652501" y="115662"/>
                    <a:pt x="1652501" y="176486"/>
                    <a:pt x="1652501" y="237311"/>
                  </a:cubicBezTo>
                  <a:cubicBezTo>
                    <a:pt x="1643143" y="279420"/>
                    <a:pt x="1615071" y="735603"/>
                    <a:pt x="1603374" y="967203"/>
                  </a:cubicBezTo>
                  <a:cubicBezTo>
                    <a:pt x="1601034" y="997616"/>
                    <a:pt x="1594016" y="1011652"/>
                    <a:pt x="1563604" y="1018670"/>
                  </a:cubicBezTo>
                  <a:cubicBezTo>
                    <a:pt x="1460670" y="1039725"/>
                    <a:pt x="1362416" y="1077155"/>
                    <a:pt x="1254803" y="1084173"/>
                  </a:cubicBezTo>
                  <a:cubicBezTo>
                    <a:pt x="1236088" y="1091192"/>
                    <a:pt x="1222052" y="1088852"/>
                    <a:pt x="1212694" y="1070137"/>
                  </a:cubicBezTo>
                  <a:cubicBezTo>
                    <a:pt x="1203336" y="1056101"/>
                    <a:pt x="1193979" y="1053761"/>
                    <a:pt x="1179942" y="1060779"/>
                  </a:cubicBezTo>
                  <a:cubicBezTo>
                    <a:pt x="1147191" y="1086513"/>
                    <a:pt x="1119118" y="1114586"/>
                    <a:pt x="1069991" y="1098210"/>
                  </a:cubicBezTo>
                  <a:cubicBezTo>
                    <a:pt x="1044257" y="1088852"/>
                    <a:pt x="1020863" y="1121604"/>
                    <a:pt x="992790" y="1128622"/>
                  </a:cubicBezTo>
                  <a:cubicBezTo>
                    <a:pt x="976415" y="1133301"/>
                    <a:pt x="960039" y="1126283"/>
                    <a:pt x="943663" y="1130961"/>
                  </a:cubicBezTo>
                  <a:cubicBezTo>
                    <a:pt x="934305" y="1133301"/>
                    <a:pt x="924948" y="1133301"/>
                    <a:pt x="915590" y="1133301"/>
                  </a:cubicBezTo>
                  <a:cubicBezTo>
                    <a:pt x="906233" y="1133301"/>
                    <a:pt x="899214" y="1133301"/>
                    <a:pt x="880499" y="1130961"/>
                  </a:cubicBezTo>
                  <a:cubicBezTo>
                    <a:pt x="859445" y="1126283"/>
                    <a:pt x="838390" y="1121604"/>
                    <a:pt x="819675" y="1133301"/>
                  </a:cubicBezTo>
                  <a:cubicBezTo>
                    <a:pt x="800960" y="1140319"/>
                    <a:pt x="782244" y="1152016"/>
                    <a:pt x="758850" y="1144998"/>
                  </a:cubicBezTo>
                  <a:cubicBezTo>
                    <a:pt x="730778" y="1130961"/>
                    <a:pt x="705044" y="1128622"/>
                    <a:pt x="681650" y="1156695"/>
                  </a:cubicBezTo>
                  <a:cubicBezTo>
                    <a:pt x="669953" y="1170731"/>
                    <a:pt x="653578" y="1173071"/>
                    <a:pt x="634862" y="1173071"/>
                  </a:cubicBezTo>
                  <a:cubicBezTo>
                    <a:pt x="489820" y="1187107"/>
                    <a:pt x="368171" y="1203483"/>
                    <a:pt x="216110" y="1217519"/>
                  </a:cubicBezTo>
                  <a:cubicBezTo>
                    <a:pt x="211431" y="1219859"/>
                    <a:pt x="131892" y="1229216"/>
                    <a:pt x="106158" y="1229216"/>
                  </a:cubicBezTo>
                  <a:cubicBezTo>
                    <a:pt x="78085" y="1229216"/>
                    <a:pt x="47673" y="1229216"/>
                    <a:pt x="42994" y="1189446"/>
                  </a:cubicBezTo>
                  <a:cubicBezTo>
                    <a:pt x="50013" y="1161374"/>
                    <a:pt x="68728" y="1152016"/>
                    <a:pt x="94461" y="1147337"/>
                  </a:cubicBezTo>
                  <a:cubicBezTo>
                    <a:pt x="157625" y="1133301"/>
                    <a:pt x="220789" y="1119264"/>
                    <a:pt x="283952" y="1116925"/>
                  </a:cubicBezTo>
                  <a:cubicBezTo>
                    <a:pt x="365831" y="1114586"/>
                    <a:pt x="658256" y="1063119"/>
                    <a:pt x="747153" y="1056101"/>
                  </a:cubicBezTo>
                  <a:close/>
                </a:path>
              </a:pathLst>
            </a:custGeom>
            <a:solidFill>
              <a:srgbClr val="000000"/>
            </a:solidFill>
            <a:ln w="23341" cap="flat">
              <a:noFill/>
              <a:prstDash val="solid"/>
              <a:miter/>
            </a:ln>
          </p:spPr>
          <p:txBody>
            <a:bodyPr rtlCol="0" anchor="ctr"/>
            <a:lstStyle/>
            <a:p>
              <a:endParaRPr lang="en-US"/>
            </a:p>
          </p:txBody>
        </p:sp>
      </p:grpSp>
    </p:spTree>
    <p:extLst>
      <p:ext uri="{BB962C8B-B14F-4D97-AF65-F5344CB8AC3E}">
        <p14:creationId xmlns:p14="http://schemas.microsoft.com/office/powerpoint/2010/main" val="1962509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11087" y="358993"/>
            <a:ext cx="6191673" cy="923330"/>
          </a:xfrm>
          <a:prstGeom prst="rect">
            <a:avLst/>
          </a:prstGeom>
          <a:noFill/>
        </p:spPr>
        <p:txBody>
          <a:bodyPr wrap="square" rtlCol="0" anchor="ctr">
            <a:spAutoFit/>
          </a:bodyPr>
          <a:lstStyle/>
          <a:p>
            <a:r>
              <a:rPr lang="en-US" altLang="ko-KR" sz="5400" dirty="0">
                <a:solidFill>
                  <a:schemeClr val="bg1"/>
                </a:solidFill>
                <a:cs typeface="Arial" pitchFamily="34" charset="0"/>
              </a:rPr>
              <a:t>Agenda Style</a:t>
            </a:r>
            <a:endParaRPr lang="ko-KR" altLang="en-US" sz="5400" dirty="0">
              <a:solidFill>
                <a:schemeClr val="bg1"/>
              </a:solidFill>
              <a:cs typeface="Arial" pitchFamily="34" charset="0"/>
            </a:endParaRPr>
          </a:p>
        </p:txBody>
      </p:sp>
      <p:grpSp>
        <p:nvGrpSpPr>
          <p:cNvPr id="10" name="Group 9">
            <a:extLst>
              <a:ext uri="{FF2B5EF4-FFF2-40B4-BE49-F238E27FC236}">
                <a16:creationId xmlns:a16="http://schemas.microsoft.com/office/drawing/2014/main" id="{20B55C10-D30E-466F-B994-CF3832831EF7}"/>
              </a:ext>
            </a:extLst>
          </p:cNvPr>
          <p:cNvGrpSpPr/>
          <p:nvPr/>
        </p:nvGrpSpPr>
        <p:grpSpPr>
          <a:xfrm>
            <a:off x="5551684" y="1742560"/>
            <a:ext cx="5251076" cy="978029"/>
            <a:chOff x="6027067" y="1574253"/>
            <a:chExt cx="5251076" cy="978029"/>
          </a:xfrm>
        </p:grpSpPr>
        <p:grpSp>
          <p:nvGrpSpPr>
            <p:cNvPr id="11" name="Group 10">
              <a:extLst>
                <a:ext uri="{FF2B5EF4-FFF2-40B4-BE49-F238E27FC236}">
                  <a16:creationId xmlns:a16="http://schemas.microsoft.com/office/drawing/2014/main" id="{F2AA112E-DF29-4623-8E4E-2BB72177099F}"/>
                </a:ext>
              </a:extLst>
            </p:cNvPr>
            <p:cNvGrpSpPr/>
            <p:nvPr/>
          </p:nvGrpSpPr>
          <p:grpSpPr>
            <a:xfrm>
              <a:off x="6751979" y="1666120"/>
              <a:ext cx="4526164" cy="886162"/>
              <a:chOff x="6751979" y="1666120"/>
              <a:chExt cx="4526164" cy="886162"/>
            </a:xfrm>
          </p:grpSpPr>
          <p:sp>
            <p:nvSpPr>
              <p:cNvPr id="13" name="TextBox 12">
                <a:extLst>
                  <a:ext uri="{FF2B5EF4-FFF2-40B4-BE49-F238E27FC236}">
                    <a16:creationId xmlns:a16="http://schemas.microsoft.com/office/drawing/2014/main" id="{4016715D-ED25-49AF-A719-7ACBC9667D4C}"/>
                  </a:ext>
                </a:extLst>
              </p:cNvPr>
              <p:cNvSpPr txBox="1"/>
              <p:nvPr/>
            </p:nvSpPr>
            <p:spPr>
              <a:xfrm>
                <a:off x="6770451" y="2090617"/>
                <a:ext cx="4507692" cy="461665"/>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 </a:t>
                </a:r>
                <a:r>
                  <a:rPr lang="en-US" altLang="ko-KR" sz="1200" dirty="0">
                    <a:solidFill>
                      <a:schemeClr val="bg1"/>
                    </a:solidFill>
                    <a:ea typeface="FZShuTi" pitchFamily="2" charset="-122"/>
                    <a:cs typeface="Arial" pitchFamily="34" charset="0"/>
                  </a:rPr>
                  <a:t>I hope and I believe that this Template will your Time.</a:t>
                </a:r>
                <a:endParaRPr lang="en-US" altLang="ko-KR" sz="1200" dirty="0">
                  <a:solidFill>
                    <a:schemeClr val="bg1"/>
                  </a:solidFill>
                  <a:cs typeface="Arial" pitchFamily="34" charset="0"/>
                </a:endParaRPr>
              </a:p>
            </p:txBody>
          </p:sp>
          <p:sp>
            <p:nvSpPr>
              <p:cNvPr id="14" name="TextBox 13">
                <a:extLst>
                  <a:ext uri="{FF2B5EF4-FFF2-40B4-BE49-F238E27FC236}">
                    <a16:creationId xmlns:a16="http://schemas.microsoft.com/office/drawing/2014/main" id="{6B3B38DE-4592-42DE-93A2-F7CFEB2674E5}"/>
                  </a:ext>
                </a:extLst>
              </p:cNvPr>
              <p:cNvSpPr txBox="1"/>
              <p:nvPr/>
            </p:nvSpPr>
            <p:spPr>
              <a:xfrm>
                <a:off x="6751979" y="1666120"/>
                <a:ext cx="4507692"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Contents</a:t>
                </a:r>
                <a:endParaRPr lang="ko-KR" altLang="en-US" sz="2700" b="1" dirty="0">
                  <a:solidFill>
                    <a:schemeClr val="bg1"/>
                  </a:solidFill>
                  <a:cs typeface="Arial" pitchFamily="34" charset="0"/>
                </a:endParaRPr>
              </a:p>
            </p:txBody>
          </p:sp>
        </p:grpSp>
        <p:sp>
          <p:nvSpPr>
            <p:cNvPr id="12" name="TextBox 11">
              <a:extLst>
                <a:ext uri="{FF2B5EF4-FFF2-40B4-BE49-F238E27FC236}">
                  <a16:creationId xmlns:a16="http://schemas.microsoft.com/office/drawing/2014/main" id="{8CD4CF14-ADDA-42EA-AB5B-1DB20E49AF6E}"/>
                </a:ext>
              </a:extLst>
            </p:cNvPr>
            <p:cNvSpPr txBox="1"/>
            <p:nvPr/>
          </p:nvSpPr>
          <p:spPr>
            <a:xfrm>
              <a:off x="6027067" y="1574253"/>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01</a:t>
              </a:r>
              <a:endParaRPr lang="ko-KR" altLang="en-US" sz="3600" b="1" dirty="0">
                <a:solidFill>
                  <a:schemeClr val="bg1"/>
                </a:solidFill>
                <a:cs typeface="Arial" pitchFamily="34" charset="0"/>
              </a:endParaRPr>
            </a:p>
          </p:txBody>
        </p:sp>
      </p:grpSp>
      <p:grpSp>
        <p:nvGrpSpPr>
          <p:cNvPr id="15" name="Group 14">
            <a:extLst>
              <a:ext uri="{FF2B5EF4-FFF2-40B4-BE49-F238E27FC236}">
                <a16:creationId xmlns:a16="http://schemas.microsoft.com/office/drawing/2014/main" id="{3109F9CF-0518-402C-81DB-F376539F50C6}"/>
              </a:ext>
            </a:extLst>
          </p:cNvPr>
          <p:cNvGrpSpPr/>
          <p:nvPr/>
        </p:nvGrpSpPr>
        <p:grpSpPr>
          <a:xfrm>
            <a:off x="5551684" y="2901467"/>
            <a:ext cx="5251076" cy="978029"/>
            <a:chOff x="6027067" y="1574253"/>
            <a:chExt cx="5251076" cy="978029"/>
          </a:xfrm>
        </p:grpSpPr>
        <p:grpSp>
          <p:nvGrpSpPr>
            <p:cNvPr id="16" name="Group 15">
              <a:extLst>
                <a:ext uri="{FF2B5EF4-FFF2-40B4-BE49-F238E27FC236}">
                  <a16:creationId xmlns:a16="http://schemas.microsoft.com/office/drawing/2014/main" id="{00CD54AE-2640-4348-A38D-28C2D0B3B4CA}"/>
                </a:ext>
              </a:extLst>
            </p:cNvPr>
            <p:cNvGrpSpPr/>
            <p:nvPr/>
          </p:nvGrpSpPr>
          <p:grpSpPr>
            <a:xfrm>
              <a:off x="6751979" y="1666120"/>
              <a:ext cx="4526164" cy="886162"/>
              <a:chOff x="6751979" y="1666120"/>
              <a:chExt cx="4526164" cy="886162"/>
            </a:xfrm>
          </p:grpSpPr>
          <p:sp>
            <p:nvSpPr>
              <p:cNvPr id="18" name="TextBox 17">
                <a:extLst>
                  <a:ext uri="{FF2B5EF4-FFF2-40B4-BE49-F238E27FC236}">
                    <a16:creationId xmlns:a16="http://schemas.microsoft.com/office/drawing/2014/main" id="{82AA2565-697E-4C9C-90DF-DF69BCCBF13F}"/>
                  </a:ext>
                </a:extLst>
              </p:cNvPr>
              <p:cNvSpPr txBox="1"/>
              <p:nvPr/>
            </p:nvSpPr>
            <p:spPr>
              <a:xfrm>
                <a:off x="6770451" y="2090617"/>
                <a:ext cx="4507692" cy="461665"/>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 </a:t>
                </a:r>
                <a:r>
                  <a:rPr lang="en-US" altLang="ko-KR" sz="1200" dirty="0">
                    <a:solidFill>
                      <a:schemeClr val="bg1"/>
                    </a:solidFill>
                    <a:ea typeface="FZShuTi" pitchFamily="2" charset="-122"/>
                    <a:cs typeface="Arial" pitchFamily="34" charset="0"/>
                  </a:rPr>
                  <a:t>I hope and I believe that this Template will your Time.</a:t>
                </a:r>
                <a:endParaRPr lang="en-US" altLang="ko-KR" sz="1200" dirty="0">
                  <a:solidFill>
                    <a:schemeClr val="bg1"/>
                  </a:solidFill>
                  <a:cs typeface="Arial" pitchFamily="34" charset="0"/>
                </a:endParaRPr>
              </a:p>
            </p:txBody>
          </p:sp>
          <p:sp>
            <p:nvSpPr>
              <p:cNvPr id="19" name="TextBox 18">
                <a:extLst>
                  <a:ext uri="{FF2B5EF4-FFF2-40B4-BE49-F238E27FC236}">
                    <a16:creationId xmlns:a16="http://schemas.microsoft.com/office/drawing/2014/main" id="{823CD760-54C8-4E9D-9C31-376575824E51}"/>
                  </a:ext>
                </a:extLst>
              </p:cNvPr>
              <p:cNvSpPr txBox="1"/>
              <p:nvPr/>
            </p:nvSpPr>
            <p:spPr>
              <a:xfrm>
                <a:off x="6751979" y="1666120"/>
                <a:ext cx="4507692"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Contents</a:t>
                </a:r>
                <a:endParaRPr lang="ko-KR" altLang="en-US" sz="2700" b="1" dirty="0">
                  <a:solidFill>
                    <a:schemeClr val="bg1"/>
                  </a:solidFill>
                  <a:cs typeface="Arial" pitchFamily="34" charset="0"/>
                </a:endParaRPr>
              </a:p>
            </p:txBody>
          </p:sp>
        </p:grpSp>
        <p:sp>
          <p:nvSpPr>
            <p:cNvPr id="17" name="TextBox 16">
              <a:extLst>
                <a:ext uri="{FF2B5EF4-FFF2-40B4-BE49-F238E27FC236}">
                  <a16:creationId xmlns:a16="http://schemas.microsoft.com/office/drawing/2014/main" id="{0F1698D3-E2B5-4796-A504-2CE89BB716EA}"/>
                </a:ext>
              </a:extLst>
            </p:cNvPr>
            <p:cNvSpPr txBox="1"/>
            <p:nvPr/>
          </p:nvSpPr>
          <p:spPr>
            <a:xfrm>
              <a:off x="6027067" y="1574253"/>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02</a:t>
              </a:r>
              <a:endParaRPr lang="ko-KR" altLang="en-US" sz="3600" b="1" dirty="0">
                <a:solidFill>
                  <a:schemeClr val="bg1"/>
                </a:solidFill>
                <a:cs typeface="Arial" pitchFamily="34" charset="0"/>
              </a:endParaRPr>
            </a:p>
          </p:txBody>
        </p:sp>
      </p:grpSp>
      <p:grpSp>
        <p:nvGrpSpPr>
          <p:cNvPr id="20" name="Group 19">
            <a:extLst>
              <a:ext uri="{FF2B5EF4-FFF2-40B4-BE49-F238E27FC236}">
                <a16:creationId xmlns:a16="http://schemas.microsoft.com/office/drawing/2014/main" id="{7262BF2A-6F03-42A7-8FCD-9B4425EC1D9D}"/>
              </a:ext>
            </a:extLst>
          </p:cNvPr>
          <p:cNvGrpSpPr/>
          <p:nvPr/>
        </p:nvGrpSpPr>
        <p:grpSpPr>
          <a:xfrm>
            <a:off x="5551684" y="4060374"/>
            <a:ext cx="5251076" cy="978029"/>
            <a:chOff x="6027067" y="1574253"/>
            <a:chExt cx="5251076" cy="978029"/>
          </a:xfrm>
        </p:grpSpPr>
        <p:grpSp>
          <p:nvGrpSpPr>
            <p:cNvPr id="21" name="Group 20">
              <a:extLst>
                <a:ext uri="{FF2B5EF4-FFF2-40B4-BE49-F238E27FC236}">
                  <a16:creationId xmlns:a16="http://schemas.microsoft.com/office/drawing/2014/main" id="{D319069D-B4F2-4D8A-A01F-E42FBE2B6305}"/>
                </a:ext>
              </a:extLst>
            </p:cNvPr>
            <p:cNvGrpSpPr/>
            <p:nvPr/>
          </p:nvGrpSpPr>
          <p:grpSpPr>
            <a:xfrm>
              <a:off x="6751979" y="1666120"/>
              <a:ext cx="4526164" cy="886162"/>
              <a:chOff x="6751979" y="1666120"/>
              <a:chExt cx="4526164" cy="886162"/>
            </a:xfrm>
          </p:grpSpPr>
          <p:sp>
            <p:nvSpPr>
              <p:cNvPr id="23" name="TextBox 22">
                <a:extLst>
                  <a:ext uri="{FF2B5EF4-FFF2-40B4-BE49-F238E27FC236}">
                    <a16:creationId xmlns:a16="http://schemas.microsoft.com/office/drawing/2014/main" id="{8886B730-D2CF-418A-9F4E-80676A8BB117}"/>
                  </a:ext>
                </a:extLst>
              </p:cNvPr>
              <p:cNvSpPr txBox="1"/>
              <p:nvPr/>
            </p:nvSpPr>
            <p:spPr>
              <a:xfrm>
                <a:off x="6770451" y="2090617"/>
                <a:ext cx="4507692" cy="461665"/>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 </a:t>
                </a:r>
                <a:r>
                  <a:rPr lang="en-US" altLang="ko-KR" sz="1200" dirty="0">
                    <a:solidFill>
                      <a:schemeClr val="bg1"/>
                    </a:solidFill>
                    <a:ea typeface="FZShuTi" pitchFamily="2" charset="-122"/>
                    <a:cs typeface="Arial" pitchFamily="34" charset="0"/>
                  </a:rPr>
                  <a:t>I hope and I believe that this Template will your Time.</a:t>
                </a:r>
                <a:endParaRPr lang="en-US" altLang="ko-KR" sz="1200" dirty="0">
                  <a:solidFill>
                    <a:schemeClr val="bg1"/>
                  </a:solidFill>
                  <a:cs typeface="Arial" pitchFamily="34" charset="0"/>
                </a:endParaRPr>
              </a:p>
            </p:txBody>
          </p:sp>
          <p:sp>
            <p:nvSpPr>
              <p:cNvPr id="24" name="TextBox 23">
                <a:extLst>
                  <a:ext uri="{FF2B5EF4-FFF2-40B4-BE49-F238E27FC236}">
                    <a16:creationId xmlns:a16="http://schemas.microsoft.com/office/drawing/2014/main" id="{B2BB5561-E297-4153-99F6-535280286ABF}"/>
                  </a:ext>
                </a:extLst>
              </p:cNvPr>
              <p:cNvSpPr txBox="1"/>
              <p:nvPr/>
            </p:nvSpPr>
            <p:spPr>
              <a:xfrm>
                <a:off x="6751979" y="1666120"/>
                <a:ext cx="4507692"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Contents</a:t>
                </a:r>
                <a:endParaRPr lang="ko-KR" altLang="en-US" sz="2700" b="1" dirty="0">
                  <a:solidFill>
                    <a:schemeClr val="bg1"/>
                  </a:solidFill>
                  <a:cs typeface="Arial" pitchFamily="34" charset="0"/>
                </a:endParaRPr>
              </a:p>
            </p:txBody>
          </p:sp>
        </p:grpSp>
        <p:sp>
          <p:nvSpPr>
            <p:cNvPr id="22" name="TextBox 21">
              <a:extLst>
                <a:ext uri="{FF2B5EF4-FFF2-40B4-BE49-F238E27FC236}">
                  <a16:creationId xmlns:a16="http://schemas.microsoft.com/office/drawing/2014/main" id="{FD65EED2-59FE-44DF-AE89-F153E1C28F64}"/>
                </a:ext>
              </a:extLst>
            </p:cNvPr>
            <p:cNvSpPr txBox="1"/>
            <p:nvPr/>
          </p:nvSpPr>
          <p:spPr>
            <a:xfrm>
              <a:off x="6027067" y="1574253"/>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03</a:t>
              </a:r>
              <a:endParaRPr lang="ko-KR" altLang="en-US" sz="3600" b="1" dirty="0">
                <a:solidFill>
                  <a:schemeClr val="bg1"/>
                </a:solidFill>
                <a:cs typeface="Arial" pitchFamily="34" charset="0"/>
              </a:endParaRPr>
            </a:p>
          </p:txBody>
        </p:sp>
      </p:grpSp>
      <p:grpSp>
        <p:nvGrpSpPr>
          <p:cNvPr id="25" name="Group 24">
            <a:extLst>
              <a:ext uri="{FF2B5EF4-FFF2-40B4-BE49-F238E27FC236}">
                <a16:creationId xmlns:a16="http://schemas.microsoft.com/office/drawing/2014/main" id="{E9C8212F-3237-45CA-AEC4-F16E67168FA6}"/>
              </a:ext>
            </a:extLst>
          </p:cNvPr>
          <p:cNvGrpSpPr/>
          <p:nvPr/>
        </p:nvGrpSpPr>
        <p:grpSpPr>
          <a:xfrm>
            <a:off x="5551684" y="5219282"/>
            <a:ext cx="5251076" cy="978029"/>
            <a:chOff x="6027067" y="1574253"/>
            <a:chExt cx="5251076" cy="978029"/>
          </a:xfrm>
        </p:grpSpPr>
        <p:grpSp>
          <p:nvGrpSpPr>
            <p:cNvPr id="26" name="Group 25">
              <a:extLst>
                <a:ext uri="{FF2B5EF4-FFF2-40B4-BE49-F238E27FC236}">
                  <a16:creationId xmlns:a16="http://schemas.microsoft.com/office/drawing/2014/main" id="{4C211C38-7BFE-4E43-8912-9F7A2932AB8E}"/>
                </a:ext>
              </a:extLst>
            </p:cNvPr>
            <p:cNvGrpSpPr/>
            <p:nvPr/>
          </p:nvGrpSpPr>
          <p:grpSpPr>
            <a:xfrm>
              <a:off x="6751979" y="1666120"/>
              <a:ext cx="4526164" cy="886162"/>
              <a:chOff x="6751979" y="1666120"/>
              <a:chExt cx="4526164" cy="886162"/>
            </a:xfrm>
          </p:grpSpPr>
          <p:sp>
            <p:nvSpPr>
              <p:cNvPr id="28" name="TextBox 27">
                <a:extLst>
                  <a:ext uri="{FF2B5EF4-FFF2-40B4-BE49-F238E27FC236}">
                    <a16:creationId xmlns:a16="http://schemas.microsoft.com/office/drawing/2014/main" id="{92666EC9-2562-48DE-9940-379DBD18624A}"/>
                  </a:ext>
                </a:extLst>
              </p:cNvPr>
              <p:cNvSpPr txBox="1"/>
              <p:nvPr/>
            </p:nvSpPr>
            <p:spPr>
              <a:xfrm>
                <a:off x="6770451" y="2090617"/>
                <a:ext cx="4507692" cy="461665"/>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 </a:t>
                </a:r>
                <a:r>
                  <a:rPr lang="en-US" altLang="ko-KR" sz="1200" dirty="0">
                    <a:solidFill>
                      <a:schemeClr val="bg1"/>
                    </a:solidFill>
                    <a:ea typeface="FZShuTi" pitchFamily="2" charset="-122"/>
                    <a:cs typeface="Arial" pitchFamily="34" charset="0"/>
                  </a:rPr>
                  <a:t>I hope and I believe that this Template will your Time.</a:t>
                </a:r>
                <a:endParaRPr lang="en-US" altLang="ko-KR" sz="1200" dirty="0">
                  <a:solidFill>
                    <a:schemeClr val="bg1"/>
                  </a:solidFill>
                  <a:cs typeface="Arial" pitchFamily="34" charset="0"/>
                </a:endParaRPr>
              </a:p>
            </p:txBody>
          </p:sp>
          <p:sp>
            <p:nvSpPr>
              <p:cNvPr id="29" name="TextBox 28">
                <a:extLst>
                  <a:ext uri="{FF2B5EF4-FFF2-40B4-BE49-F238E27FC236}">
                    <a16:creationId xmlns:a16="http://schemas.microsoft.com/office/drawing/2014/main" id="{F53236A9-A5F3-47C0-84F8-4B2301FA4B3F}"/>
                  </a:ext>
                </a:extLst>
              </p:cNvPr>
              <p:cNvSpPr txBox="1"/>
              <p:nvPr/>
            </p:nvSpPr>
            <p:spPr>
              <a:xfrm>
                <a:off x="6751979" y="1666120"/>
                <a:ext cx="4507692"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Contents</a:t>
                </a:r>
                <a:endParaRPr lang="ko-KR" altLang="en-US" sz="2700" b="1" dirty="0">
                  <a:solidFill>
                    <a:schemeClr val="bg1"/>
                  </a:solidFill>
                  <a:cs typeface="Arial" pitchFamily="34" charset="0"/>
                </a:endParaRPr>
              </a:p>
            </p:txBody>
          </p:sp>
        </p:grpSp>
        <p:sp>
          <p:nvSpPr>
            <p:cNvPr id="27" name="TextBox 26">
              <a:extLst>
                <a:ext uri="{FF2B5EF4-FFF2-40B4-BE49-F238E27FC236}">
                  <a16:creationId xmlns:a16="http://schemas.microsoft.com/office/drawing/2014/main" id="{CD64649B-92D7-4214-96D9-6A05D20B4B80}"/>
                </a:ext>
              </a:extLst>
            </p:cNvPr>
            <p:cNvSpPr txBox="1"/>
            <p:nvPr/>
          </p:nvSpPr>
          <p:spPr>
            <a:xfrm>
              <a:off x="6027067" y="1574253"/>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04</a:t>
              </a:r>
              <a:endParaRPr lang="ko-KR" altLang="en-US" sz="3600" b="1" dirty="0">
                <a:solidFill>
                  <a:schemeClr val="bg1"/>
                </a:solidFill>
                <a:cs typeface="Arial" pitchFamily="34" charset="0"/>
              </a:endParaRPr>
            </a:p>
          </p:txBody>
        </p:sp>
      </p:grpSp>
    </p:spTree>
    <p:extLst>
      <p:ext uri="{BB962C8B-B14F-4D97-AF65-F5344CB8AC3E}">
        <p14:creationId xmlns:p14="http://schemas.microsoft.com/office/powerpoint/2010/main" val="4033384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6388">
            <a:extLst>
              <a:ext uri="{FF2B5EF4-FFF2-40B4-BE49-F238E27FC236}">
                <a16:creationId xmlns:a16="http://schemas.microsoft.com/office/drawing/2014/main" id="{253DD250-5F2C-4F5B-9A6D-9765968E5AD9}"/>
              </a:ext>
            </a:extLst>
          </p:cNvPr>
          <p:cNvGrpSpPr/>
          <p:nvPr/>
        </p:nvGrpSpPr>
        <p:grpSpPr>
          <a:xfrm flipH="1">
            <a:off x="7682465" y="2857786"/>
            <a:ext cx="1725194" cy="3399320"/>
            <a:chOff x="4362111" y="2245352"/>
            <a:chExt cx="1526744" cy="3008292"/>
          </a:xfrm>
          <a:solidFill>
            <a:schemeClr val="bg1"/>
          </a:solidFill>
        </p:grpSpPr>
        <p:grpSp>
          <p:nvGrpSpPr>
            <p:cNvPr id="4" name="Group 16387">
              <a:extLst>
                <a:ext uri="{FF2B5EF4-FFF2-40B4-BE49-F238E27FC236}">
                  <a16:creationId xmlns:a16="http://schemas.microsoft.com/office/drawing/2014/main" id="{EFAAC5FE-AD07-4264-8F59-011CFC2383D3}"/>
                </a:ext>
              </a:extLst>
            </p:cNvPr>
            <p:cNvGrpSpPr/>
            <p:nvPr/>
          </p:nvGrpSpPr>
          <p:grpSpPr>
            <a:xfrm rot="5400000">
              <a:off x="3917845" y="4305320"/>
              <a:ext cx="1392590" cy="504058"/>
              <a:chOff x="4572003" y="3491986"/>
              <a:chExt cx="1989414" cy="720077"/>
            </a:xfrm>
            <a:grpFill/>
          </p:grpSpPr>
          <p:sp>
            <p:nvSpPr>
              <p:cNvPr id="21" name="Block Arc 16384">
                <a:extLst>
                  <a:ext uri="{FF2B5EF4-FFF2-40B4-BE49-F238E27FC236}">
                    <a16:creationId xmlns:a16="http://schemas.microsoft.com/office/drawing/2014/main" id="{BF1D8874-F1E7-4386-81D1-3F1FF85807FD}"/>
                  </a:ext>
                </a:extLst>
              </p:cNvPr>
              <p:cNvSpPr/>
              <p:nvPr/>
            </p:nvSpPr>
            <p:spPr>
              <a:xfrm>
                <a:off x="4572003" y="3491986"/>
                <a:ext cx="720080" cy="720077"/>
              </a:xfrm>
              <a:prstGeom prst="blockArc">
                <a:avLst>
                  <a:gd name="adj1" fmla="val 5390096"/>
                  <a:gd name="adj2" fmla="val 10756098"/>
                  <a:gd name="adj3" fmla="val 164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22" name="Rectangle 16386">
                <a:extLst>
                  <a:ext uri="{FF2B5EF4-FFF2-40B4-BE49-F238E27FC236}">
                    <a16:creationId xmlns:a16="http://schemas.microsoft.com/office/drawing/2014/main" id="{CBEA41DB-070A-41E2-B336-43582460EC53}"/>
                  </a:ext>
                </a:extLst>
              </p:cNvPr>
              <p:cNvSpPr/>
              <p:nvPr/>
            </p:nvSpPr>
            <p:spPr>
              <a:xfrm>
                <a:off x="4915704" y="4093761"/>
                <a:ext cx="1645713" cy="1182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grpSp>
          <p:nvGrpSpPr>
            <p:cNvPr id="5" name="Group 38">
              <a:extLst>
                <a:ext uri="{FF2B5EF4-FFF2-40B4-BE49-F238E27FC236}">
                  <a16:creationId xmlns:a16="http://schemas.microsoft.com/office/drawing/2014/main" id="{24BE5C64-118C-4133-9E7B-72F54988F937}"/>
                </a:ext>
              </a:extLst>
            </p:cNvPr>
            <p:cNvGrpSpPr/>
            <p:nvPr/>
          </p:nvGrpSpPr>
          <p:grpSpPr>
            <a:xfrm>
              <a:off x="4934247" y="2289861"/>
              <a:ext cx="504056" cy="1260056"/>
              <a:chOff x="4390223" y="2132969"/>
              <a:chExt cx="720080" cy="1800087"/>
            </a:xfrm>
            <a:grpFill/>
          </p:grpSpPr>
          <p:sp>
            <p:nvSpPr>
              <p:cNvPr id="18" name="Block Arc 39">
                <a:extLst>
                  <a:ext uri="{FF2B5EF4-FFF2-40B4-BE49-F238E27FC236}">
                    <a16:creationId xmlns:a16="http://schemas.microsoft.com/office/drawing/2014/main" id="{1B8A1233-8323-4169-B467-2F6E82F42157}"/>
                  </a:ext>
                </a:extLst>
              </p:cNvPr>
              <p:cNvSpPr/>
              <p:nvPr/>
            </p:nvSpPr>
            <p:spPr>
              <a:xfrm>
                <a:off x="4390223" y="3212976"/>
                <a:ext cx="720080" cy="720080"/>
              </a:xfrm>
              <a:prstGeom prst="blockArc">
                <a:avLst>
                  <a:gd name="adj1" fmla="val 5390096"/>
                  <a:gd name="adj2" fmla="val 10914688"/>
                  <a:gd name="adj3" fmla="val 1690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19" name="Rectangle 40">
                <a:extLst>
                  <a:ext uri="{FF2B5EF4-FFF2-40B4-BE49-F238E27FC236}">
                    <a16:creationId xmlns:a16="http://schemas.microsoft.com/office/drawing/2014/main" id="{2ED29FB7-075C-48FA-831C-FB031F25C135}"/>
                  </a:ext>
                </a:extLst>
              </p:cNvPr>
              <p:cNvSpPr/>
              <p:nvPr/>
            </p:nvSpPr>
            <p:spPr>
              <a:xfrm>
                <a:off x="4730367" y="3814763"/>
                <a:ext cx="33962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0" name="Rectangle 41">
                <a:extLst>
                  <a:ext uri="{FF2B5EF4-FFF2-40B4-BE49-F238E27FC236}">
                    <a16:creationId xmlns:a16="http://schemas.microsoft.com/office/drawing/2014/main" id="{1B6E58E1-0AAF-4E1E-99BC-FA21E39672F5}"/>
                  </a:ext>
                </a:extLst>
              </p:cNvPr>
              <p:cNvSpPr/>
              <p:nvPr/>
            </p:nvSpPr>
            <p:spPr>
              <a:xfrm rot="16200000">
                <a:off x="3729367" y="2793825"/>
                <a:ext cx="1440006"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6" name="Group 43">
              <a:extLst>
                <a:ext uri="{FF2B5EF4-FFF2-40B4-BE49-F238E27FC236}">
                  <a16:creationId xmlns:a16="http://schemas.microsoft.com/office/drawing/2014/main" id="{FE35E3A4-1615-4E78-9FA4-73B3BC439CCE}"/>
                </a:ext>
              </a:extLst>
            </p:cNvPr>
            <p:cNvGrpSpPr/>
            <p:nvPr/>
          </p:nvGrpSpPr>
          <p:grpSpPr>
            <a:xfrm flipH="1">
              <a:off x="4591514" y="3112921"/>
              <a:ext cx="851712" cy="830935"/>
              <a:chOff x="4571999" y="2746017"/>
              <a:chExt cx="1216731" cy="1187053"/>
            </a:xfrm>
            <a:grpFill/>
          </p:grpSpPr>
          <p:sp>
            <p:nvSpPr>
              <p:cNvPr id="15" name="Block Arc 44">
                <a:extLst>
                  <a:ext uri="{FF2B5EF4-FFF2-40B4-BE49-F238E27FC236}">
                    <a16:creationId xmlns:a16="http://schemas.microsoft.com/office/drawing/2014/main" id="{C395D9F9-AED6-49E0-88AB-4E72929FB957}"/>
                  </a:ext>
                </a:extLst>
              </p:cNvPr>
              <p:cNvSpPr/>
              <p:nvPr/>
            </p:nvSpPr>
            <p:spPr>
              <a:xfrm>
                <a:off x="4572000" y="3212990"/>
                <a:ext cx="720080" cy="720080"/>
              </a:xfrm>
              <a:prstGeom prst="blockArc">
                <a:avLst>
                  <a:gd name="adj1" fmla="val 5390096"/>
                  <a:gd name="adj2" fmla="val 10914699"/>
                  <a:gd name="adj3" fmla="val 1690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solidFill>
                </a:endParaRPr>
              </a:p>
            </p:txBody>
          </p:sp>
          <p:sp>
            <p:nvSpPr>
              <p:cNvPr id="16" name="Rectangle 45">
                <a:extLst>
                  <a:ext uri="{FF2B5EF4-FFF2-40B4-BE49-F238E27FC236}">
                    <a16:creationId xmlns:a16="http://schemas.microsoft.com/office/drawing/2014/main" id="{70FF8CE9-D163-4620-A32D-FA2A91B3AF66}"/>
                  </a:ext>
                </a:extLst>
              </p:cNvPr>
              <p:cNvSpPr/>
              <p:nvPr/>
            </p:nvSpPr>
            <p:spPr>
              <a:xfrm rot="10800000">
                <a:off x="4915703" y="3814757"/>
                <a:ext cx="873027"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 name="Rectangle 46">
                <a:extLst>
                  <a:ext uri="{FF2B5EF4-FFF2-40B4-BE49-F238E27FC236}">
                    <a16:creationId xmlns:a16="http://schemas.microsoft.com/office/drawing/2014/main" id="{EDEE808D-9962-47B3-94D4-EC8D1A907478}"/>
                  </a:ext>
                </a:extLst>
              </p:cNvPr>
              <p:cNvSpPr/>
              <p:nvPr/>
            </p:nvSpPr>
            <p:spPr>
              <a:xfrm rot="5400000">
                <a:off x="4217672" y="3100344"/>
                <a:ext cx="826947"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7" name="Group 47">
              <a:extLst>
                <a:ext uri="{FF2B5EF4-FFF2-40B4-BE49-F238E27FC236}">
                  <a16:creationId xmlns:a16="http://schemas.microsoft.com/office/drawing/2014/main" id="{07987BA9-1CA9-4103-A829-48F5201BF1B8}"/>
                </a:ext>
              </a:extLst>
            </p:cNvPr>
            <p:cNvGrpSpPr/>
            <p:nvPr/>
          </p:nvGrpSpPr>
          <p:grpSpPr>
            <a:xfrm flipH="1">
              <a:off x="5384799" y="2828071"/>
              <a:ext cx="504056" cy="504057"/>
              <a:chOff x="4419813" y="3212976"/>
              <a:chExt cx="720080" cy="720080"/>
            </a:xfrm>
            <a:grpFill/>
          </p:grpSpPr>
          <p:sp>
            <p:nvSpPr>
              <p:cNvPr id="12" name="Block Arc 48">
                <a:extLst>
                  <a:ext uri="{FF2B5EF4-FFF2-40B4-BE49-F238E27FC236}">
                    <a16:creationId xmlns:a16="http://schemas.microsoft.com/office/drawing/2014/main" id="{723A0B20-023D-4A23-802F-4FB975C2C1D4}"/>
                  </a:ext>
                </a:extLst>
              </p:cNvPr>
              <p:cNvSpPr/>
              <p:nvPr/>
            </p:nvSpPr>
            <p:spPr>
              <a:xfrm>
                <a:off x="4419813"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13" name="Rectangle 49">
                <a:extLst>
                  <a:ext uri="{FF2B5EF4-FFF2-40B4-BE49-F238E27FC236}">
                    <a16:creationId xmlns:a16="http://schemas.microsoft.com/office/drawing/2014/main" id="{0C05BA4E-28F6-472D-9E7F-B0302018AAA5}"/>
                  </a:ext>
                </a:extLst>
              </p:cNvPr>
              <p:cNvSpPr/>
              <p:nvPr/>
            </p:nvSpPr>
            <p:spPr>
              <a:xfrm rot="10800000">
                <a:off x="4751837" y="3814762"/>
                <a:ext cx="31815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 name="Rectangle 50">
                <a:extLst>
                  <a:ext uri="{FF2B5EF4-FFF2-40B4-BE49-F238E27FC236}">
                    <a16:creationId xmlns:a16="http://schemas.microsoft.com/office/drawing/2014/main" id="{C1D9E3C8-0E1E-45F2-86F1-A46F65E2EFC9}"/>
                  </a:ext>
                </a:extLst>
              </p:cNvPr>
              <p:cNvSpPr/>
              <p:nvPr/>
            </p:nvSpPr>
            <p:spPr>
              <a:xfrm rot="5400000">
                <a:off x="4334968" y="3369826"/>
                <a:ext cx="28799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8" name="Group 52">
              <a:extLst>
                <a:ext uri="{FF2B5EF4-FFF2-40B4-BE49-F238E27FC236}">
                  <a16:creationId xmlns:a16="http://schemas.microsoft.com/office/drawing/2014/main" id="{0949B951-CABE-46CF-AE36-84CE79A6B5FA}"/>
                </a:ext>
              </a:extLst>
            </p:cNvPr>
            <p:cNvGrpSpPr/>
            <p:nvPr/>
          </p:nvGrpSpPr>
          <p:grpSpPr>
            <a:xfrm flipH="1">
              <a:off x="4950607" y="2245352"/>
              <a:ext cx="504056" cy="684063"/>
              <a:chOff x="4571999" y="2955823"/>
              <a:chExt cx="720080" cy="977233"/>
            </a:xfrm>
            <a:grpFill/>
          </p:grpSpPr>
          <p:sp>
            <p:nvSpPr>
              <p:cNvPr id="9" name="Block Arc 53">
                <a:extLst>
                  <a:ext uri="{FF2B5EF4-FFF2-40B4-BE49-F238E27FC236}">
                    <a16:creationId xmlns:a16="http://schemas.microsoft.com/office/drawing/2014/main" id="{E9F8EDB4-59F7-41E9-8835-8E9746886AC9}"/>
                  </a:ext>
                </a:extLst>
              </p:cNvPr>
              <p:cNvSpPr/>
              <p:nvPr/>
            </p:nvSpPr>
            <p:spPr>
              <a:xfrm>
                <a:off x="4571999"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10" name="Rectangle 54">
                <a:extLst>
                  <a:ext uri="{FF2B5EF4-FFF2-40B4-BE49-F238E27FC236}">
                    <a16:creationId xmlns:a16="http://schemas.microsoft.com/office/drawing/2014/main" id="{38634B07-BA1E-4F2C-9957-01CB6573CBB0}"/>
                  </a:ext>
                </a:extLst>
              </p:cNvPr>
              <p:cNvSpPr/>
              <p:nvPr/>
            </p:nvSpPr>
            <p:spPr>
              <a:xfrm rot="10800000">
                <a:off x="4915703" y="3814762"/>
                <a:ext cx="281453"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 name="Rectangle 55">
                <a:extLst>
                  <a:ext uri="{FF2B5EF4-FFF2-40B4-BE49-F238E27FC236}">
                    <a16:creationId xmlns:a16="http://schemas.microsoft.com/office/drawing/2014/main" id="{695E52E3-7744-4E45-A8CD-7389BF15B3BD}"/>
                  </a:ext>
                </a:extLst>
              </p:cNvPr>
              <p:cNvSpPr/>
              <p:nvPr/>
            </p:nvSpPr>
            <p:spPr>
              <a:xfrm rot="5400000">
                <a:off x="4322578" y="3205248"/>
                <a:ext cx="617143"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grpSp>
        <p:nvGrpSpPr>
          <p:cNvPr id="23" name="Group 22">
            <a:extLst>
              <a:ext uri="{FF2B5EF4-FFF2-40B4-BE49-F238E27FC236}">
                <a16:creationId xmlns:a16="http://schemas.microsoft.com/office/drawing/2014/main" id="{411237EC-02E6-4345-A710-414FC4861B64}"/>
              </a:ext>
            </a:extLst>
          </p:cNvPr>
          <p:cNvGrpSpPr/>
          <p:nvPr/>
        </p:nvGrpSpPr>
        <p:grpSpPr>
          <a:xfrm>
            <a:off x="9588691" y="2776404"/>
            <a:ext cx="1725194" cy="3480701"/>
            <a:chOff x="4362111" y="2173330"/>
            <a:chExt cx="1526744" cy="3080314"/>
          </a:xfrm>
          <a:solidFill>
            <a:schemeClr val="bg1"/>
          </a:solidFill>
        </p:grpSpPr>
        <p:grpSp>
          <p:nvGrpSpPr>
            <p:cNvPr id="24" name="Group 23">
              <a:extLst>
                <a:ext uri="{FF2B5EF4-FFF2-40B4-BE49-F238E27FC236}">
                  <a16:creationId xmlns:a16="http://schemas.microsoft.com/office/drawing/2014/main" id="{5A67B99D-0EC7-4627-B53C-C55E8DA7D1B1}"/>
                </a:ext>
              </a:extLst>
            </p:cNvPr>
            <p:cNvGrpSpPr/>
            <p:nvPr/>
          </p:nvGrpSpPr>
          <p:grpSpPr>
            <a:xfrm rot="5400000">
              <a:off x="3917845" y="4305320"/>
              <a:ext cx="1392590" cy="504058"/>
              <a:chOff x="4572003" y="3491986"/>
              <a:chExt cx="1989414" cy="720077"/>
            </a:xfrm>
            <a:grpFill/>
          </p:grpSpPr>
          <p:sp>
            <p:nvSpPr>
              <p:cNvPr id="45" name="Block Arc 44">
                <a:extLst>
                  <a:ext uri="{FF2B5EF4-FFF2-40B4-BE49-F238E27FC236}">
                    <a16:creationId xmlns:a16="http://schemas.microsoft.com/office/drawing/2014/main" id="{3ACDF580-2BE9-403F-BF1D-8F02C619DE3D}"/>
                  </a:ext>
                </a:extLst>
              </p:cNvPr>
              <p:cNvSpPr/>
              <p:nvPr/>
            </p:nvSpPr>
            <p:spPr>
              <a:xfrm>
                <a:off x="4572003" y="3491986"/>
                <a:ext cx="720080" cy="720077"/>
              </a:xfrm>
              <a:prstGeom prst="blockArc">
                <a:avLst>
                  <a:gd name="adj1" fmla="val 5390096"/>
                  <a:gd name="adj2" fmla="val 10756098"/>
                  <a:gd name="adj3" fmla="val 164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46" name="Rectangle 45">
                <a:extLst>
                  <a:ext uri="{FF2B5EF4-FFF2-40B4-BE49-F238E27FC236}">
                    <a16:creationId xmlns:a16="http://schemas.microsoft.com/office/drawing/2014/main" id="{456F6462-6D12-4DDB-BC02-D36B8EEFC0A7}"/>
                  </a:ext>
                </a:extLst>
              </p:cNvPr>
              <p:cNvSpPr/>
              <p:nvPr/>
            </p:nvSpPr>
            <p:spPr>
              <a:xfrm>
                <a:off x="4915704" y="4093761"/>
                <a:ext cx="1645713" cy="1182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25" name="Group 24">
              <a:extLst>
                <a:ext uri="{FF2B5EF4-FFF2-40B4-BE49-F238E27FC236}">
                  <a16:creationId xmlns:a16="http://schemas.microsoft.com/office/drawing/2014/main" id="{FDD24D2E-6CF2-436C-9459-14956AEB68EE}"/>
                </a:ext>
              </a:extLst>
            </p:cNvPr>
            <p:cNvGrpSpPr/>
            <p:nvPr/>
          </p:nvGrpSpPr>
          <p:grpSpPr>
            <a:xfrm>
              <a:off x="4934247" y="2289861"/>
              <a:ext cx="504056" cy="1260056"/>
              <a:chOff x="4390223" y="2132969"/>
              <a:chExt cx="720080" cy="1800087"/>
            </a:xfrm>
            <a:grpFill/>
          </p:grpSpPr>
          <p:sp>
            <p:nvSpPr>
              <p:cNvPr id="42" name="Block Arc 41">
                <a:extLst>
                  <a:ext uri="{FF2B5EF4-FFF2-40B4-BE49-F238E27FC236}">
                    <a16:creationId xmlns:a16="http://schemas.microsoft.com/office/drawing/2014/main" id="{F8C63213-1866-4FDB-9D44-FB5F9251E376}"/>
                  </a:ext>
                </a:extLst>
              </p:cNvPr>
              <p:cNvSpPr/>
              <p:nvPr/>
            </p:nvSpPr>
            <p:spPr>
              <a:xfrm>
                <a:off x="4390223" y="3212976"/>
                <a:ext cx="720080" cy="720080"/>
              </a:xfrm>
              <a:prstGeom prst="blockArc">
                <a:avLst>
                  <a:gd name="adj1" fmla="val 5390096"/>
                  <a:gd name="adj2" fmla="val 10914688"/>
                  <a:gd name="adj3" fmla="val 1690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43" name="Rectangle 42">
                <a:extLst>
                  <a:ext uri="{FF2B5EF4-FFF2-40B4-BE49-F238E27FC236}">
                    <a16:creationId xmlns:a16="http://schemas.microsoft.com/office/drawing/2014/main" id="{8E5BC02C-CF07-491B-A84E-C74FB870E05E}"/>
                  </a:ext>
                </a:extLst>
              </p:cNvPr>
              <p:cNvSpPr/>
              <p:nvPr/>
            </p:nvSpPr>
            <p:spPr>
              <a:xfrm>
                <a:off x="4730367" y="3814763"/>
                <a:ext cx="33962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 name="Rectangle 43">
                <a:extLst>
                  <a:ext uri="{FF2B5EF4-FFF2-40B4-BE49-F238E27FC236}">
                    <a16:creationId xmlns:a16="http://schemas.microsoft.com/office/drawing/2014/main" id="{1A621791-739A-4034-9EA2-18A8110728FF}"/>
                  </a:ext>
                </a:extLst>
              </p:cNvPr>
              <p:cNvSpPr/>
              <p:nvPr/>
            </p:nvSpPr>
            <p:spPr>
              <a:xfrm rot="16200000">
                <a:off x="3729367" y="2793825"/>
                <a:ext cx="1440006"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26" name="Group 25">
              <a:extLst>
                <a:ext uri="{FF2B5EF4-FFF2-40B4-BE49-F238E27FC236}">
                  <a16:creationId xmlns:a16="http://schemas.microsoft.com/office/drawing/2014/main" id="{0BD7BD66-32DB-4AFC-97A4-04CF796D2DAE}"/>
                </a:ext>
              </a:extLst>
            </p:cNvPr>
            <p:cNvGrpSpPr/>
            <p:nvPr/>
          </p:nvGrpSpPr>
          <p:grpSpPr>
            <a:xfrm flipH="1">
              <a:off x="4591514" y="3112921"/>
              <a:ext cx="851712" cy="830935"/>
              <a:chOff x="4571999" y="2746017"/>
              <a:chExt cx="1216731" cy="1187053"/>
            </a:xfrm>
            <a:grpFill/>
          </p:grpSpPr>
          <p:sp>
            <p:nvSpPr>
              <p:cNvPr id="39" name="Block Arc 38">
                <a:extLst>
                  <a:ext uri="{FF2B5EF4-FFF2-40B4-BE49-F238E27FC236}">
                    <a16:creationId xmlns:a16="http://schemas.microsoft.com/office/drawing/2014/main" id="{12C9F8DF-070F-4708-9E77-64749FA7C838}"/>
                  </a:ext>
                </a:extLst>
              </p:cNvPr>
              <p:cNvSpPr/>
              <p:nvPr/>
            </p:nvSpPr>
            <p:spPr>
              <a:xfrm>
                <a:off x="4572000" y="3212990"/>
                <a:ext cx="720080" cy="720080"/>
              </a:xfrm>
              <a:prstGeom prst="blockArc">
                <a:avLst>
                  <a:gd name="adj1" fmla="val 5390096"/>
                  <a:gd name="adj2" fmla="val 10914699"/>
                  <a:gd name="adj3" fmla="val 1690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solidFill>
                </a:endParaRPr>
              </a:p>
            </p:txBody>
          </p:sp>
          <p:sp>
            <p:nvSpPr>
              <p:cNvPr id="40" name="Rectangle 39">
                <a:extLst>
                  <a:ext uri="{FF2B5EF4-FFF2-40B4-BE49-F238E27FC236}">
                    <a16:creationId xmlns:a16="http://schemas.microsoft.com/office/drawing/2014/main" id="{545E387C-3EE8-4B6B-839A-DCEC13AA3978}"/>
                  </a:ext>
                </a:extLst>
              </p:cNvPr>
              <p:cNvSpPr/>
              <p:nvPr/>
            </p:nvSpPr>
            <p:spPr>
              <a:xfrm rot="10800000">
                <a:off x="4915703" y="3814757"/>
                <a:ext cx="873027"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 name="Rectangle 40">
                <a:extLst>
                  <a:ext uri="{FF2B5EF4-FFF2-40B4-BE49-F238E27FC236}">
                    <a16:creationId xmlns:a16="http://schemas.microsoft.com/office/drawing/2014/main" id="{5A8DD3D9-1685-4234-B99E-FF22F175C8CF}"/>
                  </a:ext>
                </a:extLst>
              </p:cNvPr>
              <p:cNvSpPr/>
              <p:nvPr/>
            </p:nvSpPr>
            <p:spPr>
              <a:xfrm rot="5400000">
                <a:off x="4217672" y="3100344"/>
                <a:ext cx="826947"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27" name="Group 26">
              <a:extLst>
                <a:ext uri="{FF2B5EF4-FFF2-40B4-BE49-F238E27FC236}">
                  <a16:creationId xmlns:a16="http://schemas.microsoft.com/office/drawing/2014/main" id="{7AA8088F-59C4-4F2D-9008-4B59AFE7E150}"/>
                </a:ext>
              </a:extLst>
            </p:cNvPr>
            <p:cNvGrpSpPr/>
            <p:nvPr/>
          </p:nvGrpSpPr>
          <p:grpSpPr>
            <a:xfrm flipH="1">
              <a:off x="5384799" y="2828071"/>
              <a:ext cx="504056" cy="504057"/>
              <a:chOff x="4419813" y="3212976"/>
              <a:chExt cx="720080" cy="720080"/>
            </a:xfrm>
            <a:grpFill/>
          </p:grpSpPr>
          <p:sp>
            <p:nvSpPr>
              <p:cNvPr id="36" name="Block Arc 35">
                <a:extLst>
                  <a:ext uri="{FF2B5EF4-FFF2-40B4-BE49-F238E27FC236}">
                    <a16:creationId xmlns:a16="http://schemas.microsoft.com/office/drawing/2014/main" id="{30A1A5BF-5045-4E52-A73F-6B51270A161D}"/>
                  </a:ext>
                </a:extLst>
              </p:cNvPr>
              <p:cNvSpPr/>
              <p:nvPr/>
            </p:nvSpPr>
            <p:spPr>
              <a:xfrm>
                <a:off x="4419813"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37" name="Rectangle 36">
                <a:extLst>
                  <a:ext uri="{FF2B5EF4-FFF2-40B4-BE49-F238E27FC236}">
                    <a16:creationId xmlns:a16="http://schemas.microsoft.com/office/drawing/2014/main" id="{B001E926-FED9-4A1D-AE83-3508FF9B0908}"/>
                  </a:ext>
                </a:extLst>
              </p:cNvPr>
              <p:cNvSpPr/>
              <p:nvPr/>
            </p:nvSpPr>
            <p:spPr>
              <a:xfrm rot="10800000">
                <a:off x="4751837" y="3814762"/>
                <a:ext cx="31815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 name="Rectangle 37">
                <a:extLst>
                  <a:ext uri="{FF2B5EF4-FFF2-40B4-BE49-F238E27FC236}">
                    <a16:creationId xmlns:a16="http://schemas.microsoft.com/office/drawing/2014/main" id="{4865DCB1-AEF8-4C77-856A-59A42092AF73}"/>
                  </a:ext>
                </a:extLst>
              </p:cNvPr>
              <p:cNvSpPr/>
              <p:nvPr/>
            </p:nvSpPr>
            <p:spPr>
              <a:xfrm rot="5400000">
                <a:off x="4334968" y="3369826"/>
                <a:ext cx="28799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28" name="Group 27">
              <a:extLst>
                <a:ext uri="{FF2B5EF4-FFF2-40B4-BE49-F238E27FC236}">
                  <a16:creationId xmlns:a16="http://schemas.microsoft.com/office/drawing/2014/main" id="{269088E6-78B8-494B-918F-780CBED65C98}"/>
                </a:ext>
              </a:extLst>
            </p:cNvPr>
            <p:cNvGrpSpPr/>
            <p:nvPr/>
          </p:nvGrpSpPr>
          <p:grpSpPr>
            <a:xfrm flipH="1">
              <a:off x="4950607" y="2245352"/>
              <a:ext cx="504056" cy="684063"/>
              <a:chOff x="4571999" y="2955823"/>
              <a:chExt cx="720080" cy="977233"/>
            </a:xfrm>
            <a:grpFill/>
          </p:grpSpPr>
          <p:sp>
            <p:nvSpPr>
              <p:cNvPr id="33" name="Block Arc 32">
                <a:extLst>
                  <a:ext uri="{FF2B5EF4-FFF2-40B4-BE49-F238E27FC236}">
                    <a16:creationId xmlns:a16="http://schemas.microsoft.com/office/drawing/2014/main" id="{376D1AF4-54AD-4710-970F-7BA918EECD6A}"/>
                  </a:ext>
                </a:extLst>
              </p:cNvPr>
              <p:cNvSpPr/>
              <p:nvPr/>
            </p:nvSpPr>
            <p:spPr>
              <a:xfrm>
                <a:off x="4571999"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34" name="Rectangle 33">
                <a:extLst>
                  <a:ext uri="{FF2B5EF4-FFF2-40B4-BE49-F238E27FC236}">
                    <a16:creationId xmlns:a16="http://schemas.microsoft.com/office/drawing/2014/main" id="{927686FF-93C6-41A0-A17E-F759AB791266}"/>
                  </a:ext>
                </a:extLst>
              </p:cNvPr>
              <p:cNvSpPr/>
              <p:nvPr/>
            </p:nvSpPr>
            <p:spPr>
              <a:xfrm rot="10800000">
                <a:off x="4915703" y="3814762"/>
                <a:ext cx="281453"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 name="Rectangle 34">
                <a:extLst>
                  <a:ext uri="{FF2B5EF4-FFF2-40B4-BE49-F238E27FC236}">
                    <a16:creationId xmlns:a16="http://schemas.microsoft.com/office/drawing/2014/main" id="{4B91FE98-8B3C-49D4-B817-BC53F7D4D9FA}"/>
                  </a:ext>
                </a:extLst>
              </p:cNvPr>
              <p:cNvSpPr/>
              <p:nvPr/>
            </p:nvSpPr>
            <p:spPr>
              <a:xfrm rot="5400000">
                <a:off x="4322578" y="3205248"/>
                <a:ext cx="617143"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29" name="Group 28">
              <a:extLst>
                <a:ext uri="{FF2B5EF4-FFF2-40B4-BE49-F238E27FC236}">
                  <a16:creationId xmlns:a16="http://schemas.microsoft.com/office/drawing/2014/main" id="{48063510-0CB4-4AD8-92CD-3B711C52DAC6}"/>
                </a:ext>
              </a:extLst>
            </p:cNvPr>
            <p:cNvGrpSpPr/>
            <p:nvPr/>
          </p:nvGrpSpPr>
          <p:grpSpPr>
            <a:xfrm>
              <a:off x="4540436" y="2173330"/>
              <a:ext cx="504056" cy="504057"/>
              <a:chOff x="4238036" y="3212976"/>
              <a:chExt cx="720080" cy="720080"/>
            </a:xfrm>
            <a:grpFill/>
          </p:grpSpPr>
          <p:sp>
            <p:nvSpPr>
              <p:cNvPr id="30" name="Block Arc 29">
                <a:extLst>
                  <a:ext uri="{FF2B5EF4-FFF2-40B4-BE49-F238E27FC236}">
                    <a16:creationId xmlns:a16="http://schemas.microsoft.com/office/drawing/2014/main" id="{FBD61D51-D6DA-4704-8DD1-07E6E8D92603}"/>
                  </a:ext>
                </a:extLst>
              </p:cNvPr>
              <p:cNvSpPr/>
              <p:nvPr/>
            </p:nvSpPr>
            <p:spPr>
              <a:xfrm>
                <a:off x="4238036"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31" name="Rectangle 30">
                <a:extLst>
                  <a:ext uri="{FF2B5EF4-FFF2-40B4-BE49-F238E27FC236}">
                    <a16:creationId xmlns:a16="http://schemas.microsoft.com/office/drawing/2014/main" id="{3A275FB4-0D0D-4926-8148-BDE62508C3EA}"/>
                  </a:ext>
                </a:extLst>
              </p:cNvPr>
              <p:cNvSpPr/>
              <p:nvPr/>
            </p:nvSpPr>
            <p:spPr>
              <a:xfrm rot="10800000">
                <a:off x="4580840" y="3814762"/>
                <a:ext cx="30737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2" name="Rectangle 31">
                <a:extLst>
                  <a:ext uri="{FF2B5EF4-FFF2-40B4-BE49-F238E27FC236}">
                    <a16:creationId xmlns:a16="http://schemas.microsoft.com/office/drawing/2014/main" id="{4F5C658A-C689-4C95-BBED-22ADB9921E27}"/>
                  </a:ext>
                </a:extLst>
              </p:cNvPr>
              <p:cNvSpPr/>
              <p:nvPr/>
            </p:nvSpPr>
            <p:spPr>
              <a:xfrm rot="5400000">
                <a:off x="4153191" y="3369826"/>
                <a:ext cx="28799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grpSp>
        <p:nvGrpSpPr>
          <p:cNvPr id="47" name="Group 46">
            <a:extLst>
              <a:ext uri="{FF2B5EF4-FFF2-40B4-BE49-F238E27FC236}">
                <a16:creationId xmlns:a16="http://schemas.microsoft.com/office/drawing/2014/main" id="{859459E3-56AA-4E18-9F14-0E83E7CA2A92}"/>
              </a:ext>
            </a:extLst>
          </p:cNvPr>
          <p:cNvGrpSpPr/>
          <p:nvPr/>
        </p:nvGrpSpPr>
        <p:grpSpPr>
          <a:xfrm flipH="1">
            <a:off x="8854878" y="2167458"/>
            <a:ext cx="894196" cy="4020145"/>
            <a:chOff x="4774212" y="2173330"/>
            <a:chExt cx="791336" cy="3557704"/>
          </a:xfrm>
          <a:solidFill>
            <a:schemeClr val="bg1"/>
          </a:solidFill>
        </p:grpSpPr>
        <p:grpSp>
          <p:nvGrpSpPr>
            <p:cNvPr id="48" name="Group 47">
              <a:extLst>
                <a:ext uri="{FF2B5EF4-FFF2-40B4-BE49-F238E27FC236}">
                  <a16:creationId xmlns:a16="http://schemas.microsoft.com/office/drawing/2014/main" id="{E88D6BB9-A8DA-4596-BA4D-71A66540ACE7}"/>
                </a:ext>
              </a:extLst>
            </p:cNvPr>
            <p:cNvGrpSpPr/>
            <p:nvPr/>
          </p:nvGrpSpPr>
          <p:grpSpPr>
            <a:xfrm rot="5400000">
              <a:off x="4269404" y="4542721"/>
              <a:ext cx="1872567" cy="504060"/>
              <a:chOff x="4568320" y="2646948"/>
              <a:chExt cx="2675098" cy="720082"/>
            </a:xfrm>
            <a:grpFill/>
          </p:grpSpPr>
          <p:sp>
            <p:nvSpPr>
              <p:cNvPr id="64" name="Block Arc 63">
                <a:extLst>
                  <a:ext uri="{FF2B5EF4-FFF2-40B4-BE49-F238E27FC236}">
                    <a16:creationId xmlns:a16="http://schemas.microsoft.com/office/drawing/2014/main" id="{332C67B1-9FD7-4465-8B35-B57B071DE600}"/>
                  </a:ext>
                </a:extLst>
              </p:cNvPr>
              <p:cNvSpPr/>
              <p:nvPr/>
            </p:nvSpPr>
            <p:spPr>
              <a:xfrm>
                <a:off x="4568320" y="2646948"/>
                <a:ext cx="720081" cy="720077"/>
              </a:xfrm>
              <a:prstGeom prst="blockArc">
                <a:avLst>
                  <a:gd name="adj1" fmla="val 5390096"/>
                  <a:gd name="adj2" fmla="val 10808525"/>
                  <a:gd name="adj3" fmla="val 169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65" name="Rectangle 64">
                <a:extLst>
                  <a:ext uri="{FF2B5EF4-FFF2-40B4-BE49-F238E27FC236}">
                    <a16:creationId xmlns:a16="http://schemas.microsoft.com/office/drawing/2014/main" id="{5802CD24-932B-4684-BF51-FBD13396366F}"/>
                  </a:ext>
                </a:extLst>
              </p:cNvPr>
              <p:cNvSpPr/>
              <p:nvPr/>
            </p:nvSpPr>
            <p:spPr>
              <a:xfrm>
                <a:off x="4904835" y="3248738"/>
                <a:ext cx="2338583" cy="1182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49" name="Group 48">
              <a:extLst>
                <a:ext uri="{FF2B5EF4-FFF2-40B4-BE49-F238E27FC236}">
                  <a16:creationId xmlns:a16="http://schemas.microsoft.com/office/drawing/2014/main" id="{A5F82556-1F3A-4B4C-8D78-15DAC328224C}"/>
                </a:ext>
              </a:extLst>
            </p:cNvPr>
            <p:cNvGrpSpPr/>
            <p:nvPr/>
          </p:nvGrpSpPr>
          <p:grpSpPr>
            <a:xfrm>
              <a:off x="5061492" y="2289861"/>
              <a:ext cx="504056" cy="1260056"/>
              <a:chOff x="4572000" y="2132969"/>
              <a:chExt cx="720080" cy="1800087"/>
            </a:xfrm>
            <a:grpFill/>
          </p:grpSpPr>
          <p:sp>
            <p:nvSpPr>
              <p:cNvPr id="61" name="Block Arc 60">
                <a:extLst>
                  <a:ext uri="{FF2B5EF4-FFF2-40B4-BE49-F238E27FC236}">
                    <a16:creationId xmlns:a16="http://schemas.microsoft.com/office/drawing/2014/main" id="{42F36AD3-1A60-43F7-9AFC-AE84F5C7D50E}"/>
                  </a:ext>
                </a:extLst>
              </p:cNvPr>
              <p:cNvSpPr/>
              <p:nvPr/>
            </p:nvSpPr>
            <p:spPr>
              <a:xfrm>
                <a:off x="4572000" y="3212976"/>
                <a:ext cx="720080" cy="720080"/>
              </a:xfrm>
              <a:prstGeom prst="blockArc">
                <a:avLst>
                  <a:gd name="adj1" fmla="val 5390096"/>
                  <a:gd name="adj2" fmla="val 10861596"/>
                  <a:gd name="adj3" fmla="val 1691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solidFill>
                </a:endParaRPr>
              </a:p>
            </p:txBody>
          </p:sp>
          <p:sp>
            <p:nvSpPr>
              <p:cNvPr id="62" name="Rectangle 61">
                <a:extLst>
                  <a:ext uri="{FF2B5EF4-FFF2-40B4-BE49-F238E27FC236}">
                    <a16:creationId xmlns:a16="http://schemas.microsoft.com/office/drawing/2014/main" id="{BA988EDF-4A2C-4680-BEDF-AF285D0857DE}"/>
                  </a:ext>
                </a:extLst>
              </p:cNvPr>
              <p:cNvSpPr/>
              <p:nvPr/>
            </p:nvSpPr>
            <p:spPr>
              <a:xfrm>
                <a:off x="4915703" y="3814763"/>
                <a:ext cx="154286"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3" name="Rectangle 62">
                <a:extLst>
                  <a:ext uri="{FF2B5EF4-FFF2-40B4-BE49-F238E27FC236}">
                    <a16:creationId xmlns:a16="http://schemas.microsoft.com/office/drawing/2014/main" id="{2B48D27C-ABC9-450D-A4A1-99DDE51A1E97}"/>
                  </a:ext>
                </a:extLst>
              </p:cNvPr>
              <p:cNvSpPr/>
              <p:nvPr/>
            </p:nvSpPr>
            <p:spPr>
              <a:xfrm rot="16200000">
                <a:off x="3911144" y="2793825"/>
                <a:ext cx="1440005"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50" name="Group 49">
              <a:extLst>
                <a:ext uri="{FF2B5EF4-FFF2-40B4-BE49-F238E27FC236}">
                  <a16:creationId xmlns:a16="http://schemas.microsoft.com/office/drawing/2014/main" id="{DAB6EEB6-DCF9-4104-94A5-267A513CC8FC}"/>
                </a:ext>
              </a:extLst>
            </p:cNvPr>
            <p:cNvGrpSpPr/>
            <p:nvPr/>
          </p:nvGrpSpPr>
          <p:grpSpPr>
            <a:xfrm flipH="1">
              <a:off x="4939171" y="3007784"/>
              <a:ext cx="504056" cy="936063"/>
              <a:chOff x="4572000" y="2595820"/>
              <a:chExt cx="720080" cy="1337236"/>
            </a:xfrm>
            <a:grpFill/>
          </p:grpSpPr>
          <p:sp>
            <p:nvSpPr>
              <p:cNvPr id="59" name="Block Arc 58">
                <a:extLst>
                  <a:ext uri="{FF2B5EF4-FFF2-40B4-BE49-F238E27FC236}">
                    <a16:creationId xmlns:a16="http://schemas.microsoft.com/office/drawing/2014/main" id="{380CF2CC-711B-432D-99F2-CF25AB7C7BDC}"/>
                  </a:ext>
                </a:extLst>
              </p:cNvPr>
              <p:cNvSpPr/>
              <p:nvPr/>
            </p:nvSpPr>
            <p:spPr>
              <a:xfrm>
                <a:off x="4572000" y="3212976"/>
                <a:ext cx="720080" cy="720080"/>
              </a:xfrm>
              <a:prstGeom prst="blockArc">
                <a:avLst>
                  <a:gd name="adj1" fmla="val 5492085"/>
                  <a:gd name="adj2" fmla="val 10967718"/>
                  <a:gd name="adj3" fmla="val 1688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solidFill>
                </a:endParaRPr>
              </a:p>
            </p:txBody>
          </p:sp>
          <p:sp>
            <p:nvSpPr>
              <p:cNvPr id="60" name="Rectangle 59">
                <a:extLst>
                  <a:ext uri="{FF2B5EF4-FFF2-40B4-BE49-F238E27FC236}">
                    <a16:creationId xmlns:a16="http://schemas.microsoft.com/office/drawing/2014/main" id="{548D1B2E-9D93-48CC-805B-CBFC6BCB9FC5}"/>
                  </a:ext>
                </a:extLst>
              </p:cNvPr>
              <p:cNvSpPr/>
              <p:nvPr/>
            </p:nvSpPr>
            <p:spPr>
              <a:xfrm rot="5400000">
                <a:off x="4142575" y="3025246"/>
                <a:ext cx="977145"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51" name="Group 50">
              <a:extLst>
                <a:ext uri="{FF2B5EF4-FFF2-40B4-BE49-F238E27FC236}">
                  <a16:creationId xmlns:a16="http://schemas.microsoft.com/office/drawing/2014/main" id="{82639B2E-13C7-4CCE-B9E8-EE0B8C8CA70D}"/>
                </a:ext>
              </a:extLst>
            </p:cNvPr>
            <p:cNvGrpSpPr/>
            <p:nvPr/>
          </p:nvGrpSpPr>
          <p:grpSpPr>
            <a:xfrm flipH="1">
              <a:off x="4950607" y="2245352"/>
              <a:ext cx="504056" cy="684063"/>
              <a:chOff x="4571999" y="2955823"/>
              <a:chExt cx="720080" cy="977233"/>
            </a:xfrm>
            <a:grpFill/>
          </p:grpSpPr>
          <p:sp>
            <p:nvSpPr>
              <p:cNvPr id="56" name="Block Arc 55">
                <a:extLst>
                  <a:ext uri="{FF2B5EF4-FFF2-40B4-BE49-F238E27FC236}">
                    <a16:creationId xmlns:a16="http://schemas.microsoft.com/office/drawing/2014/main" id="{284ABB7C-B654-4FAE-929C-E17EADAB389D}"/>
                  </a:ext>
                </a:extLst>
              </p:cNvPr>
              <p:cNvSpPr/>
              <p:nvPr/>
            </p:nvSpPr>
            <p:spPr>
              <a:xfrm>
                <a:off x="4571999"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57" name="Rectangle 56">
                <a:extLst>
                  <a:ext uri="{FF2B5EF4-FFF2-40B4-BE49-F238E27FC236}">
                    <a16:creationId xmlns:a16="http://schemas.microsoft.com/office/drawing/2014/main" id="{26259B80-C316-4CA3-898C-EDB71F5A36D9}"/>
                  </a:ext>
                </a:extLst>
              </p:cNvPr>
              <p:cNvSpPr/>
              <p:nvPr/>
            </p:nvSpPr>
            <p:spPr>
              <a:xfrm rot="10800000">
                <a:off x="4915703" y="3814763"/>
                <a:ext cx="154286"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8" name="Rectangle 57">
                <a:extLst>
                  <a:ext uri="{FF2B5EF4-FFF2-40B4-BE49-F238E27FC236}">
                    <a16:creationId xmlns:a16="http://schemas.microsoft.com/office/drawing/2014/main" id="{F6655D78-36D1-4179-9B18-E7EBD53582B8}"/>
                  </a:ext>
                </a:extLst>
              </p:cNvPr>
              <p:cNvSpPr/>
              <p:nvPr/>
            </p:nvSpPr>
            <p:spPr>
              <a:xfrm rot="5400000">
                <a:off x="4322578" y="3205248"/>
                <a:ext cx="617143"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52" name="Group 51">
              <a:extLst>
                <a:ext uri="{FF2B5EF4-FFF2-40B4-BE49-F238E27FC236}">
                  <a16:creationId xmlns:a16="http://schemas.microsoft.com/office/drawing/2014/main" id="{A0975A53-B28F-47A7-9669-5674D352873B}"/>
                </a:ext>
              </a:extLst>
            </p:cNvPr>
            <p:cNvGrpSpPr/>
            <p:nvPr/>
          </p:nvGrpSpPr>
          <p:grpSpPr>
            <a:xfrm>
              <a:off x="4774212" y="2173330"/>
              <a:ext cx="504056" cy="504057"/>
              <a:chOff x="4571999" y="3212976"/>
              <a:chExt cx="720080" cy="720080"/>
            </a:xfrm>
            <a:grpFill/>
          </p:grpSpPr>
          <p:sp>
            <p:nvSpPr>
              <p:cNvPr id="53" name="Block Arc 52">
                <a:extLst>
                  <a:ext uri="{FF2B5EF4-FFF2-40B4-BE49-F238E27FC236}">
                    <a16:creationId xmlns:a16="http://schemas.microsoft.com/office/drawing/2014/main" id="{FFC13870-23C6-4AA2-91A4-33E7C74E9D8E}"/>
                  </a:ext>
                </a:extLst>
              </p:cNvPr>
              <p:cNvSpPr/>
              <p:nvPr/>
            </p:nvSpPr>
            <p:spPr>
              <a:xfrm>
                <a:off x="4571999"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54" name="Rectangle 53">
                <a:extLst>
                  <a:ext uri="{FF2B5EF4-FFF2-40B4-BE49-F238E27FC236}">
                    <a16:creationId xmlns:a16="http://schemas.microsoft.com/office/drawing/2014/main" id="{4FE6FC80-CB84-4095-9FC3-B7C047175524}"/>
                  </a:ext>
                </a:extLst>
              </p:cNvPr>
              <p:cNvSpPr/>
              <p:nvPr/>
            </p:nvSpPr>
            <p:spPr>
              <a:xfrm rot="10800000">
                <a:off x="4915703" y="3814763"/>
                <a:ext cx="154286"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5" name="Rectangle 54">
                <a:extLst>
                  <a:ext uri="{FF2B5EF4-FFF2-40B4-BE49-F238E27FC236}">
                    <a16:creationId xmlns:a16="http://schemas.microsoft.com/office/drawing/2014/main" id="{FE51FF06-F69E-48AB-AFAA-91DF99A7A55D}"/>
                  </a:ext>
                </a:extLst>
              </p:cNvPr>
              <p:cNvSpPr/>
              <p:nvPr/>
            </p:nvSpPr>
            <p:spPr>
              <a:xfrm rot="5400000">
                <a:off x="4487153" y="3369826"/>
                <a:ext cx="28799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sp>
        <p:nvSpPr>
          <p:cNvPr id="150" name="Freeform 5">
            <a:extLst>
              <a:ext uri="{FF2B5EF4-FFF2-40B4-BE49-F238E27FC236}">
                <a16:creationId xmlns:a16="http://schemas.microsoft.com/office/drawing/2014/main" id="{205C06FD-2F9F-42E7-A5C4-A3591AA9CDAF}"/>
              </a:ext>
            </a:extLst>
          </p:cNvPr>
          <p:cNvSpPr>
            <a:spLocks noChangeAspect="1"/>
          </p:cNvSpPr>
          <p:nvPr/>
        </p:nvSpPr>
        <p:spPr>
          <a:xfrm flipH="1">
            <a:off x="8421186" y="5181346"/>
            <a:ext cx="2128669" cy="1146890"/>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152" name="Rounded Rectangle 3">
            <a:extLst>
              <a:ext uri="{FF2B5EF4-FFF2-40B4-BE49-F238E27FC236}">
                <a16:creationId xmlns:a16="http://schemas.microsoft.com/office/drawing/2014/main" id="{3D82A073-B04C-4C40-9614-97B6A7388C5F}"/>
              </a:ext>
            </a:extLst>
          </p:cNvPr>
          <p:cNvSpPr/>
          <p:nvPr/>
        </p:nvSpPr>
        <p:spPr>
          <a:xfrm>
            <a:off x="7581530" y="2386137"/>
            <a:ext cx="314203" cy="302811"/>
          </a:xfrm>
          <a:custGeom>
            <a:avLst/>
            <a:gdLst/>
            <a:ahLst/>
            <a:cxnLst/>
            <a:rect l="l" t="t" r="r" b="b"/>
            <a:pathLst>
              <a:path w="3960000" h="3816424">
                <a:moveTo>
                  <a:pt x="1632916" y="1505594"/>
                </a:moveTo>
                <a:lnTo>
                  <a:pt x="2327086" y="1908213"/>
                </a:lnTo>
                <a:lnTo>
                  <a:pt x="1632916" y="2310831"/>
                </a:lnTo>
                <a:close/>
                <a:moveTo>
                  <a:pt x="1098809" y="972108"/>
                </a:moveTo>
                <a:cubicBezTo>
                  <a:pt x="829868" y="972108"/>
                  <a:pt x="611848" y="1190128"/>
                  <a:pt x="611848" y="1459069"/>
                </a:cubicBezTo>
                <a:lnTo>
                  <a:pt x="611848" y="2357355"/>
                </a:lnTo>
                <a:cubicBezTo>
                  <a:pt x="611848" y="2626296"/>
                  <a:pt x="829868" y="2844316"/>
                  <a:pt x="1098809" y="2844316"/>
                </a:cubicBezTo>
                <a:lnTo>
                  <a:pt x="2861191" y="2844316"/>
                </a:lnTo>
                <a:cubicBezTo>
                  <a:pt x="3130132" y="2844316"/>
                  <a:pt x="3348152" y="2626296"/>
                  <a:pt x="3348152" y="2357355"/>
                </a:cubicBezTo>
                <a:lnTo>
                  <a:pt x="3348152" y="1459069"/>
                </a:lnTo>
                <a:cubicBezTo>
                  <a:pt x="3348152" y="1190128"/>
                  <a:pt x="3130132" y="972108"/>
                  <a:pt x="2861191" y="972108"/>
                </a:cubicBezTo>
                <a:close/>
                <a:moveTo>
                  <a:pt x="747408" y="0"/>
                </a:moveTo>
                <a:lnTo>
                  <a:pt x="3212592" y="0"/>
                </a:lnTo>
                <a:cubicBezTo>
                  <a:pt x="3625374" y="0"/>
                  <a:pt x="3960000" y="334626"/>
                  <a:pt x="3960000" y="747408"/>
                </a:cubicBezTo>
                <a:lnTo>
                  <a:pt x="3960000" y="3069016"/>
                </a:lnTo>
                <a:cubicBezTo>
                  <a:pt x="3960000" y="3481798"/>
                  <a:pt x="3625374" y="3816424"/>
                  <a:pt x="3212592" y="3816424"/>
                </a:cubicBezTo>
                <a:lnTo>
                  <a:pt x="747408" y="3816424"/>
                </a:lnTo>
                <a:cubicBezTo>
                  <a:pt x="334626" y="3816424"/>
                  <a:pt x="0" y="3481798"/>
                  <a:pt x="0" y="3069016"/>
                </a:cubicBezTo>
                <a:lnTo>
                  <a:pt x="0" y="747408"/>
                </a:lnTo>
                <a:cubicBezTo>
                  <a:pt x="0" y="334626"/>
                  <a:pt x="334626" y="0"/>
                  <a:pt x="74740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53" name="Rectangle 1">
            <a:extLst>
              <a:ext uri="{FF2B5EF4-FFF2-40B4-BE49-F238E27FC236}">
                <a16:creationId xmlns:a16="http://schemas.microsoft.com/office/drawing/2014/main" id="{902B075C-CA73-458D-8961-0D290DD1B0D5}"/>
              </a:ext>
            </a:extLst>
          </p:cNvPr>
          <p:cNvSpPr>
            <a:spLocks noChangeAspect="1"/>
          </p:cNvSpPr>
          <p:nvPr/>
        </p:nvSpPr>
        <p:spPr>
          <a:xfrm>
            <a:off x="9682974" y="1891891"/>
            <a:ext cx="314168" cy="245622"/>
          </a:xfrm>
          <a:custGeom>
            <a:avLst/>
            <a:gdLst/>
            <a:ahLst/>
            <a:cxnLst/>
            <a:rect l="l" t="t" r="r" b="b"/>
            <a:pathLst>
              <a:path w="3960440" h="3096344">
                <a:moveTo>
                  <a:pt x="2420728" y="924699"/>
                </a:moveTo>
                <a:lnTo>
                  <a:pt x="3404007" y="2376264"/>
                </a:lnTo>
                <a:lnTo>
                  <a:pt x="2464506" y="2376264"/>
                </a:lnTo>
                <a:lnTo>
                  <a:pt x="1437447" y="2376264"/>
                </a:lnTo>
                <a:lnTo>
                  <a:pt x="690242" y="2376264"/>
                </a:lnTo>
                <a:lnTo>
                  <a:pt x="1577375" y="1374065"/>
                </a:lnTo>
                <a:lnTo>
                  <a:pt x="1882688" y="1718980"/>
                </a:lnTo>
                <a:close/>
                <a:moveTo>
                  <a:pt x="1093974" y="613224"/>
                </a:moveTo>
                <a:cubicBezTo>
                  <a:pt x="1292819" y="613224"/>
                  <a:pt x="1454014" y="774419"/>
                  <a:pt x="1454014" y="973264"/>
                </a:cubicBezTo>
                <a:cubicBezTo>
                  <a:pt x="1454014" y="1172109"/>
                  <a:pt x="1292819" y="1333304"/>
                  <a:pt x="1093974" y="1333304"/>
                </a:cubicBezTo>
                <a:cubicBezTo>
                  <a:pt x="895129" y="1333304"/>
                  <a:pt x="733934" y="1172109"/>
                  <a:pt x="733934" y="973264"/>
                </a:cubicBezTo>
                <a:cubicBezTo>
                  <a:pt x="733934" y="774419"/>
                  <a:pt x="895129" y="613224"/>
                  <a:pt x="1093974" y="613224"/>
                </a:cubicBezTo>
                <a:close/>
                <a:moveTo>
                  <a:pt x="396044" y="396044"/>
                </a:moveTo>
                <a:lnTo>
                  <a:pt x="396044" y="2700300"/>
                </a:lnTo>
                <a:lnTo>
                  <a:pt x="3564396" y="2700300"/>
                </a:lnTo>
                <a:lnTo>
                  <a:pt x="3564396" y="396044"/>
                </a:lnTo>
                <a:close/>
                <a:moveTo>
                  <a:pt x="0" y="0"/>
                </a:moveTo>
                <a:lnTo>
                  <a:pt x="3960440" y="0"/>
                </a:lnTo>
                <a:lnTo>
                  <a:pt x="3960440" y="3096344"/>
                </a:lnTo>
                <a:lnTo>
                  <a:pt x="0" y="309634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54" name="Rounded Rectangle 7">
            <a:extLst>
              <a:ext uri="{FF2B5EF4-FFF2-40B4-BE49-F238E27FC236}">
                <a16:creationId xmlns:a16="http://schemas.microsoft.com/office/drawing/2014/main" id="{F3C0806A-9812-4E13-898F-7999422E1B4B}"/>
              </a:ext>
            </a:extLst>
          </p:cNvPr>
          <p:cNvSpPr>
            <a:spLocks noChangeAspect="1"/>
          </p:cNvSpPr>
          <p:nvPr/>
        </p:nvSpPr>
        <p:spPr>
          <a:xfrm>
            <a:off x="9082992" y="1776769"/>
            <a:ext cx="314168" cy="314133"/>
          </a:xfrm>
          <a:custGeom>
            <a:avLst/>
            <a:gdLst/>
            <a:ahLst/>
            <a:cxnLst/>
            <a:rect l="l" t="t" r="r" b="b"/>
            <a:pathLst>
              <a:path w="3960440" h="3960000">
                <a:moveTo>
                  <a:pt x="2764687" y="782779"/>
                </a:moveTo>
                <a:cubicBezTo>
                  <a:pt x="2512183" y="782779"/>
                  <a:pt x="2307488" y="987475"/>
                  <a:pt x="2307487" y="1239980"/>
                </a:cubicBezTo>
                <a:cubicBezTo>
                  <a:pt x="2307487" y="1241985"/>
                  <a:pt x="2307500" y="1243987"/>
                  <a:pt x="2308092" y="1245978"/>
                </a:cubicBezTo>
                <a:lnTo>
                  <a:pt x="1570677" y="1632536"/>
                </a:lnTo>
                <a:cubicBezTo>
                  <a:pt x="1488749" y="1552118"/>
                  <a:pt x="1376387" y="1502860"/>
                  <a:pt x="1252520" y="1502859"/>
                </a:cubicBezTo>
                <a:cubicBezTo>
                  <a:pt x="1000014" y="1502859"/>
                  <a:pt x="795319" y="1707555"/>
                  <a:pt x="795319" y="1960060"/>
                </a:cubicBezTo>
                <a:cubicBezTo>
                  <a:pt x="795319" y="2212565"/>
                  <a:pt x="1000014" y="2417260"/>
                  <a:pt x="1252520" y="2417260"/>
                </a:cubicBezTo>
                <a:cubicBezTo>
                  <a:pt x="1361432" y="2417260"/>
                  <a:pt x="1461449" y="2379178"/>
                  <a:pt x="1538674" y="2313987"/>
                </a:cubicBezTo>
                <a:lnTo>
                  <a:pt x="2308734" y="2717656"/>
                </a:lnTo>
                <a:cubicBezTo>
                  <a:pt x="2314220" y="2964461"/>
                  <a:pt x="2516327" y="3162492"/>
                  <a:pt x="2764688" y="3162492"/>
                </a:cubicBezTo>
                <a:cubicBezTo>
                  <a:pt x="3017192" y="3162492"/>
                  <a:pt x="3221888" y="2957797"/>
                  <a:pt x="3221887" y="2705292"/>
                </a:cubicBezTo>
                <a:cubicBezTo>
                  <a:pt x="3221887" y="2452786"/>
                  <a:pt x="3017192" y="2248092"/>
                  <a:pt x="2764688" y="2248092"/>
                </a:cubicBezTo>
                <a:cubicBezTo>
                  <a:pt x="2638870" y="2248092"/>
                  <a:pt x="2524924" y="2298913"/>
                  <a:pt x="2442337" y="2381228"/>
                </a:cubicBezTo>
                <a:lnTo>
                  <a:pt x="1706164" y="1995322"/>
                </a:lnTo>
                <a:lnTo>
                  <a:pt x="1709074" y="1966451"/>
                </a:lnTo>
                <a:lnTo>
                  <a:pt x="2455698" y="1575067"/>
                </a:lnTo>
                <a:cubicBezTo>
                  <a:pt x="2536225" y="1651261"/>
                  <a:pt x="2645094" y="1697180"/>
                  <a:pt x="2764687" y="1697179"/>
                </a:cubicBezTo>
                <a:cubicBezTo>
                  <a:pt x="3017193" y="1697180"/>
                  <a:pt x="3221887" y="1492485"/>
                  <a:pt x="3221888" y="1239980"/>
                </a:cubicBezTo>
                <a:cubicBezTo>
                  <a:pt x="3221887" y="987475"/>
                  <a:pt x="3017193" y="782779"/>
                  <a:pt x="2764687" y="782779"/>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55" name="Rounded Rectangle 5">
            <a:extLst>
              <a:ext uri="{FF2B5EF4-FFF2-40B4-BE49-F238E27FC236}">
                <a16:creationId xmlns:a16="http://schemas.microsoft.com/office/drawing/2014/main" id="{432F0727-331C-467C-B430-7BAF8E0B0E82}"/>
              </a:ext>
            </a:extLst>
          </p:cNvPr>
          <p:cNvSpPr>
            <a:spLocks noChangeAspect="1"/>
          </p:cNvSpPr>
          <p:nvPr/>
        </p:nvSpPr>
        <p:spPr>
          <a:xfrm>
            <a:off x="7743978" y="4190594"/>
            <a:ext cx="314168" cy="314133"/>
          </a:xfrm>
          <a:custGeom>
            <a:avLst/>
            <a:gdLst/>
            <a:ahLst/>
            <a:cxnLst/>
            <a:rect l="l" t="t" r="r" b="b"/>
            <a:pathLst>
              <a:path w="3960440" h="3960000">
                <a:moveTo>
                  <a:pt x="330865" y="1988701"/>
                </a:moveTo>
                <a:lnTo>
                  <a:pt x="330865" y="3294924"/>
                </a:lnTo>
                <a:cubicBezTo>
                  <a:pt x="330865" y="3484431"/>
                  <a:pt x="484490" y="3638056"/>
                  <a:pt x="673997" y="3638056"/>
                </a:cubicBezTo>
                <a:lnTo>
                  <a:pt x="3286444" y="3638056"/>
                </a:lnTo>
                <a:cubicBezTo>
                  <a:pt x="3475951" y="3638056"/>
                  <a:pt x="3629576" y="3484431"/>
                  <a:pt x="3629576" y="3294924"/>
                </a:cubicBezTo>
                <a:lnTo>
                  <a:pt x="3629576" y="1988701"/>
                </a:lnTo>
                <a:lnTo>
                  <a:pt x="3007776" y="1988701"/>
                </a:lnTo>
                <a:cubicBezTo>
                  <a:pt x="3003504" y="2552442"/>
                  <a:pt x="2545062" y="3007995"/>
                  <a:pt x="1980221" y="3007995"/>
                </a:cubicBezTo>
                <a:cubicBezTo>
                  <a:pt x="1415380" y="3007995"/>
                  <a:pt x="956938" y="2552442"/>
                  <a:pt x="952666" y="1988701"/>
                </a:cubicBezTo>
                <a:close/>
                <a:moveTo>
                  <a:pt x="1980221" y="1247520"/>
                </a:moveTo>
                <a:cubicBezTo>
                  <a:pt x="1575683" y="1247520"/>
                  <a:pt x="1247740" y="1575463"/>
                  <a:pt x="1247740" y="1980001"/>
                </a:cubicBezTo>
                <a:cubicBezTo>
                  <a:pt x="1247740" y="2384539"/>
                  <a:pt x="1575683" y="2712482"/>
                  <a:pt x="1980221" y="2712482"/>
                </a:cubicBezTo>
                <a:cubicBezTo>
                  <a:pt x="2384759" y="2712482"/>
                  <a:pt x="2712702" y="2384539"/>
                  <a:pt x="2712702" y="1980001"/>
                </a:cubicBezTo>
                <a:cubicBezTo>
                  <a:pt x="2712702" y="1575463"/>
                  <a:pt x="2384759" y="1247520"/>
                  <a:pt x="1980221" y="1247520"/>
                </a:cubicBezTo>
                <a:close/>
                <a:moveTo>
                  <a:pt x="3164915" y="346755"/>
                </a:moveTo>
                <a:cubicBezTo>
                  <a:pt x="3096058" y="346755"/>
                  <a:pt x="3040238" y="402575"/>
                  <a:pt x="3040238" y="471432"/>
                </a:cubicBezTo>
                <a:lnTo>
                  <a:pt x="3040238" y="733595"/>
                </a:lnTo>
                <a:cubicBezTo>
                  <a:pt x="3040238" y="802452"/>
                  <a:pt x="3096058" y="858272"/>
                  <a:pt x="3164915" y="858272"/>
                </a:cubicBezTo>
                <a:lnTo>
                  <a:pt x="3427135" y="858272"/>
                </a:lnTo>
                <a:cubicBezTo>
                  <a:pt x="3495992" y="858272"/>
                  <a:pt x="3551812" y="802452"/>
                  <a:pt x="3551812" y="733595"/>
                </a:cubicBezTo>
                <a:lnTo>
                  <a:pt x="3551812" y="471432"/>
                </a:lnTo>
                <a:cubicBezTo>
                  <a:pt x="3551812" y="402575"/>
                  <a:pt x="3495992" y="346755"/>
                  <a:pt x="3427135" y="346755"/>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56" name="Trapezoid 3">
            <a:extLst>
              <a:ext uri="{FF2B5EF4-FFF2-40B4-BE49-F238E27FC236}">
                <a16:creationId xmlns:a16="http://schemas.microsoft.com/office/drawing/2014/main" id="{3EF5ED5D-EE2F-49B3-B271-4F224CA0F36E}"/>
              </a:ext>
            </a:extLst>
          </p:cNvPr>
          <p:cNvSpPr>
            <a:spLocks noChangeAspect="1"/>
          </p:cNvSpPr>
          <p:nvPr/>
        </p:nvSpPr>
        <p:spPr>
          <a:xfrm>
            <a:off x="8479580" y="2346207"/>
            <a:ext cx="308256" cy="314168"/>
          </a:xfrm>
          <a:custGeom>
            <a:avLst/>
            <a:gdLst/>
            <a:ahLst/>
            <a:cxnLst/>
            <a:rect l="l" t="t" r="r" b="b"/>
            <a:pathLst>
              <a:path w="3890855" h="3965475">
                <a:moveTo>
                  <a:pt x="513635" y="2426125"/>
                </a:moveTo>
                <a:lnTo>
                  <a:pt x="1518439" y="2426125"/>
                </a:lnTo>
                <a:cubicBezTo>
                  <a:pt x="1550976" y="2510415"/>
                  <a:pt x="1581900" y="2596962"/>
                  <a:pt x="1610725" y="2683637"/>
                </a:cubicBezTo>
                <a:lnTo>
                  <a:pt x="901668" y="2683637"/>
                </a:lnTo>
                <a:lnTo>
                  <a:pt x="559881" y="3707964"/>
                </a:lnTo>
                <a:lnTo>
                  <a:pt x="1917114" y="3707964"/>
                </a:lnTo>
                <a:cubicBezTo>
                  <a:pt x="1925031" y="3729959"/>
                  <a:pt x="1931702" y="3744180"/>
                  <a:pt x="1936944" y="3749452"/>
                </a:cubicBezTo>
                <a:cubicBezTo>
                  <a:pt x="1940579" y="3743065"/>
                  <a:pt x="1945876" y="3728913"/>
                  <a:pt x="1952632" y="3707964"/>
                </a:cubicBezTo>
                <a:lnTo>
                  <a:pt x="3330974" y="3707964"/>
                </a:lnTo>
                <a:lnTo>
                  <a:pt x="2989187" y="2683637"/>
                </a:lnTo>
                <a:lnTo>
                  <a:pt x="2271337" y="2683637"/>
                </a:lnTo>
                <a:cubicBezTo>
                  <a:pt x="2301469" y="2597098"/>
                  <a:pt x="2333531" y="2510572"/>
                  <a:pt x="2366939" y="2426125"/>
                </a:cubicBezTo>
                <a:lnTo>
                  <a:pt x="3377220" y="2426125"/>
                </a:lnTo>
                <a:lnTo>
                  <a:pt x="3890855" y="3965475"/>
                </a:lnTo>
                <a:lnTo>
                  <a:pt x="0" y="3965475"/>
                </a:lnTo>
                <a:close/>
                <a:moveTo>
                  <a:pt x="1936944" y="620869"/>
                </a:moveTo>
                <a:cubicBezTo>
                  <a:pt x="1782578" y="620869"/>
                  <a:pt x="1657440" y="746006"/>
                  <a:pt x="1657440" y="900372"/>
                </a:cubicBezTo>
                <a:cubicBezTo>
                  <a:pt x="1657440" y="1054738"/>
                  <a:pt x="1782578" y="1179876"/>
                  <a:pt x="1936944" y="1179876"/>
                </a:cubicBezTo>
                <a:cubicBezTo>
                  <a:pt x="2091310" y="1179876"/>
                  <a:pt x="2216447" y="1054738"/>
                  <a:pt x="2216447" y="900372"/>
                </a:cubicBezTo>
                <a:cubicBezTo>
                  <a:pt x="2216447" y="746006"/>
                  <a:pt x="2091310" y="620869"/>
                  <a:pt x="1936944" y="620869"/>
                </a:cubicBezTo>
                <a:close/>
                <a:moveTo>
                  <a:pt x="1936944" y="0"/>
                </a:moveTo>
                <a:cubicBezTo>
                  <a:pt x="2169175" y="0"/>
                  <a:pt x="2401406" y="88593"/>
                  <a:pt x="2578592" y="265779"/>
                </a:cubicBezTo>
                <a:lnTo>
                  <a:pt x="2578592" y="265780"/>
                </a:lnTo>
                <a:cubicBezTo>
                  <a:pt x="2932964" y="620153"/>
                  <a:pt x="2888999" y="1155622"/>
                  <a:pt x="2578592" y="1549077"/>
                </a:cubicBezTo>
                <a:cubicBezTo>
                  <a:pt x="2248849" y="1967039"/>
                  <a:pt x="1976153" y="3125749"/>
                  <a:pt x="1936944" y="3194660"/>
                </a:cubicBezTo>
                <a:cubicBezTo>
                  <a:pt x="1883033" y="3140450"/>
                  <a:pt x="1647095" y="1944983"/>
                  <a:pt x="1295295" y="1549076"/>
                </a:cubicBezTo>
                <a:cubicBezTo>
                  <a:pt x="962406" y="1174450"/>
                  <a:pt x="940923" y="620152"/>
                  <a:pt x="1295295" y="265779"/>
                </a:cubicBezTo>
                <a:cubicBezTo>
                  <a:pt x="1472481" y="88593"/>
                  <a:pt x="1704713" y="0"/>
                  <a:pt x="193694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57" name="Rounded Rectangle 8">
            <a:extLst>
              <a:ext uri="{FF2B5EF4-FFF2-40B4-BE49-F238E27FC236}">
                <a16:creationId xmlns:a16="http://schemas.microsoft.com/office/drawing/2014/main" id="{8B06D5BF-16D0-43E1-BCE8-7CA500E54549}"/>
              </a:ext>
            </a:extLst>
          </p:cNvPr>
          <p:cNvSpPr/>
          <p:nvPr/>
        </p:nvSpPr>
        <p:spPr>
          <a:xfrm>
            <a:off x="10151386" y="2324666"/>
            <a:ext cx="314168" cy="314168"/>
          </a:xfrm>
          <a:custGeom>
            <a:avLst/>
            <a:gdLst/>
            <a:ahLst/>
            <a:cxnLst/>
            <a:rect l="l" t="t" r="r" b="b"/>
            <a:pathLst>
              <a:path w="3960440" h="3960000">
                <a:moveTo>
                  <a:pt x="2723924" y="666561"/>
                </a:moveTo>
                <a:cubicBezTo>
                  <a:pt x="2712585" y="666561"/>
                  <a:pt x="2701603" y="668088"/>
                  <a:pt x="2691750" y="673056"/>
                </a:cubicBezTo>
                <a:lnTo>
                  <a:pt x="2656848" y="673413"/>
                </a:lnTo>
                <a:lnTo>
                  <a:pt x="1433848" y="933370"/>
                </a:lnTo>
                <a:cubicBezTo>
                  <a:pt x="1393875" y="941867"/>
                  <a:pt x="1362077" y="967781"/>
                  <a:pt x="1346376" y="1002337"/>
                </a:cubicBezTo>
                <a:cubicBezTo>
                  <a:pt x="1331078" y="1020672"/>
                  <a:pt x="1323217" y="1044404"/>
                  <a:pt x="1323217" y="1069971"/>
                </a:cubicBezTo>
                <a:lnTo>
                  <a:pt x="1323217" y="2547593"/>
                </a:lnTo>
                <a:cubicBezTo>
                  <a:pt x="1271037" y="2529901"/>
                  <a:pt x="1213870" y="2520528"/>
                  <a:pt x="1154017" y="2520528"/>
                </a:cubicBezTo>
                <a:cubicBezTo>
                  <a:pt x="901512" y="2520528"/>
                  <a:pt x="696817" y="2687354"/>
                  <a:pt x="696817" y="2893144"/>
                </a:cubicBezTo>
                <a:cubicBezTo>
                  <a:pt x="696817" y="3098934"/>
                  <a:pt x="901512" y="3265760"/>
                  <a:pt x="1154017" y="3265760"/>
                </a:cubicBezTo>
                <a:cubicBezTo>
                  <a:pt x="1406522" y="3265760"/>
                  <a:pt x="1611217" y="3098934"/>
                  <a:pt x="1611217" y="2893144"/>
                </a:cubicBezTo>
                <a:cubicBezTo>
                  <a:pt x="1611217" y="2882349"/>
                  <a:pt x="1610654" y="2871660"/>
                  <a:pt x="1607283" y="2861334"/>
                </a:cubicBezTo>
                <a:lnTo>
                  <a:pt x="1611217" y="2841845"/>
                </a:lnTo>
                <a:lnTo>
                  <a:pt x="1611217" y="1521342"/>
                </a:lnTo>
                <a:lnTo>
                  <a:pt x="2600320" y="1311101"/>
                </a:lnTo>
                <a:lnTo>
                  <a:pt x="2600320" y="2327965"/>
                </a:lnTo>
                <a:cubicBezTo>
                  <a:pt x="2547472" y="2309959"/>
                  <a:pt x="2489516" y="2300312"/>
                  <a:pt x="2428795" y="2300312"/>
                </a:cubicBezTo>
                <a:cubicBezTo>
                  <a:pt x="2176290" y="2300312"/>
                  <a:pt x="1971595" y="2467138"/>
                  <a:pt x="1971595" y="2672928"/>
                </a:cubicBezTo>
                <a:cubicBezTo>
                  <a:pt x="1971595" y="2878718"/>
                  <a:pt x="2176290" y="3045544"/>
                  <a:pt x="2428795" y="3045544"/>
                </a:cubicBezTo>
                <a:cubicBezTo>
                  <a:pt x="2675391" y="3045544"/>
                  <a:pt x="2876388" y="2886436"/>
                  <a:pt x="2884224" y="2687245"/>
                </a:cubicBezTo>
                <a:lnTo>
                  <a:pt x="2888320" y="2666957"/>
                </a:lnTo>
                <a:lnTo>
                  <a:pt x="2888320" y="790165"/>
                </a:lnTo>
                <a:cubicBezTo>
                  <a:pt x="2888320" y="721900"/>
                  <a:pt x="2832981" y="666561"/>
                  <a:pt x="2764716" y="666561"/>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58" name="Rounded Rectangle 1">
            <a:extLst>
              <a:ext uri="{FF2B5EF4-FFF2-40B4-BE49-F238E27FC236}">
                <a16:creationId xmlns:a16="http://schemas.microsoft.com/office/drawing/2014/main" id="{0CDF7D28-F317-4697-A83B-D9BEDA29F217}"/>
              </a:ext>
            </a:extLst>
          </p:cNvPr>
          <p:cNvSpPr>
            <a:spLocks noChangeAspect="1"/>
          </p:cNvSpPr>
          <p:nvPr/>
        </p:nvSpPr>
        <p:spPr>
          <a:xfrm>
            <a:off x="7812103" y="2815193"/>
            <a:ext cx="314168" cy="264123"/>
          </a:xfrm>
          <a:custGeom>
            <a:avLst/>
            <a:gdLst/>
            <a:ahLst/>
            <a:cxnLst/>
            <a:rect l="l" t="t" r="r" b="b"/>
            <a:pathLst>
              <a:path w="3985089" h="3350285">
                <a:moveTo>
                  <a:pt x="1489879" y="1687056"/>
                </a:moveTo>
                <a:cubicBezTo>
                  <a:pt x="1413602" y="1687056"/>
                  <a:pt x="1351768" y="1748890"/>
                  <a:pt x="1351768" y="1825167"/>
                </a:cubicBezTo>
                <a:lnTo>
                  <a:pt x="1351768" y="1828965"/>
                </a:lnTo>
                <a:cubicBezTo>
                  <a:pt x="1351768" y="1905242"/>
                  <a:pt x="1413602" y="1967076"/>
                  <a:pt x="1489879" y="1967076"/>
                </a:cubicBezTo>
                <a:lnTo>
                  <a:pt x="1717713" y="1967076"/>
                </a:lnTo>
                <a:cubicBezTo>
                  <a:pt x="1793990" y="1967076"/>
                  <a:pt x="1855824" y="1905242"/>
                  <a:pt x="1855824" y="1828965"/>
                </a:cubicBezTo>
                <a:lnTo>
                  <a:pt x="1855824" y="1825167"/>
                </a:lnTo>
                <a:cubicBezTo>
                  <a:pt x="1855824" y="1748890"/>
                  <a:pt x="1793990" y="1687056"/>
                  <a:pt x="1717713" y="1687056"/>
                </a:cubicBezTo>
                <a:close/>
                <a:moveTo>
                  <a:pt x="2281462" y="1675141"/>
                </a:moveTo>
                <a:cubicBezTo>
                  <a:pt x="2205185" y="1675141"/>
                  <a:pt x="2143351" y="1736975"/>
                  <a:pt x="2143351" y="1813252"/>
                </a:cubicBezTo>
                <a:lnTo>
                  <a:pt x="2143351" y="1817050"/>
                </a:lnTo>
                <a:cubicBezTo>
                  <a:pt x="2143351" y="1893327"/>
                  <a:pt x="2205185" y="1955161"/>
                  <a:pt x="2281462" y="1955161"/>
                </a:cubicBezTo>
                <a:lnTo>
                  <a:pt x="2509296" y="1955161"/>
                </a:lnTo>
                <a:cubicBezTo>
                  <a:pt x="2585573" y="1955161"/>
                  <a:pt x="2647407" y="1893327"/>
                  <a:pt x="2647407" y="1817050"/>
                </a:cubicBezTo>
                <a:lnTo>
                  <a:pt x="2647407" y="1813252"/>
                </a:lnTo>
                <a:cubicBezTo>
                  <a:pt x="2647407" y="1736975"/>
                  <a:pt x="2585573" y="1675141"/>
                  <a:pt x="2509296" y="1675141"/>
                </a:cubicBezTo>
                <a:close/>
                <a:moveTo>
                  <a:pt x="2837535" y="1159396"/>
                </a:moveTo>
                <a:cubicBezTo>
                  <a:pt x="2731595" y="1159396"/>
                  <a:pt x="2645713" y="1245278"/>
                  <a:pt x="2645713" y="1351218"/>
                </a:cubicBezTo>
                <a:cubicBezTo>
                  <a:pt x="2645713" y="1457158"/>
                  <a:pt x="2731595" y="1543040"/>
                  <a:pt x="2837535" y="1543040"/>
                </a:cubicBezTo>
                <a:cubicBezTo>
                  <a:pt x="2943475" y="1543040"/>
                  <a:pt x="3029357" y="1457158"/>
                  <a:pt x="3029357" y="1351218"/>
                </a:cubicBezTo>
                <a:cubicBezTo>
                  <a:pt x="3029357" y="1245278"/>
                  <a:pt x="2943475" y="1159396"/>
                  <a:pt x="2837535" y="1159396"/>
                </a:cubicBezTo>
                <a:close/>
                <a:moveTo>
                  <a:pt x="3235655" y="750352"/>
                </a:moveTo>
                <a:cubicBezTo>
                  <a:pt x="3129715" y="750352"/>
                  <a:pt x="3043833" y="836234"/>
                  <a:pt x="3043833" y="942174"/>
                </a:cubicBezTo>
                <a:cubicBezTo>
                  <a:pt x="3043833" y="1048114"/>
                  <a:pt x="3129715" y="1133996"/>
                  <a:pt x="3235655" y="1133996"/>
                </a:cubicBezTo>
                <a:cubicBezTo>
                  <a:pt x="3341595" y="1133996"/>
                  <a:pt x="3427477" y="1048114"/>
                  <a:pt x="3427477" y="942174"/>
                </a:cubicBezTo>
                <a:cubicBezTo>
                  <a:pt x="3427477" y="836234"/>
                  <a:pt x="3341595" y="750352"/>
                  <a:pt x="3235655" y="750352"/>
                </a:cubicBezTo>
                <a:close/>
                <a:moveTo>
                  <a:pt x="2455585" y="750352"/>
                </a:moveTo>
                <a:cubicBezTo>
                  <a:pt x="2349645" y="750352"/>
                  <a:pt x="2263763" y="836234"/>
                  <a:pt x="2263763" y="942174"/>
                </a:cubicBezTo>
                <a:cubicBezTo>
                  <a:pt x="2263763" y="1048114"/>
                  <a:pt x="2349645" y="1133996"/>
                  <a:pt x="2455585" y="1133996"/>
                </a:cubicBezTo>
                <a:cubicBezTo>
                  <a:pt x="2561525" y="1133996"/>
                  <a:pt x="2647407" y="1048114"/>
                  <a:pt x="2647407" y="942174"/>
                </a:cubicBezTo>
                <a:cubicBezTo>
                  <a:pt x="2647407" y="836234"/>
                  <a:pt x="2561525" y="750352"/>
                  <a:pt x="2455585" y="750352"/>
                </a:cubicBezTo>
                <a:close/>
                <a:moveTo>
                  <a:pt x="941776" y="640989"/>
                </a:moveTo>
                <a:lnTo>
                  <a:pt x="1181794" y="640989"/>
                </a:lnTo>
                <a:lnTo>
                  <a:pt x="1181794" y="881020"/>
                </a:lnTo>
                <a:lnTo>
                  <a:pt x="1421825" y="881020"/>
                </a:lnTo>
                <a:lnTo>
                  <a:pt x="1421825" y="1121038"/>
                </a:lnTo>
                <a:lnTo>
                  <a:pt x="1181794" y="1121038"/>
                </a:lnTo>
                <a:lnTo>
                  <a:pt x="1181794" y="1361069"/>
                </a:lnTo>
                <a:lnTo>
                  <a:pt x="941776" y="1361069"/>
                </a:lnTo>
                <a:lnTo>
                  <a:pt x="941776" y="1121038"/>
                </a:lnTo>
                <a:lnTo>
                  <a:pt x="701745" y="1121038"/>
                </a:lnTo>
                <a:lnTo>
                  <a:pt x="701745" y="881020"/>
                </a:lnTo>
                <a:lnTo>
                  <a:pt x="941776" y="881020"/>
                </a:lnTo>
                <a:close/>
                <a:moveTo>
                  <a:pt x="1061785" y="459017"/>
                </a:moveTo>
                <a:cubicBezTo>
                  <a:pt x="762440" y="459017"/>
                  <a:pt x="519773" y="701684"/>
                  <a:pt x="519773" y="1001029"/>
                </a:cubicBezTo>
                <a:cubicBezTo>
                  <a:pt x="519773" y="1300374"/>
                  <a:pt x="762440" y="1543041"/>
                  <a:pt x="1061785" y="1543041"/>
                </a:cubicBezTo>
                <a:cubicBezTo>
                  <a:pt x="1361130" y="1543041"/>
                  <a:pt x="1603797" y="1300374"/>
                  <a:pt x="1603797" y="1001029"/>
                </a:cubicBezTo>
                <a:cubicBezTo>
                  <a:pt x="1603797" y="701684"/>
                  <a:pt x="1361130" y="459017"/>
                  <a:pt x="1061785" y="459017"/>
                </a:cubicBezTo>
                <a:close/>
                <a:moveTo>
                  <a:pt x="2837535" y="359296"/>
                </a:moveTo>
                <a:cubicBezTo>
                  <a:pt x="2731595" y="359296"/>
                  <a:pt x="2645713" y="445178"/>
                  <a:pt x="2645713" y="551118"/>
                </a:cubicBezTo>
                <a:cubicBezTo>
                  <a:pt x="2645713" y="657058"/>
                  <a:pt x="2731595" y="742940"/>
                  <a:pt x="2837535" y="742940"/>
                </a:cubicBezTo>
                <a:cubicBezTo>
                  <a:pt x="2943475" y="742940"/>
                  <a:pt x="3029357" y="657058"/>
                  <a:pt x="3029357" y="551118"/>
                </a:cubicBezTo>
                <a:cubicBezTo>
                  <a:pt x="3029357" y="445178"/>
                  <a:pt x="2943475" y="359296"/>
                  <a:pt x="2837535" y="359296"/>
                </a:cubicBezTo>
                <a:close/>
                <a:moveTo>
                  <a:pt x="927799" y="0"/>
                </a:moveTo>
                <a:lnTo>
                  <a:pt x="2978398" y="0"/>
                </a:lnTo>
                <a:cubicBezTo>
                  <a:pt x="3447374" y="0"/>
                  <a:pt x="3902811" y="418280"/>
                  <a:pt x="3926614" y="887256"/>
                </a:cubicBezTo>
                <a:cubicBezTo>
                  <a:pt x="4011721" y="1784310"/>
                  <a:pt x="4065643" y="3326870"/>
                  <a:pt x="3630620" y="3349891"/>
                </a:cubicBezTo>
                <a:cubicBezTo>
                  <a:pt x="3101375" y="3362701"/>
                  <a:pt x="2778421" y="2566209"/>
                  <a:pt x="2352321" y="2174369"/>
                </a:cubicBezTo>
                <a:lnTo>
                  <a:pt x="1572952" y="2174369"/>
                </a:lnTo>
                <a:cubicBezTo>
                  <a:pt x="1161652" y="2566210"/>
                  <a:pt x="901104" y="3370635"/>
                  <a:pt x="339051" y="3349892"/>
                </a:cubicBezTo>
                <a:cubicBezTo>
                  <a:pt x="-171518" y="3349299"/>
                  <a:pt x="45251" y="1463012"/>
                  <a:pt x="48163" y="849156"/>
                </a:cubicBezTo>
                <a:cubicBezTo>
                  <a:pt x="48163" y="380180"/>
                  <a:pt x="458823" y="0"/>
                  <a:pt x="92779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59" name="Oval 2">
            <a:extLst>
              <a:ext uri="{FF2B5EF4-FFF2-40B4-BE49-F238E27FC236}">
                <a16:creationId xmlns:a16="http://schemas.microsoft.com/office/drawing/2014/main" id="{D12C9539-F428-4EF2-96C7-3C6C6DD1D5C2}"/>
              </a:ext>
            </a:extLst>
          </p:cNvPr>
          <p:cNvSpPr>
            <a:spLocks noChangeAspect="1"/>
          </p:cNvSpPr>
          <p:nvPr/>
        </p:nvSpPr>
        <p:spPr>
          <a:xfrm>
            <a:off x="8598510" y="1903547"/>
            <a:ext cx="314168" cy="242760"/>
          </a:xfrm>
          <a:custGeom>
            <a:avLst/>
            <a:gdLst/>
            <a:ahLst/>
            <a:cxnLst/>
            <a:rect l="l" t="t" r="r" b="b"/>
            <a:pathLst>
              <a:path w="3949160" h="3051548">
                <a:moveTo>
                  <a:pt x="2339911" y="638678"/>
                </a:moveTo>
                <a:cubicBezTo>
                  <a:pt x="3228675" y="638678"/>
                  <a:pt x="3949160" y="1138384"/>
                  <a:pt x="3949160" y="1754802"/>
                </a:cubicBezTo>
                <a:cubicBezTo>
                  <a:pt x="3949160" y="2075792"/>
                  <a:pt x="3753790" y="2365135"/>
                  <a:pt x="3440317" y="2567662"/>
                </a:cubicBezTo>
                <a:lnTo>
                  <a:pt x="3655878" y="3051548"/>
                </a:lnTo>
                <a:lnTo>
                  <a:pt x="2882697" y="2804439"/>
                </a:lnTo>
                <a:cubicBezTo>
                  <a:pt x="2713357" y="2847946"/>
                  <a:pt x="2530504" y="2870926"/>
                  <a:pt x="2339911" y="2870926"/>
                </a:cubicBezTo>
                <a:cubicBezTo>
                  <a:pt x="1451147" y="2870926"/>
                  <a:pt x="730662" y="2371220"/>
                  <a:pt x="730662" y="1754802"/>
                </a:cubicBezTo>
                <a:cubicBezTo>
                  <a:pt x="730662" y="1138384"/>
                  <a:pt x="1451147" y="638678"/>
                  <a:pt x="2339911" y="638678"/>
                </a:cubicBezTo>
                <a:close/>
                <a:moveTo>
                  <a:pt x="1609249" y="0"/>
                </a:moveTo>
                <a:cubicBezTo>
                  <a:pt x="2214487" y="0"/>
                  <a:pt x="2741687" y="231736"/>
                  <a:pt x="3015976" y="574644"/>
                </a:cubicBezTo>
                <a:cubicBezTo>
                  <a:pt x="2789246" y="488504"/>
                  <a:pt x="2533611" y="440957"/>
                  <a:pt x="2263344" y="440957"/>
                </a:cubicBezTo>
                <a:cubicBezTo>
                  <a:pt x="1318096" y="440957"/>
                  <a:pt x="551821" y="1022559"/>
                  <a:pt x="551821" y="1740001"/>
                </a:cubicBezTo>
                <a:cubicBezTo>
                  <a:pt x="551821" y="1819940"/>
                  <a:pt x="561334" y="1898193"/>
                  <a:pt x="580963" y="1973803"/>
                </a:cubicBezTo>
                <a:cubicBezTo>
                  <a:pt x="578579" y="1972737"/>
                  <a:pt x="677277" y="2155498"/>
                  <a:pt x="675039" y="2154187"/>
                </a:cubicBezTo>
                <a:lnTo>
                  <a:pt x="502119" y="2089690"/>
                </a:lnTo>
                <a:lnTo>
                  <a:pt x="213774" y="2502637"/>
                </a:lnTo>
                <a:cubicBezTo>
                  <a:pt x="162937" y="2145510"/>
                  <a:pt x="82414" y="1758692"/>
                  <a:pt x="31577" y="1383752"/>
                </a:cubicBezTo>
                <a:cubicBezTo>
                  <a:pt x="6733" y="1307252"/>
                  <a:pt x="0" y="1197870"/>
                  <a:pt x="0" y="1116124"/>
                </a:cubicBezTo>
                <a:cubicBezTo>
                  <a:pt x="0" y="499706"/>
                  <a:pt x="720485" y="0"/>
                  <a:pt x="160924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60" name="Block Arc 5">
            <a:extLst>
              <a:ext uri="{FF2B5EF4-FFF2-40B4-BE49-F238E27FC236}">
                <a16:creationId xmlns:a16="http://schemas.microsoft.com/office/drawing/2014/main" id="{C52EF74C-6AA0-4E07-BB6A-63437D6F74B4}"/>
              </a:ext>
            </a:extLst>
          </p:cNvPr>
          <p:cNvSpPr>
            <a:spLocks noChangeAspect="1"/>
          </p:cNvSpPr>
          <p:nvPr/>
        </p:nvSpPr>
        <p:spPr>
          <a:xfrm rot="10800000">
            <a:off x="8333725" y="2960384"/>
            <a:ext cx="291341" cy="314168"/>
          </a:xfrm>
          <a:custGeom>
            <a:avLst/>
            <a:gdLst/>
            <a:ahLst/>
            <a:cxnLst/>
            <a:rect l="l" t="t" r="r" b="b"/>
            <a:pathLst>
              <a:path w="3672275" h="3963955">
                <a:moveTo>
                  <a:pt x="984766" y="3417555"/>
                </a:moveTo>
                <a:cubicBezTo>
                  <a:pt x="932254" y="3417555"/>
                  <a:pt x="882982" y="3403623"/>
                  <a:pt x="841068" y="3378104"/>
                </a:cubicBezTo>
                <a:lnTo>
                  <a:pt x="840676" y="3378710"/>
                </a:lnTo>
                <a:lnTo>
                  <a:pt x="835545" y="3375094"/>
                </a:lnTo>
                <a:cubicBezTo>
                  <a:pt x="823791" y="3369308"/>
                  <a:pt x="813094" y="3361844"/>
                  <a:pt x="803763" y="3352697"/>
                </a:cubicBezTo>
                <a:cubicBezTo>
                  <a:pt x="147868" y="2908007"/>
                  <a:pt x="-148746" y="2089941"/>
                  <a:pt x="72539" y="1325492"/>
                </a:cubicBezTo>
                <a:cubicBezTo>
                  <a:pt x="298018" y="546553"/>
                  <a:pt x="1007805" y="7791"/>
                  <a:pt x="1818686" y="83"/>
                </a:cubicBezTo>
                <a:cubicBezTo>
                  <a:pt x="2629567" y="-7624"/>
                  <a:pt x="3349467" y="517549"/>
                  <a:pt x="3589711" y="1292061"/>
                </a:cubicBezTo>
                <a:cubicBezTo>
                  <a:pt x="3828334" y="2061344"/>
                  <a:pt x="3537615" y="2895621"/>
                  <a:pt x="2873980" y="3349798"/>
                </a:cubicBezTo>
                <a:cubicBezTo>
                  <a:pt x="2824845" y="3391084"/>
                  <a:pt x="2761401" y="3415171"/>
                  <a:pt x="2692355" y="3415171"/>
                </a:cubicBezTo>
                <a:cubicBezTo>
                  <a:pt x="2531252" y="3415171"/>
                  <a:pt x="2400652" y="3284038"/>
                  <a:pt x="2400652" y="3122277"/>
                </a:cubicBezTo>
                <a:cubicBezTo>
                  <a:pt x="2400652" y="3018609"/>
                  <a:pt x="2454292" y="2927520"/>
                  <a:pt x="2535552" y="2875976"/>
                </a:cubicBezTo>
                <a:lnTo>
                  <a:pt x="2534959" y="2875094"/>
                </a:lnTo>
                <a:cubicBezTo>
                  <a:pt x="2993902" y="2566441"/>
                  <a:pt x="3196002" y="1993261"/>
                  <a:pt x="3032146" y="1465012"/>
                </a:cubicBezTo>
                <a:cubicBezTo>
                  <a:pt x="2868290" y="936764"/>
                  <a:pt x="2377289" y="578575"/>
                  <a:pt x="1824236" y="583831"/>
                </a:cubicBezTo>
                <a:cubicBezTo>
                  <a:pt x="1271183" y="589088"/>
                  <a:pt x="787080" y="956545"/>
                  <a:pt x="633294" y="1487812"/>
                </a:cubicBezTo>
                <a:cubicBezTo>
                  <a:pt x="479508" y="2019079"/>
                  <a:pt x="692467" y="2588315"/>
                  <a:pt x="1157194" y="2888188"/>
                </a:cubicBezTo>
                <a:lnTo>
                  <a:pt x="1156634" y="2889057"/>
                </a:lnTo>
                <a:cubicBezTo>
                  <a:pt x="1229500" y="2941659"/>
                  <a:pt x="1276469" y="3027652"/>
                  <a:pt x="1276469" y="3124661"/>
                </a:cubicBezTo>
                <a:cubicBezTo>
                  <a:pt x="1276469" y="3286422"/>
                  <a:pt x="1145869" y="3417555"/>
                  <a:pt x="984766" y="3417555"/>
                </a:cubicBezTo>
                <a:close/>
                <a:moveTo>
                  <a:pt x="1836138" y="3963955"/>
                </a:moveTo>
                <a:cubicBezTo>
                  <a:pt x="1677062" y="3963955"/>
                  <a:pt x="1548106" y="3834999"/>
                  <a:pt x="1548106" y="3675923"/>
                </a:cubicBezTo>
                <a:lnTo>
                  <a:pt x="1548106" y="1958036"/>
                </a:lnTo>
                <a:cubicBezTo>
                  <a:pt x="1548106" y="1798960"/>
                  <a:pt x="1677062" y="1670004"/>
                  <a:pt x="1836138" y="1670004"/>
                </a:cubicBezTo>
                <a:cubicBezTo>
                  <a:pt x="1995214" y="1670004"/>
                  <a:pt x="2124170" y="1798960"/>
                  <a:pt x="2124170" y="1958036"/>
                </a:cubicBezTo>
                <a:lnTo>
                  <a:pt x="2124170" y="3675923"/>
                </a:lnTo>
                <a:cubicBezTo>
                  <a:pt x="2124170" y="3834999"/>
                  <a:pt x="1995214" y="3963955"/>
                  <a:pt x="1836138" y="396395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61" name="Rounded Rectangle 5">
            <a:extLst>
              <a:ext uri="{FF2B5EF4-FFF2-40B4-BE49-F238E27FC236}">
                <a16:creationId xmlns:a16="http://schemas.microsoft.com/office/drawing/2014/main" id="{6B0CE2B8-83C5-4CE6-BFD8-AEBB2B9144BC}"/>
              </a:ext>
            </a:extLst>
          </p:cNvPr>
          <p:cNvSpPr>
            <a:spLocks/>
          </p:cNvSpPr>
          <p:nvPr/>
        </p:nvSpPr>
        <p:spPr>
          <a:xfrm>
            <a:off x="10666168" y="2421951"/>
            <a:ext cx="314168" cy="314168"/>
          </a:xfrm>
          <a:custGeom>
            <a:avLst/>
            <a:gdLst/>
            <a:ahLst/>
            <a:cxnLst/>
            <a:rect l="l" t="t" r="r" b="b"/>
            <a:pathLst>
              <a:path w="3928707" h="3954781">
                <a:moveTo>
                  <a:pt x="2773336" y="2238726"/>
                </a:moveTo>
                <a:cubicBezTo>
                  <a:pt x="2746826" y="2238726"/>
                  <a:pt x="2725335" y="2260217"/>
                  <a:pt x="2725335" y="2286727"/>
                </a:cubicBezTo>
                <a:lnTo>
                  <a:pt x="2725335" y="2478725"/>
                </a:lnTo>
                <a:cubicBezTo>
                  <a:pt x="2725335" y="2505235"/>
                  <a:pt x="2746826" y="2526726"/>
                  <a:pt x="2773336" y="2526726"/>
                </a:cubicBezTo>
                <a:lnTo>
                  <a:pt x="2965334" y="2526726"/>
                </a:lnTo>
                <a:cubicBezTo>
                  <a:pt x="2991844" y="2526726"/>
                  <a:pt x="3013335" y="2505235"/>
                  <a:pt x="3013335" y="2478725"/>
                </a:cubicBezTo>
                <a:lnTo>
                  <a:pt x="3013335" y="2286727"/>
                </a:lnTo>
                <a:cubicBezTo>
                  <a:pt x="3013335" y="2260217"/>
                  <a:pt x="2991844" y="2238726"/>
                  <a:pt x="2965334" y="2238726"/>
                </a:cubicBezTo>
                <a:close/>
                <a:moveTo>
                  <a:pt x="2313922" y="2238726"/>
                </a:moveTo>
                <a:cubicBezTo>
                  <a:pt x="2287412" y="2238726"/>
                  <a:pt x="2265921" y="2260217"/>
                  <a:pt x="2265921" y="2286727"/>
                </a:cubicBezTo>
                <a:lnTo>
                  <a:pt x="2265921" y="2478725"/>
                </a:lnTo>
                <a:cubicBezTo>
                  <a:pt x="2265921" y="2505235"/>
                  <a:pt x="2287412" y="2526726"/>
                  <a:pt x="2313922" y="2526726"/>
                </a:cubicBezTo>
                <a:lnTo>
                  <a:pt x="2505920" y="2526726"/>
                </a:lnTo>
                <a:cubicBezTo>
                  <a:pt x="2532430" y="2526726"/>
                  <a:pt x="2553921" y="2505235"/>
                  <a:pt x="2553921" y="2478725"/>
                </a:cubicBezTo>
                <a:lnTo>
                  <a:pt x="2553921" y="2286727"/>
                </a:lnTo>
                <a:cubicBezTo>
                  <a:pt x="2553921" y="2260217"/>
                  <a:pt x="2532430" y="2238726"/>
                  <a:pt x="2505920" y="2238726"/>
                </a:cubicBezTo>
                <a:close/>
                <a:moveTo>
                  <a:pt x="1854508" y="2238726"/>
                </a:moveTo>
                <a:cubicBezTo>
                  <a:pt x="1827998" y="2238726"/>
                  <a:pt x="1806507" y="2260217"/>
                  <a:pt x="1806507" y="2286727"/>
                </a:cubicBezTo>
                <a:lnTo>
                  <a:pt x="1806507" y="2478725"/>
                </a:lnTo>
                <a:cubicBezTo>
                  <a:pt x="1806507" y="2505235"/>
                  <a:pt x="1827998" y="2526726"/>
                  <a:pt x="1854508" y="2526726"/>
                </a:cubicBezTo>
                <a:lnTo>
                  <a:pt x="2046506" y="2526726"/>
                </a:lnTo>
                <a:cubicBezTo>
                  <a:pt x="2073016" y="2526726"/>
                  <a:pt x="2094507" y="2505235"/>
                  <a:pt x="2094507" y="2478725"/>
                </a:cubicBezTo>
                <a:lnTo>
                  <a:pt x="2094507" y="2286727"/>
                </a:lnTo>
                <a:cubicBezTo>
                  <a:pt x="2094507" y="2260217"/>
                  <a:pt x="2073016" y="2238726"/>
                  <a:pt x="2046506" y="2238726"/>
                </a:cubicBezTo>
                <a:close/>
                <a:moveTo>
                  <a:pt x="879732" y="2133675"/>
                </a:moveTo>
                <a:cubicBezTo>
                  <a:pt x="767330" y="2133675"/>
                  <a:pt x="676210" y="2224795"/>
                  <a:pt x="676210" y="2337197"/>
                </a:cubicBezTo>
                <a:cubicBezTo>
                  <a:pt x="676210" y="2449599"/>
                  <a:pt x="767330" y="2540719"/>
                  <a:pt x="879732" y="2540719"/>
                </a:cubicBezTo>
                <a:cubicBezTo>
                  <a:pt x="956121" y="2540719"/>
                  <a:pt x="1022681" y="2498634"/>
                  <a:pt x="1054808" y="2434886"/>
                </a:cubicBezTo>
                <a:lnTo>
                  <a:pt x="1469273" y="2434887"/>
                </a:lnTo>
                <a:cubicBezTo>
                  <a:pt x="1529381" y="2434887"/>
                  <a:pt x="1578108" y="2386160"/>
                  <a:pt x="1578108" y="2326052"/>
                </a:cubicBezTo>
                <a:cubicBezTo>
                  <a:pt x="1578108" y="2265944"/>
                  <a:pt x="1529381" y="2217217"/>
                  <a:pt x="1469273" y="2217217"/>
                </a:cubicBezTo>
                <a:lnTo>
                  <a:pt x="1039779" y="2217217"/>
                </a:lnTo>
                <a:cubicBezTo>
                  <a:pt x="1005455" y="2165662"/>
                  <a:pt x="946329" y="2133675"/>
                  <a:pt x="879732" y="2133675"/>
                </a:cubicBezTo>
                <a:close/>
                <a:moveTo>
                  <a:pt x="2773336" y="1699178"/>
                </a:moveTo>
                <a:cubicBezTo>
                  <a:pt x="2746826" y="1699178"/>
                  <a:pt x="2725335" y="1720669"/>
                  <a:pt x="2725335" y="1747179"/>
                </a:cubicBezTo>
                <a:lnTo>
                  <a:pt x="2725335" y="1939177"/>
                </a:lnTo>
                <a:cubicBezTo>
                  <a:pt x="2725335" y="1965687"/>
                  <a:pt x="2746826" y="1987178"/>
                  <a:pt x="2773336" y="1987178"/>
                </a:cubicBezTo>
                <a:lnTo>
                  <a:pt x="2965334" y="1987178"/>
                </a:lnTo>
                <a:cubicBezTo>
                  <a:pt x="2991844" y="1987178"/>
                  <a:pt x="3013335" y="1965687"/>
                  <a:pt x="3013335" y="1939177"/>
                </a:cubicBezTo>
                <a:lnTo>
                  <a:pt x="3013335" y="1747179"/>
                </a:lnTo>
                <a:cubicBezTo>
                  <a:pt x="3013335" y="1720669"/>
                  <a:pt x="2991844" y="1699178"/>
                  <a:pt x="2965334" y="1699178"/>
                </a:cubicBezTo>
                <a:close/>
                <a:moveTo>
                  <a:pt x="2313922" y="1699178"/>
                </a:moveTo>
                <a:cubicBezTo>
                  <a:pt x="2287412" y="1699178"/>
                  <a:pt x="2265921" y="1720669"/>
                  <a:pt x="2265921" y="1747179"/>
                </a:cubicBezTo>
                <a:lnTo>
                  <a:pt x="2265921" y="1939177"/>
                </a:lnTo>
                <a:cubicBezTo>
                  <a:pt x="2265921" y="1965687"/>
                  <a:pt x="2287412" y="1987178"/>
                  <a:pt x="2313922" y="1987178"/>
                </a:cubicBezTo>
                <a:lnTo>
                  <a:pt x="2505920" y="1987178"/>
                </a:lnTo>
                <a:cubicBezTo>
                  <a:pt x="2532430" y="1987178"/>
                  <a:pt x="2553921" y="1965687"/>
                  <a:pt x="2553921" y="1939177"/>
                </a:cubicBezTo>
                <a:lnTo>
                  <a:pt x="2553921" y="1747179"/>
                </a:lnTo>
                <a:cubicBezTo>
                  <a:pt x="2553921" y="1720669"/>
                  <a:pt x="2532430" y="1699178"/>
                  <a:pt x="2505920" y="1699178"/>
                </a:cubicBezTo>
                <a:close/>
                <a:moveTo>
                  <a:pt x="1854508" y="1699178"/>
                </a:moveTo>
                <a:cubicBezTo>
                  <a:pt x="1827998" y="1699178"/>
                  <a:pt x="1806507" y="1720669"/>
                  <a:pt x="1806507" y="1747179"/>
                </a:cubicBezTo>
                <a:lnTo>
                  <a:pt x="1806507" y="1939177"/>
                </a:lnTo>
                <a:cubicBezTo>
                  <a:pt x="1806507" y="1965687"/>
                  <a:pt x="1827998" y="1987178"/>
                  <a:pt x="1854508" y="1987178"/>
                </a:cubicBezTo>
                <a:lnTo>
                  <a:pt x="2046506" y="1987178"/>
                </a:lnTo>
                <a:cubicBezTo>
                  <a:pt x="2073016" y="1987178"/>
                  <a:pt x="2094507" y="1965687"/>
                  <a:pt x="2094507" y="1939177"/>
                </a:cubicBezTo>
                <a:lnTo>
                  <a:pt x="2094507" y="1747179"/>
                </a:lnTo>
                <a:cubicBezTo>
                  <a:pt x="2094507" y="1720669"/>
                  <a:pt x="2073016" y="1699178"/>
                  <a:pt x="2046506" y="1699178"/>
                </a:cubicBezTo>
                <a:close/>
                <a:moveTo>
                  <a:pt x="1035948" y="1186216"/>
                </a:moveTo>
                <a:cubicBezTo>
                  <a:pt x="1165960" y="1186216"/>
                  <a:pt x="1271356" y="1291612"/>
                  <a:pt x="1271356" y="1421624"/>
                </a:cubicBezTo>
                <a:cubicBezTo>
                  <a:pt x="1271356" y="1551636"/>
                  <a:pt x="1165960" y="1657032"/>
                  <a:pt x="1035948" y="1657032"/>
                </a:cubicBezTo>
                <a:cubicBezTo>
                  <a:pt x="905936" y="1657032"/>
                  <a:pt x="800540" y="1551636"/>
                  <a:pt x="800540" y="1421624"/>
                </a:cubicBezTo>
                <a:cubicBezTo>
                  <a:pt x="800540" y="1291612"/>
                  <a:pt x="905936" y="1186216"/>
                  <a:pt x="1035948" y="1186216"/>
                </a:cubicBezTo>
                <a:close/>
                <a:moveTo>
                  <a:pt x="2773336" y="1159631"/>
                </a:moveTo>
                <a:cubicBezTo>
                  <a:pt x="2746826" y="1159631"/>
                  <a:pt x="2725335" y="1181122"/>
                  <a:pt x="2725335" y="1207632"/>
                </a:cubicBezTo>
                <a:lnTo>
                  <a:pt x="2725335" y="1399630"/>
                </a:lnTo>
                <a:cubicBezTo>
                  <a:pt x="2725335" y="1426140"/>
                  <a:pt x="2746826" y="1447631"/>
                  <a:pt x="2773336" y="1447631"/>
                </a:cubicBezTo>
                <a:lnTo>
                  <a:pt x="2965334" y="1447631"/>
                </a:lnTo>
                <a:cubicBezTo>
                  <a:pt x="2991844" y="1447631"/>
                  <a:pt x="3013335" y="1426140"/>
                  <a:pt x="3013335" y="1399630"/>
                </a:cubicBezTo>
                <a:lnTo>
                  <a:pt x="3013335" y="1207632"/>
                </a:lnTo>
                <a:cubicBezTo>
                  <a:pt x="3013335" y="1181122"/>
                  <a:pt x="2991844" y="1159631"/>
                  <a:pt x="2965334" y="1159631"/>
                </a:cubicBezTo>
                <a:close/>
                <a:moveTo>
                  <a:pt x="2313922" y="1159631"/>
                </a:moveTo>
                <a:cubicBezTo>
                  <a:pt x="2287412" y="1159631"/>
                  <a:pt x="2265921" y="1181122"/>
                  <a:pt x="2265921" y="1207632"/>
                </a:cubicBezTo>
                <a:lnTo>
                  <a:pt x="2265921" y="1399630"/>
                </a:lnTo>
                <a:cubicBezTo>
                  <a:pt x="2265921" y="1426140"/>
                  <a:pt x="2287412" y="1447631"/>
                  <a:pt x="2313922" y="1447631"/>
                </a:cubicBezTo>
                <a:lnTo>
                  <a:pt x="2505920" y="1447631"/>
                </a:lnTo>
                <a:cubicBezTo>
                  <a:pt x="2532430" y="1447631"/>
                  <a:pt x="2553921" y="1426140"/>
                  <a:pt x="2553921" y="1399630"/>
                </a:cubicBezTo>
                <a:lnTo>
                  <a:pt x="2553921" y="1207632"/>
                </a:lnTo>
                <a:cubicBezTo>
                  <a:pt x="2553921" y="1181122"/>
                  <a:pt x="2532430" y="1159631"/>
                  <a:pt x="2505920" y="1159631"/>
                </a:cubicBezTo>
                <a:close/>
                <a:moveTo>
                  <a:pt x="1854508" y="1159631"/>
                </a:moveTo>
                <a:cubicBezTo>
                  <a:pt x="1827998" y="1159631"/>
                  <a:pt x="1806507" y="1181122"/>
                  <a:pt x="1806507" y="1207632"/>
                </a:cubicBezTo>
                <a:lnTo>
                  <a:pt x="1806507" y="1399630"/>
                </a:lnTo>
                <a:cubicBezTo>
                  <a:pt x="1806507" y="1426140"/>
                  <a:pt x="1827998" y="1447631"/>
                  <a:pt x="1854508" y="1447631"/>
                </a:cubicBezTo>
                <a:lnTo>
                  <a:pt x="2046506" y="1447631"/>
                </a:lnTo>
                <a:cubicBezTo>
                  <a:pt x="2073016" y="1447631"/>
                  <a:pt x="2094507" y="1426140"/>
                  <a:pt x="2094507" y="1399630"/>
                </a:cubicBezTo>
                <a:lnTo>
                  <a:pt x="2094507" y="1207632"/>
                </a:lnTo>
                <a:cubicBezTo>
                  <a:pt x="2094507" y="1181122"/>
                  <a:pt x="2073016" y="1159631"/>
                  <a:pt x="2046506" y="1159631"/>
                </a:cubicBezTo>
                <a:close/>
                <a:moveTo>
                  <a:pt x="1035947" y="1097587"/>
                </a:moveTo>
                <a:cubicBezTo>
                  <a:pt x="856987" y="1097587"/>
                  <a:pt x="711911" y="1242663"/>
                  <a:pt x="711911" y="1421623"/>
                </a:cubicBezTo>
                <a:cubicBezTo>
                  <a:pt x="711911" y="1600583"/>
                  <a:pt x="856987" y="1745659"/>
                  <a:pt x="1035947" y="1745659"/>
                </a:cubicBezTo>
                <a:cubicBezTo>
                  <a:pt x="1214907" y="1745659"/>
                  <a:pt x="1359983" y="1600583"/>
                  <a:pt x="1359983" y="1421623"/>
                </a:cubicBezTo>
                <a:cubicBezTo>
                  <a:pt x="1359983" y="1242663"/>
                  <a:pt x="1214907" y="1097587"/>
                  <a:pt x="1035947" y="1097587"/>
                </a:cubicBezTo>
                <a:close/>
                <a:moveTo>
                  <a:pt x="593124" y="376367"/>
                </a:moveTo>
                <a:lnTo>
                  <a:pt x="3225543" y="376367"/>
                </a:lnTo>
                <a:cubicBezTo>
                  <a:pt x="3328637" y="376367"/>
                  <a:pt x="3412211" y="459941"/>
                  <a:pt x="3412211" y="563035"/>
                </a:cubicBezTo>
                <a:lnTo>
                  <a:pt x="3412211" y="3074837"/>
                </a:lnTo>
                <a:cubicBezTo>
                  <a:pt x="3412211" y="3177931"/>
                  <a:pt x="3328637" y="3261505"/>
                  <a:pt x="3225543" y="3261505"/>
                </a:cubicBezTo>
                <a:lnTo>
                  <a:pt x="593124" y="3261505"/>
                </a:lnTo>
                <a:cubicBezTo>
                  <a:pt x="490030" y="3261505"/>
                  <a:pt x="406456" y="3177931"/>
                  <a:pt x="406456" y="3074837"/>
                </a:cubicBezTo>
                <a:lnTo>
                  <a:pt x="406456" y="563035"/>
                </a:lnTo>
                <a:cubicBezTo>
                  <a:pt x="406456" y="459941"/>
                  <a:pt x="490030" y="376367"/>
                  <a:pt x="593124" y="376367"/>
                </a:cubicBezTo>
                <a:close/>
                <a:moveTo>
                  <a:pt x="466365" y="263607"/>
                </a:moveTo>
                <a:cubicBezTo>
                  <a:pt x="353740" y="263607"/>
                  <a:pt x="262440" y="354907"/>
                  <a:pt x="262440" y="467532"/>
                </a:cubicBezTo>
                <a:lnTo>
                  <a:pt x="262440" y="3211530"/>
                </a:lnTo>
                <a:cubicBezTo>
                  <a:pt x="262440" y="3324155"/>
                  <a:pt x="353740" y="3415455"/>
                  <a:pt x="466365" y="3415455"/>
                </a:cubicBezTo>
                <a:lnTo>
                  <a:pt x="3352302" y="3415455"/>
                </a:lnTo>
                <a:cubicBezTo>
                  <a:pt x="3464927" y="3415455"/>
                  <a:pt x="3556227" y="3324155"/>
                  <a:pt x="3556227" y="3211530"/>
                </a:cubicBezTo>
                <a:lnTo>
                  <a:pt x="3556227" y="2945906"/>
                </a:lnTo>
                <a:lnTo>
                  <a:pt x="3604113" y="2945906"/>
                </a:lnTo>
                <a:cubicBezTo>
                  <a:pt x="3647262" y="2945906"/>
                  <a:pt x="3682241" y="2910927"/>
                  <a:pt x="3682241" y="2867778"/>
                </a:cubicBezTo>
                <a:lnTo>
                  <a:pt x="3682241" y="2555278"/>
                </a:lnTo>
                <a:cubicBezTo>
                  <a:pt x="3682241" y="2512129"/>
                  <a:pt x="3647262" y="2477150"/>
                  <a:pt x="3604113" y="2477150"/>
                </a:cubicBezTo>
                <a:lnTo>
                  <a:pt x="3556227" y="2477150"/>
                </a:lnTo>
                <a:lnTo>
                  <a:pt x="3556227" y="1181006"/>
                </a:lnTo>
                <a:lnTo>
                  <a:pt x="3604113" y="1181006"/>
                </a:lnTo>
                <a:cubicBezTo>
                  <a:pt x="3647262" y="1181006"/>
                  <a:pt x="3682241" y="1146027"/>
                  <a:pt x="3682241" y="1102878"/>
                </a:cubicBezTo>
                <a:lnTo>
                  <a:pt x="3682241" y="790378"/>
                </a:lnTo>
                <a:cubicBezTo>
                  <a:pt x="3682241" y="747229"/>
                  <a:pt x="3647262" y="712250"/>
                  <a:pt x="3604113" y="712250"/>
                </a:cubicBezTo>
                <a:lnTo>
                  <a:pt x="3556227" y="712250"/>
                </a:lnTo>
                <a:lnTo>
                  <a:pt x="3556227" y="467532"/>
                </a:lnTo>
                <a:cubicBezTo>
                  <a:pt x="3556227" y="354907"/>
                  <a:pt x="3464927" y="263607"/>
                  <a:pt x="3352302" y="263607"/>
                </a:cubicBezTo>
                <a:close/>
                <a:moveTo>
                  <a:pt x="235370" y="0"/>
                </a:moveTo>
                <a:lnTo>
                  <a:pt x="3693337" y="0"/>
                </a:lnTo>
                <a:cubicBezTo>
                  <a:pt x="3823328" y="0"/>
                  <a:pt x="3928707" y="105379"/>
                  <a:pt x="3928707" y="235370"/>
                </a:cubicBezTo>
                <a:lnTo>
                  <a:pt x="3928707" y="3402502"/>
                </a:lnTo>
                <a:cubicBezTo>
                  <a:pt x="3928707" y="3485210"/>
                  <a:pt x="3886047" y="3557954"/>
                  <a:pt x="3821334" y="3599629"/>
                </a:cubicBezTo>
                <a:lnTo>
                  <a:pt x="3732546" y="3954781"/>
                </a:lnTo>
                <a:lnTo>
                  <a:pt x="2998166" y="3954781"/>
                </a:lnTo>
                <a:lnTo>
                  <a:pt x="2918939" y="3637872"/>
                </a:lnTo>
                <a:lnTo>
                  <a:pt x="1025164" y="3637872"/>
                </a:lnTo>
                <a:lnTo>
                  <a:pt x="945937" y="3954781"/>
                </a:lnTo>
                <a:lnTo>
                  <a:pt x="211557" y="3954781"/>
                </a:lnTo>
                <a:lnTo>
                  <a:pt x="125186" y="3609298"/>
                </a:lnTo>
                <a:cubicBezTo>
                  <a:pt x="50483" y="3570656"/>
                  <a:pt x="0" y="3492475"/>
                  <a:pt x="0" y="3402502"/>
                </a:cubicBezTo>
                <a:lnTo>
                  <a:pt x="0" y="235370"/>
                </a:lnTo>
                <a:cubicBezTo>
                  <a:pt x="0" y="105379"/>
                  <a:pt x="105379" y="0"/>
                  <a:pt x="2353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2" name="Oval 6">
            <a:extLst>
              <a:ext uri="{FF2B5EF4-FFF2-40B4-BE49-F238E27FC236}">
                <a16:creationId xmlns:a16="http://schemas.microsoft.com/office/drawing/2014/main" id="{E15DDE38-9478-4E74-9484-586076A53E2C}"/>
              </a:ext>
            </a:extLst>
          </p:cNvPr>
          <p:cNvSpPr>
            <a:spLocks noChangeAspect="1"/>
          </p:cNvSpPr>
          <p:nvPr/>
        </p:nvSpPr>
        <p:spPr>
          <a:xfrm rot="678773">
            <a:off x="7434992" y="3114687"/>
            <a:ext cx="328974" cy="333882"/>
          </a:xfrm>
          <a:custGeom>
            <a:avLst/>
            <a:gdLst>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70964 h 3947802"/>
              <a:gd name="connsiteX1" fmla="*/ 1768767 w 3897869"/>
              <a:gd name="connsiteY1" fmla="*/ 1389664 h 3947802"/>
              <a:gd name="connsiteX2" fmla="*/ 1517577 w 3897869"/>
              <a:gd name="connsiteY2" fmla="*/ 2041350 h 3947802"/>
              <a:gd name="connsiteX3" fmla="*/ 1928990 w 3897869"/>
              <a:gd name="connsiteY3" fmla="*/ 2639087 h 3947802"/>
              <a:gd name="connsiteX4" fmla="*/ 2318674 w 3897869"/>
              <a:gd name="connsiteY4" fmla="*/ 2005698 h 3947802"/>
              <a:gd name="connsiteX5" fmla="*/ 2293344 w 3897869"/>
              <a:gd name="connsiteY5" fmla="*/ 1833568 h 3947802"/>
              <a:gd name="connsiteX6" fmla="*/ 1853384 w 3897869"/>
              <a:gd name="connsiteY6" fmla="*/ 1370964 h 3947802"/>
              <a:gd name="connsiteX7" fmla="*/ 1594841 w 3897869"/>
              <a:gd name="connsiteY7" fmla="*/ 44993 h 3947802"/>
              <a:gd name="connsiteX8" fmla="*/ 3869632 w 3897869"/>
              <a:gd name="connsiteY8" fmla="*/ 1516663 h 3947802"/>
              <a:gd name="connsiteX9" fmla="*/ 3670773 w 3897869"/>
              <a:gd name="connsiteY9" fmla="*/ 2424780 h 3947802"/>
              <a:gd name="connsiteX10" fmla="*/ 3671055 w 3897869"/>
              <a:gd name="connsiteY10" fmla="*/ 2425723 h 3947802"/>
              <a:gd name="connsiteX11" fmla="*/ 3164582 w 3897869"/>
              <a:gd name="connsiteY11" fmla="*/ 2830399 h 3947802"/>
              <a:gd name="connsiteX12" fmla="*/ 3176822 w 3897869"/>
              <a:gd name="connsiteY12" fmla="*/ 2844326 h 3947802"/>
              <a:gd name="connsiteX13" fmla="*/ 3146203 w 3897869"/>
              <a:gd name="connsiteY13" fmla="*/ 2843096 h 3947802"/>
              <a:gd name="connsiteX14" fmla="*/ 3151211 w 3897869"/>
              <a:gd name="connsiteY14" fmla="*/ 2835495 h 3947802"/>
              <a:gd name="connsiteX15" fmla="*/ 2397082 w 3897869"/>
              <a:gd name="connsiteY15" fmla="*/ 2564021 h 3947802"/>
              <a:gd name="connsiteX16" fmla="*/ 2396219 w 3897869"/>
              <a:gd name="connsiteY16" fmla="*/ 2557547 h 3947802"/>
              <a:gd name="connsiteX17" fmla="*/ 1746058 w 3897869"/>
              <a:gd name="connsiteY17" fmla="*/ 3092914 h 3947802"/>
              <a:gd name="connsiteX18" fmla="*/ 990519 w 3897869"/>
              <a:gd name="connsiteY18" fmla="*/ 2019123 h 3947802"/>
              <a:gd name="connsiteX19" fmla="*/ 1593790 w 3897869"/>
              <a:gd name="connsiteY19" fmla="*/ 967148 h 3947802"/>
              <a:gd name="connsiteX20" fmla="*/ 1746058 w 3897869"/>
              <a:gd name="connsiteY20" fmla="*/ 945332 h 3947802"/>
              <a:gd name="connsiteX21" fmla="*/ 2206475 w 3897869"/>
              <a:gd name="connsiteY21" fmla="*/ 1173264 h 3947802"/>
              <a:gd name="connsiteX22" fmla="*/ 2185910 w 3897869"/>
              <a:gd name="connsiteY22" fmla="*/ 877222 h 3947802"/>
              <a:gd name="connsiteX23" fmla="*/ 2656644 w 3897869"/>
              <a:gd name="connsiteY23" fmla="*/ 802478 h 3947802"/>
              <a:gd name="connsiteX24" fmla="*/ 2828567 w 3897869"/>
              <a:gd name="connsiteY24" fmla="*/ 2098865 h 3947802"/>
              <a:gd name="connsiteX25" fmla="*/ 3312378 w 3897869"/>
              <a:gd name="connsiteY25" fmla="*/ 2040932 h 3947802"/>
              <a:gd name="connsiteX26" fmla="*/ 3289926 w 3897869"/>
              <a:gd name="connsiteY26" fmla="*/ 1346035 h 3947802"/>
              <a:gd name="connsiteX27" fmla="*/ 3290031 w 3897869"/>
              <a:gd name="connsiteY27" fmla="*/ 1346138 h 3947802"/>
              <a:gd name="connsiteX28" fmla="*/ 1700745 w 3897869"/>
              <a:gd name="connsiteY28" fmla="*/ 574371 h 3947802"/>
              <a:gd name="connsiteX29" fmla="*/ 571995 w 3897869"/>
              <a:gd name="connsiteY29" fmla="*/ 2273505 h 3947802"/>
              <a:gd name="connsiteX30" fmla="*/ 2267548 w 3897869"/>
              <a:gd name="connsiteY30" fmla="*/ 3407626 h 3947802"/>
              <a:gd name="connsiteX31" fmla="*/ 3194376 w 3897869"/>
              <a:gd name="connsiteY31" fmla="*/ 3071993 h 3947802"/>
              <a:gd name="connsiteX32" fmla="*/ 3268026 w 3897869"/>
              <a:gd name="connsiteY32" fmla="*/ 3508885 h 3947802"/>
              <a:gd name="connsiteX33" fmla="*/ 2347298 w 3897869"/>
              <a:gd name="connsiteY33" fmla="*/ 3903381 h 3947802"/>
              <a:gd name="connsiteX34" fmla="*/ 42617 w 3897869"/>
              <a:gd name="connsiteY34" fmla="*/ 2379408 h 3947802"/>
              <a:gd name="connsiteX35" fmla="*/ 1594841 w 3897869"/>
              <a:gd name="connsiteY35" fmla="*/ 44993 h 3947802"/>
              <a:gd name="connsiteX0" fmla="*/ 1853384 w 3897869"/>
              <a:gd name="connsiteY0" fmla="*/ 1370964 h 3947802"/>
              <a:gd name="connsiteX1" fmla="*/ 1768767 w 3897869"/>
              <a:gd name="connsiteY1" fmla="*/ 1389664 h 3947802"/>
              <a:gd name="connsiteX2" fmla="*/ 1517577 w 3897869"/>
              <a:gd name="connsiteY2" fmla="*/ 2041350 h 3947802"/>
              <a:gd name="connsiteX3" fmla="*/ 1928990 w 3897869"/>
              <a:gd name="connsiteY3" fmla="*/ 2639087 h 3947802"/>
              <a:gd name="connsiteX4" fmla="*/ 2318674 w 3897869"/>
              <a:gd name="connsiteY4" fmla="*/ 2005698 h 3947802"/>
              <a:gd name="connsiteX5" fmla="*/ 2293344 w 3897869"/>
              <a:gd name="connsiteY5" fmla="*/ 1833568 h 3947802"/>
              <a:gd name="connsiteX6" fmla="*/ 1853384 w 3897869"/>
              <a:gd name="connsiteY6" fmla="*/ 1370964 h 3947802"/>
              <a:gd name="connsiteX7" fmla="*/ 1594841 w 3897869"/>
              <a:gd name="connsiteY7" fmla="*/ 44993 h 3947802"/>
              <a:gd name="connsiteX8" fmla="*/ 3869632 w 3897869"/>
              <a:gd name="connsiteY8" fmla="*/ 1516663 h 3947802"/>
              <a:gd name="connsiteX9" fmla="*/ 3670773 w 3897869"/>
              <a:gd name="connsiteY9" fmla="*/ 2424780 h 3947802"/>
              <a:gd name="connsiteX10" fmla="*/ 3671055 w 3897869"/>
              <a:gd name="connsiteY10" fmla="*/ 2425723 h 3947802"/>
              <a:gd name="connsiteX11" fmla="*/ 3164582 w 3897869"/>
              <a:gd name="connsiteY11" fmla="*/ 2830399 h 3947802"/>
              <a:gd name="connsiteX12" fmla="*/ 3176822 w 3897869"/>
              <a:gd name="connsiteY12" fmla="*/ 2844326 h 3947802"/>
              <a:gd name="connsiteX13" fmla="*/ 3146203 w 3897869"/>
              <a:gd name="connsiteY13" fmla="*/ 2843096 h 3947802"/>
              <a:gd name="connsiteX14" fmla="*/ 3151211 w 3897869"/>
              <a:gd name="connsiteY14" fmla="*/ 2835495 h 3947802"/>
              <a:gd name="connsiteX15" fmla="*/ 2397082 w 3897869"/>
              <a:gd name="connsiteY15" fmla="*/ 2564021 h 3947802"/>
              <a:gd name="connsiteX16" fmla="*/ 2396219 w 3897869"/>
              <a:gd name="connsiteY16" fmla="*/ 2557547 h 3947802"/>
              <a:gd name="connsiteX17" fmla="*/ 1746058 w 3897869"/>
              <a:gd name="connsiteY17" fmla="*/ 3092914 h 3947802"/>
              <a:gd name="connsiteX18" fmla="*/ 990519 w 3897869"/>
              <a:gd name="connsiteY18" fmla="*/ 2019123 h 3947802"/>
              <a:gd name="connsiteX19" fmla="*/ 1593790 w 3897869"/>
              <a:gd name="connsiteY19" fmla="*/ 967148 h 3947802"/>
              <a:gd name="connsiteX20" fmla="*/ 1746058 w 3897869"/>
              <a:gd name="connsiteY20" fmla="*/ 945332 h 3947802"/>
              <a:gd name="connsiteX21" fmla="*/ 2206475 w 3897869"/>
              <a:gd name="connsiteY21" fmla="*/ 1173264 h 3947802"/>
              <a:gd name="connsiteX22" fmla="*/ 2185910 w 3897869"/>
              <a:gd name="connsiteY22" fmla="*/ 877222 h 3947802"/>
              <a:gd name="connsiteX23" fmla="*/ 2656644 w 3897869"/>
              <a:gd name="connsiteY23" fmla="*/ 802478 h 3947802"/>
              <a:gd name="connsiteX24" fmla="*/ 2828567 w 3897869"/>
              <a:gd name="connsiteY24" fmla="*/ 2098865 h 3947802"/>
              <a:gd name="connsiteX25" fmla="*/ 3312378 w 3897869"/>
              <a:gd name="connsiteY25" fmla="*/ 2040932 h 3947802"/>
              <a:gd name="connsiteX26" fmla="*/ 3289926 w 3897869"/>
              <a:gd name="connsiteY26" fmla="*/ 1346035 h 3947802"/>
              <a:gd name="connsiteX27" fmla="*/ 3290031 w 3897869"/>
              <a:gd name="connsiteY27" fmla="*/ 1346138 h 3947802"/>
              <a:gd name="connsiteX28" fmla="*/ 1700745 w 3897869"/>
              <a:gd name="connsiteY28" fmla="*/ 574371 h 3947802"/>
              <a:gd name="connsiteX29" fmla="*/ 571995 w 3897869"/>
              <a:gd name="connsiteY29" fmla="*/ 2273505 h 3947802"/>
              <a:gd name="connsiteX30" fmla="*/ 2267548 w 3897869"/>
              <a:gd name="connsiteY30" fmla="*/ 3407626 h 3947802"/>
              <a:gd name="connsiteX31" fmla="*/ 3194376 w 3897869"/>
              <a:gd name="connsiteY31" fmla="*/ 3071993 h 3947802"/>
              <a:gd name="connsiteX32" fmla="*/ 3268026 w 3897869"/>
              <a:gd name="connsiteY32" fmla="*/ 3508885 h 3947802"/>
              <a:gd name="connsiteX33" fmla="*/ 2347298 w 3897869"/>
              <a:gd name="connsiteY33" fmla="*/ 3903381 h 3947802"/>
              <a:gd name="connsiteX34" fmla="*/ 42617 w 3897869"/>
              <a:gd name="connsiteY34" fmla="*/ 2379408 h 3947802"/>
              <a:gd name="connsiteX35" fmla="*/ 1594841 w 3897869"/>
              <a:gd name="connsiteY35" fmla="*/ 44993 h 3947802"/>
              <a:gd name="connsiteX0" fmla="*/ 1853384 w 3897869"/>
              <a:gd name="connsiteY0" fmla="*/ 1370964 h 3947802"/>
              <a:gd name="connsiteX1" fmla="*/ 1768767 w 3897869"/>
              <a:gd name="connsiteY1" fmla="*/ 1389664 h 3947802"/>
              <a:gd name="connsiteX2" fmla="*/ 1517577 w 3897869"/>
              <a:gd name="connsiteY2" fmla="*/ 2041350 h 3947802"/>
              <a:gd name="connsiteX3" fmla="*/ 1928990 w 3897869"/>
              <a:gd name="connsiteY3" fmla="*/ 2639087 h 3947802"/>
              <a:gd name="connsiteX4" fmla="*/ 2318674 w 3897869"/>
              <a:gd name="connsiteY4" fmla="*/ 2005698 h 3947802"/>
              <a:gd name="connsiteX5" fmla="*/ 2293344 w 3897869"/>
              <a:gd name="connsiteY5" fmla="*/ 1833568 h 3947802"/>
              <a:gd name="connsiteX6" fmla="*/ 1853384 w 3897869"/>
              <a:gd name="connsiteY6" fmla="*/ 1370964 h 3947802"/>
              <a:gd name="connsiteX7" fmla="*/ 1594841 w 3897869"/>
              <a:gd name="connsiteY7" fmla="*/ 44993 h 3947802"/>
              <a:gd name="connsiteX8" fmla="*/ 3869632 w 3897869"/>
              <a:gd name="connsiteY8" fmla="*/ 1516663 h 3947802"/>
              <a:gd name="connsiteX9" fmla="*/ 3670773 w 3897869"/>
              <a:gd name="connsiteY9" fmla="*/ 2424780 h 3947802"/>
              <a:gd name="connsiteX10" fmla="*/ 3671055 w 3897869"/>
              <a:gd name="connsiteY10" fmla="*/ 2425723 h 3947802"/>
              <a:gd name="connsiteX11" fmla="*/ 3164582 w 3897869"/>
              <a:gd name="connsiteY11" fmla="*/ 2830399 h 3947802"/>
              <a:gd name="connsiteX12" fmla="*/ 3176822 w 3897869"/>
              <a:gd name="connsiteY12" fmla="*/ 2844326 h 3947802"/>
              <a:gd name="connsiteX13" fmla="*/ 3146203 w 3897869"/>
              <a:gd name="connsiteY13" fmla="*/ 2843096 h 3947802"/>
              <a:gd name="connsiteX14" fmla="*/ 3151211 w 3897869"/>
              <a:gd name="connsiteY14" fmla="*/ 2835495 h 3947802"/>
              <a:gd name="connsiteX15" fmla="*/ 2397082 w 3897869"/>
              <a:gd name="connsiteY15" fmla="*/ 2564021 h 3947802"/>
              <a:gd name="connsiteX16" fmla="*/ 2396219 w 3897869"/>
              <a:gd name="connsiteY16" fmla="*/ 2557547 h 3947802"/>
              <a:gd name="connsiteX17" fmla="*/ 1746058 w 3897869"/>
              <a:gd name="connsiteY17" fmla="*/ 3092914 h 3947802"/>
              <a:gd name="connsiteX18" fmla="*/ 990519 w 3897869"/>
              <a:gd name="connsiteY18" fmla="*/ 2019123 h 3947802"/>
              <a:gd name="connsiteX19" fmla="*/ 1593790 w 3897869"/>
              <a:gd name="connsiteY19" fmla="*/ 967148 h 3947802"/>
              <a:gd name="connsiteX20" fmla="*/ 1746058 w 3897869"/>
              <a:gd name="connsiteY20" fmla="*/ 945332 h 3947802"/>
              <a:gd name="connsiteX21" fmla="*/ 2206475 w 3897869"/>
              <a:gd name="connsiteY21" fmla="*/ 1173264 h 3947802"/>
              <a:gd name="connsiteX22" fmla="*/ 2185910 w 3897869"/>
              <a:gd name="connsiteY22" fmla="*/ 877222 h 3947802"/>
              <a:gd name="connsiteX23" fmla="*/ 2656644 w 3897869"/>
              <a:gd name="connsiteY23" fmla="*/ 802478 h 3947802"/>
              <a:gd name="connsiteX24" fmla="*/ 2828567 w 3897869"/>
              <a:gd name="connsiteY24" fmla="*/ 2098865 h 3947802"/>
              <a:gd name="connsiteX25" fmla="*/ 3312378 w 3897869"/>
              <a:gd name="connsiteY25" fmla="*/ 2040932 h 3947802"/>
              <a:gd name="connsiteX26" fmla="*/ 3289926 w 3897869"/>
              <a:gd name="connsiteY26" fmla="*/ 1346035 h 3947802"/>
              <a:gd name="connsiteX27" fmla="*/ 3290031 w 3897869"/>
              <a:gd name="connsiteY27" fmla="*/ 1346138 h 3947802"/>
              <a:gd name="connsiteX28" fmla="*/ 1700745 w 3897869"/>
              <a:gd name="connsiteY28" fmla="*/ 574371 h 3947802"/>
              <a:gd name="connsiteX29" fmla="*/ 571995 w 3897869"/>
              <a:gd name="connsiteY29" fmla="*/ 2273505 h 3947802"/>
              <a:gd name="connsiteX30" fmla="*/ 2267548 w 3897869"/>
              <a:gd name="connsiteY30" fmla="*/ 3407626 h 3947802"/>
              <a:gd name="connsiteX31" fmla="*/ 3194376 w 3897869"/>
              <a:gd name="connsiteY31" fmla="*/ 3071993 h 3947802"/>
              <a:gd name="connsiteX32" fmla="*/ 3268026 w 3897869"/>
              <a:gd name="connsiteY32" fmla="*/ 3508885 h 3947802"/>
              <a:gd name="connsiteX33" fmla="*/ 2347298 w 3897869"/>
              <a:gd name="connsiteY33" fmla="*/ 3903381 h 3947802"/>
              <a:gd name="connsiteX34" fmla="*/ 42617 w 3897869"/>
              <a:gd name="connsiteY34" fmla="*/ 2379408 h 3947802"/>
              <a:gd name="connsiteX35" fmla="*/ 1594841 w 3897869"/>
              <a:gd name="connsiteY35" fmla="*/ 44993 h 3947802"/>
              <a:gd name="connsiteX0" fmla="*/ 1853384 w 3897869"/>
              <a:gd name="connsiteY0" fmla="*/ 1362894 h 3939732"/>
              <a:gd name="connsiteX1" fmla="*/ 1768767 w 3897869"/>
              <a:gd name="connsiteY1" fmla="*/ 1381594 h 3939732"/>
              <a:gd name="connsiteX2" fmla="*/ 1517577 w 3897869"/>
              <a:gd name="connsiteY2" fmla="*/ 2033280 h 3939732"/>
              <a:gd name="connsiteX3" fmla="*/ 1928990 w 3897869"/>
              <a:gd name="connsiteY3" fmla="*/ 2631017 h 3939732"/>
              <a:gd name="connsiteX4" fmla="*/ 2318674 w 3897869"/>
              <a:gd name="connsiteY4" fmla="*/ 1997628 h 3939732"/>
              <a:gd name="connsiteX5" fmla="*/ 2293344 w 3897869"/>
              <a:gd name="connsiteY5" fmla="*/ 1825498 h 3939732"/>
              <a:gd name="connsiteX6" fmla="*/ 1853384 w 3897869"/>
              <a:gd name="connsiteY6" fmla="*/ 1362894 h 3939732"/>
              <a:gd name="connsiteX7" fmla="*/ 1594841 w 3897869"/>
              <a:gd name="connsiteY7" fmla="*/ 36923 h 3939732"/>
              <a:gd name="connsiteX8" fmla="*/ 3869632 w 3897869"/>
              <a:gd name="connsiteY8" fmla="*/ 1508593 h 3939732"/>
              <a:gd name="connsiteX9" fmla="*/ 3670773 w 3897869"/>
              <a:gd name="connsiteY9" fmla="*/ 2416710 h 3939732"/>
              <a:gd name="connsiteX10" fmla="*/ 3671055 w 3897869"/>
              <a:gd name="connsiteY10" fmla="*/ 2417653 h 3939732"/>
              <a:gd name="connsiteX11" fmla="*/ 3164582 w 3897869"/>
              <a:gd name="connsiteY11" fmla="*/ 2822329 h 3939732"/>
              <a:gd name="connsiteX12" fmla="*/ 3176822 w 3897869"/>
              <a:gd name="connsiteY12" fmla="*/ 2836256 h 3939732"/>
              <a:gd name="connsiteX13" fmla="*/ 3146203 w 3897869"/>
              <a:gd name="connsiteY13" fmla="*/ 2835026 h 3939732"/>
              <a:gd name="connsiteX14" fmla="*/ 3151211 w 3897869"/>
              <a:gd name="connsiteY14" fmla="*/ 2827425 h 3939732"/>
              <a:gd name="connsiteX15" fmla="*/ 2397082 w 3897869"/>
              <a:gd name="connsiteY15" fmla="*/ 2555951 h 3939732"/>
              <a:gd name="connsiteX16" fmla="*/ 2396219 w 3897869"/>
              <a:gd name="connsiteY16" fmla="*/ 2549477 h 3939732"/>
              <a:gd name="connsiteX17" fmla="*/ 1746058 w 3897869"/>
              <a:gd name="connsiteY17" fmla="*/ 3084844 h 3939732"/>
              <a:gd name="connsiteX18" fmla="*/ 990519 w 3897869"/>
              <a:gd name="connsiteY18" fmla="*/ 2011053 h 3939732"/>
              <a:gd name="connsiteX19" fmla="*/ 1593790 w 3897869"/>
              <a:gd name="connsiteY19" fmla="*/ 959078 h 3939732"/>
              <a:gd name="connsiteX20" fmla="*/ 1746058 w 3897869"/>
              <a:gd name="connsiteY20" fmla="*/ 937262 h 3939732"/>
              <a:gd name="connsiteX21" fmla="*/ 2206475 w 3897869"/>
              <a:gd name="connsiteY21" fmla="*/ 1165194 h 3939732"/>
              <a:gd name="connsiteX22" fmla="*/ 2185910 w 3897869"/>
              <a:gd name="connsiteY22" fmla="*/ 869152 h 3939732"/>
              <a:gd name="connsiteX23" fmla="*/ 2656644 w 3897869"/>
              <a:gd name="connsiteY23" fmla="*/ 794408 h 3939732"/>
              <a:gd name="connsiteX24" fmla="*/ 2828567 w 3897869"/>
              <a:gd name="connsiteY24" fmla="*/ 2090795 h 3939732"/>
              <a:gd name="connsiteX25" fmla="*/ 3312378 w 3897869"/>
              <a:gd name="connsiteY25" fmla="*/ 2032862 h 3939732"/>
              <a:gd name="connsiteX26" fmla="*/ 3289926 w 3897869"/>
              <a:gd name="connsiteY26" fmla="*/ 1337965 h 3939732"/>
              <a:gd name="connsiteX27" fmla="*/ 3290031 w 3897869"/>
              <a:gd name="connsiteY27" fmla="*/ 1338068 h 3939732"/>
              <a:gd name="connsiteX28" fmla="*/ 1700745 w 3897869"/>
              <a:gd name="connsiteY28" fmla="*/ 566301 h 3939732"/>
              <a:gd name="connsiteX29" fmla="*/ 571995 w 3897869"/>
              <a:gd name="connsiteY29" fmla="*/ 2265435 h 3939732"/>
              <a:gd name="connsiteX30" fmla="*/ 2267548 w 3897869"/>
              <a:gd name="connsiteY30" fmla="*/ 3399556 h 3939732"/>
              <a:gd name="connsiteX31" fmla="*/ 3194376 w 3897869"/>
              <a:gd name="connsiteY31" fmla="*/ 3063923 h 3939732"/>
              <a:gd name="connsiteX32" fmla="*/ 3268026 w 3897869"/>
              <a:gd name="connsiteY32" fmla="*/ 3500815 h 3939732"/>
              <a:gd name="connsiteX33" fmla="*/ 2347298 w 3897869"/>
              <a:gd name="connsiteY33" fmla="*/ 3895311 h 3939732"/>
              <a:gd name="connsiteX34" fmla="*/ 42617 w 3897869"/>
              <a:gd name="connsiteY34" fmla="*/ 2371338 h 3939732"/>
              <a:gd name="connsiteX35" fmla="*/ 1594841 w 3897869"/>
              <a:gd name="connsiteY35" fmla="*/ 36923 h 3939732"/>
              <a:gd name="connsiteX0" fmla="*/ 1853384 w 3897869"/>
              <a:gd name="connsiteY0" fmla="*/ 1371624 h 3948462"/>
              <a:gd name="connsiteX1" fmla="*/ 1768767 w 3897869"/>
              <a:gd name="connsiteY1" fmla="*/ 1390324 h 3948462"/>
              <a:gd name="connsiteX2" fmla="*/ 1517577 w 3897869"/>
              <a:gd name="connsiteY2" fmla="*/ 2042010 h 3948462"/>
              <a:gd name="connsiteX3" fmla="*/ 1928990 w 3897869"/>
              <a:gd name="connsiteY3" fmla="*/ 2639747 h 3948462"/>
              <a:gd name="connsiteX4" fmla="*/ 2318674 w 3897869"/>
              <a:gd name="connsiteY4" fmla="*/ 2006358 h 3948462"/>
              <a:gd name="connsiteX5" fmla="*/ 2293344 w 3897869"/>
              <a:gd name="connsiteY5" fmla="*/ 1834228 h 3948462"/>
              <a:gd name="connsiteX6" fmla="*/ 1853384 w 3897869"/>
              <a:gd name="connsiteY6" fmla="*/ 1371624 h 3948462"/>
              <a:gd name="connsiteX7" fmla="*/ 1594841 w 3897869"/>
              <a:gd name="connsiteY7" fmla="*/ 45653 h 3948462"/>
              <a:gd name="connsiteX8" fmla="*/ 3869632 w 3897869"/>
              <a:gd name="connsiteY8" fmla="*/ 1517323 h 3948462"/>
              <a:gd name="connsiteX9" fmla="*/ 3670773 w 3897869"/>
              <a:gd name="connsiteY9" fmla="*/ 2425440 h 3948462"/>
              <a:gd name="connsiteX10" fmla="*/ 3671055 w 3897869"/>
              <a:gd name="connsiteY10" fmla="*/ 2426383 h 3948462"/>
              <a:gd name="connsiteX11" fmla="*/ 3164582 w 3897869"/>
              <a:gd name="connsiteY11" fmla="*/ 2831059 h 3948462"/>
              <a:gd name="connsiteX12" fmla="*/ 3176822 w 3897869"/>
              <a:gd name="connsiteY12" fmla="*/ 2844986 h 3948462"/>
              <a:gd name="connsiteX13" fmla="*/ 3146203 w 3897869"/>
              <a:gd name="connsiteY13" fmla="*/ 2843756 h 3948462"/>
              <a:gd name="connsiteX14" fmla="*/ 3151211 w 3897869"/>
              <a:gd name="connsiteY14" fmla="*/ 2836155 h 3948462"/>
              <a:gd name="connsiteX15" fmla="*/ 2397082 w 3897869"/>
              <a:gd name="connsiteY15" fmla="*/ 2564681 h 3948462"/>
              <a:gd name="connsiteX16" fmla="*/ 2396219 w 3897869"/>
              <a:gd name="connsiteY16" fmla="*/ 2558207 h 3948462"/>
              <a:gd name="connsiteX17" fmla="*/ 1746058 w 3897869"/>
              <a:gd name="connsiteY17" fmla="*/ 3093574 h 3948462"/>
              <a:gd name="connsiteX18" fmla="*/ 990519 w 3897869"/>
              <a:gd name="connsiteY18" fmla="*/ 2019783 h 3948462"/>
              <a:gd name="connsiteX19" fmla="*/ 1593790 w 3897869"/>
              <a:gd name="connsiteY19" fmla="*/ 967808 h 3948462"/>
              <a:gd name="connsiteX20" fmla="*/ 1746058 w 3897869"/>
              <a:gd name="connsiteY20" fmla="*/ 945992 h 3948462"/>
              <a:gd name="connsiteX21" fmla="*/ 2206475 w 3897869"/>
              <a:gd name="connsiteY21" fmla="*/ 1173924 h 3948462"/>
              <a:gd name="connsiteX22" fmla="*/ 2185910 w 3897869"/>
              <a:gd name="connsiteY22" fmla="*/ 877882 h 3948462"/>
              <a:gd name="connsiteX23" fmla="*/ 2656644 w 3897869"/>
              <a:gd name="connsiteY23" fmla="*/ 803138 h 3948462"/>
              <a:gd name="connsiteX24" fmla="*/ 2828567 w 3897869"/>
              <a:gd name="connsiteY24" fmla="*/ 2099525 h 3948462"/>
              <a:gd name="connsiteX25" fmla="*/ 3312378 w 3897869"/>
              <a:gd name="connsiteY25" fmla="*/ 2041592 h 3948462"/>
              <a:gd name="connsiteX26" fmla="*/ 3289926 w 3897869"/>
              <a:gd name="connsiteY26" fmla="*/ 1346695 h 3948462"/>
              <a:gd name="connsiteX27" fmla="*/ 3290031 w 3897869"/>
              <a:gd name="connsiteY27" fmla="*/ 1346798 h 3948462"/>
              <a:gd name="connsiteX28" fmla="*/ 1700745 w 3897869"/>
              <a:gd name="connsiteY28" fmla="*/ 575031 h 3948462"/>
              <a:gd name="connsiteX29" fmla="*/ 571995 w 3897869"/>
              <a:gd name="connsiteY29" fmla="*/ 2274165 h 3948462"/>
              <a:gd name="connsiteX30" fmla="*/ 2267548 w 3897869"/>
              <a:gd name="connsiteY30" fmla="*/ 3408286 h 3948462"/>
              <a:gd name="connsiteX31" fmla="*/ 3194376 w 3897869"/>
              <a:gd name="connsiteY31" fmla="*/ 3072653 h 3948462"/>
              <a:gd name="connsiteX32" fmla="*/ 3268026 w 3897869"/>
              <a:gd name="connsiteY32" fmla="*/ 3509545 h 3948462"/>
              <a:gd name="connsiteX33" fmla="*/ 2347298 w 3897869"/>
              <a:gd name="connsiteY33" fmla="*/ 3904041 h 3948462"/>
              <a:gd name="connsiteX34" fmla="*/ 42617 w 3897869"/>
              <a:gd name="connsiteY34" fmla="*/ 2380068 h 3948462"/>
              <a:gd name="connsiteX35" fmla="*/ 1594841 w 3897869"/>
              <a:gd name="connsiteY35" fmla="*/ 45653 h 3948462"/>
              <a:gd name="connsiteX0" fmla="*/ 1853384 w 3876965"/>
              <a:gd name="connsiteY0" fmla="*/ 1371624 h 3948462"/>
              <a:gd name="connsiteX1" fmla="*/ 1768767 w 3876965"/>
              <a:gd name="connsiteY1" fmla="*/ 1390324 h 3948462"/>
              <a:gd name="connsiteX2" fmla="*/ 1517577 w 3876965"/>
              <a:gd name="connsiteY2" fmla="*/ 2042010 h 3948462"/>
              <a:gd name="connsiteX3" fmla="*/ 1928990 w 3876965"/>
              <a:gd name="connsiteY3" fmla="*/ 2639747 h 3948462"/>
              <a:gd name="connsiteX4" fmla="*/ 2318674 w 3876965"/>
              <a:gd name="connsiteY4" fmla="*/ 2006358 h 3948462"/>
              <a:gd name="connsiteX5" fmla="*/ 2293344 w 3876965"/>
              <a:gd name="connsiteY5" fmla="*/ 1834228 h 3948462"/>
              <a:gd name="connsiteX6" fmla="*/ 1853384 w 3876965"/>
              <a:gd name="connsiteY6" fmla="*/ 1371624 h 3948462"/>
              <a:gd name="connsiteX7" fmla="*/ 1594841 w 3876965"/>
              <a:gd name="connsiteY7" fmla="*/ 45653 h 3948462"/>
              <a:gd name="connsiteX8" fmla="*/ 3869632 w 3876965"/>
              <a:gd name="connsiteY8" fmla="*/ 1517323 h 3948462"/>
              <a:gd name="connsiteX9" fmla="*/ 3670773 w 3876965"/>
              <a:gd name="connsiteY9" fmla="*/ 2425440 h 3948462"/>
              <a:gd name="connsiteX10" fmla="*/ 3671055 w 3876965"/>
              <a:gd name="connsiteY10" fmla="*/ 2426383 h 3948462"/>
              <a:gd name="connsiteX11" fmla="*/ 3164582 w 3876965"/>
              <a:gd name="connsiteY11" fmla="*/ 2831059 h 3948462"/>
              <a:gd name="connsiteX12" fmla="*/ 3176822 w 3876965"/>
              <a:gd name="connsiteY12" fmla="*/ 2844986 h 3948462"/>
              <a:gd name="connsiteX13" fmla="*/ 3146203 w 3876965"/>
              <a:gd name="connsiteY13" fmla="*/ 2843756 h 3948462"/>
              <a:gd name="connsiteX14" fmla="*/ 3151211 w 3876965"/>
              <a:gd name="connsiteY14" fmla="*/ 2836155 h 3948462"/>
              <a:gd name="connsiteX15" fmla="*/ 2397082 w 3876965"/>
              <a:gd name="connsiteY15" fmla="*/ 2564681 h 3948462"/>
              <a:gd name="connsiteX16" fmla="*/ 2396219 w 3876965"/>
              <a:gd name="connsiteY16" fmla="*/ 2558207 h 3948462"/>
              <a:gd name="connsiteX17" fmla="*/ 1746058 w 3876965"/>
              <a:gd name="connsiteY17" fmla="*/ 3093574 h 3948462"/>
              <a:gd name="connsiteX18" fmla="*/ 990519 w 3876965"/>
              <a:gd name="connsiteY18" fmla="*/ 2019783 h 3948462"/>
              <a:gd name="connsiteX19" fmla="*/ 1593790 w 3876965"/>
              <a:gd name="connsiteY19" fmla="*/ 967808 h 3948462"/>
              <a:gd name="connsiteX20" fmla="*/ 1746058 w 3876965"/>
              <a:gd name="connsiteY20" fmla="*/ 945992 h 3948462"/>
              <a:gd name="connsiteX21" fmla="*/ 2206475 w 3876965"/>
              <a:gd name="connsiteY21" fmla="*/ 1173924 h 3948462"/>
              <a:gd name="connsiteX22" fmla="*/ 2185910 w 3876965"/>
              <a:gd name="connsiteY22" fmla="*/ 877882 h 3948462"/>
              <a:gd name="connsiteX23" fmla="*/ 2656644 w 3876965"/>
              <a:gd name="connsiteY23" fmla="*/ 803138 h 3948462"/>
              <a:gd name="connsiteX24" fmla="*/ 2828567 w 3876965"/>
              <a:gd name="connsiteY24" fmla="*/ 2099525 h 3948462"/>
              <a:gd name="connsiteX25" fmla="*/ 3312378 w 3876965"/>
              <a:gd name="connsiteY25" fmla="*/ 2041592 h 3948462"/>
              <a:gd name="connsiteX26" fmla="*/ 3289926 w 3876965"/>
              <a:gd name="connsiteY26" fmla="*/ 1346695 h 3948462"/>
              <a:gd name="connsiteX27" fmla="*/ 3290031 w 3876965"/>
              <a:gd name="connsiteY27" fmla="*/ 1346798 h 3948462"/>
              <a:gd name="connsiteX28" fmla="*/ 1700745 w 3876965"/>
              <a:gd name="connsiteY28" fmla="*/ 575031 h 3948462"/>
              <a:gd name="connsiteX29" fmla="*/ 571995 w 3876965"/>
              <a:gd name="connsiteY29" fmla="*/ 2274165 h 3948462"/>
              <a:gd name="connsiteX30" fmla="*/ 2267548 w 3876965"/>
              <a:gd name="connsiteY30" fmla="*/ 3408286 h 3948462"/>
              <a:gd name="connsiteX31" fmla="*/ 3194376 w 3876965"/>
              <a:gd name="connsiteY31" fmla="*/ 3072653 h 3948462"/>
              <a:gd name="connsiteX32" fmla="*/ 3268026 w 3876965"/>
              <a:gd name="connsiteY32" fmla="*/ 3509545 h 3948462"/>
              <a:gd name="connsiteX33" fmla="*/ 2347298 w 3876965"/>
              <a:gd name="connsiteY33" fmla="*/ 3904041 h 3948462"/>
              <a:gd name="connsiteX34" fmla="*/ 42617 w 3876965"/>
              <a:gd name="connsiteY34" fmla="*/ 2380068 h 3948462"/>
              <a:gd name="connsiteX35" fmla="*/ 1594841 w 3876965"/>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2812 w 3869632"/>
              <a:gd name="connsiteY25" fmla="*/ 2002360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2812 w 3869632"/>
              <a:gd name="connsiteY25" fmla="*/ 2002360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88568"/>
              <a:gd name="connsiteY0" fmla="*/ 1371624 h 3948462"/>
              <a:gd name="connsiteX1" fmla="*/ 1768767 w 3888568"/>
              <a:gd name="connsiteY1" fmla="*/ 1390324 h 3948462"/>
              <a:gd name="connsiteX2" fmla="*/ 1517577 w 3888568"/>
              <a:gd name="connsiteY2" fmla="*/ 2042010 h 3948462"/>
              <a:gd name="connsiteX3" fmla="*/ 1928990 w 3888568"/>
              <a:gd name="connsiteY3" fmla="*/ 2639747 h 3948462"/>
              <a:gd name="connsiteX4" fmla="*/ 2318674 w 3888568"/>
              <a:gd name="connsiteY4" fmla="*/ 2006358 h 3948462"/>
              <a:gd name="connsiteX5" fmla="*/ 2293344 w 3888568"/>
              <a:gd name="connsiteY5" fmla="*/ 1834228 h 3948462"/>
              <a:gd name="connsiteX6" fmla="*/ 1853384 w 3888568"/>
              <a:gd name="connsiteY6" fmla="*/ 1371624 h 3948462"/>
              <a:gd name="connsiteX7" fmla="*/ 1594841 w 3888568"/>
              <a:gd name="connsiteY7" fmla="*/ 45653 h 3948462"/>
              <a:gd name="connsiteX8" fmla="*/ 3869632 w 3888568"/>
              <a:gd name="connsiteY8" fmla="*/ 1517323 h 3948462"/>
              <a:gd name="connsiteX9" fmla="*/ 3670773 w 3888568"/>
              <a:gd name="connsiteY9" fmla="*/ 2425440 h 3948462"/>
              <a:gd name="connsiteX10" fmla="*/ 3671055 w 3888568"/>
              <a:gd name="connsiteY10" fmla="*/ 2426383 h 3948462"/>
              <a:gd name="connsiteX11" fmla="*/ 3164582 w 3888568"/>
              <a:gd name="connsiteY11" fmla="*/ 2831059 h 3948462"/>
              <a:gd name="connsiteX12" fmla="*/ 3176822 w 3888568"/>
              <a:gd name="connsiteY12" fmla="*/ 2844986 h 3948462"/>
              <a:gd name="connsiteX13" fmla="*/ 3146203 w 3888568"/>
              <a:gd name="connsiteY13" fmla="*/ 2843756 h 3948462"/>
              <a:gd name="connsiteX14" fmla="*/ 3151211 w 3888568"/>
              <a:gd name="connsiteY14" fmla="*/ 2836155 h 3948462"/>
              <a:gd name="connsiteX15" fmla="*/ 2397082 w 3888568"/>
              <a:gd name="connsiteY15" fmla="*/ 2564681 h 3948462"/>
              <a:gd name="connsiteX16" fmla="*/ 2396219 w 3888568"/>
              <a:gd name="connsiteY16" fmla="*/ 2558207 h 3948462"/>
              <a:gd name="connsiteX17" fmla="*/ 1746058 w 3888568"/>
              <a:gd name="connsiteY17" fmla="*/ 3093574 h 3948462"/>
              <a:gd name="connsiteX18" fmla="*/ 990519 w 3888568"/>
              <a:gd name="connsiteY18" fmla="*/ 2019783 h 3948462"/>
              <a:gd name="connsiteX19" fmla="*/ 1593790 w 3888568"/>
              <a:gd name="connsiteY19" fmla="*/ 967808 h 3948462"/>
              <a:gd name="connsiteX20" fmla="*/ 1746058 w 3888568"/>
              <a:gd name="connsiteY20" fmla="*/ 945992 h 3948462"/>
              <a:gd name="connsiteX21" fmla="*/ 2206475 w 3888568"/>
              <a:gd name="connsiteY21" fmla="*/ 1173924 h 3948462"/>
              <a:gd name="connsiteX22" fmla="*/ 2185910 w 3888568"/>
              <a:gd name="connsiteY22" fmla="*/ 877882 h 3948462"/>
              <a:gd name="connsiteX23" fmla="*/ 2656644 w 3888568"/>
              <a:gd name="connsiteY23" fmla="*/ 803138 h 3948462"/>
              <a:gd name="connsiteX24" fmla="*/ 2828567 w 3888568"/>
              <a:gd name="connsiteY24" fmla="*/ 2099525 h 3948462"/>
              <a:gd name="connsiteX25" fmla="*/ 3362812 w 3888568"/>
              <a:gd name="connsiteY25" fmla="*/ 2002360 h 3948462"/>
              <a:gd name="connsiteX26" fmla="*/ 3289926 w 3888568"/>
              <a:gd name="connsiteY26" fmla="*/ 1346695 h 3948462"/>
              <a:gd name="connsiteX27" fmla="*/ 3290031 w 3888568"/>
              <a:gd name="connsiteY27" fmla="*/ 1346798 h 3948462"/>
              <a:gd name="connsiteX28" fmla="*/ 1700745 w 3888568"/>
              <a:gd name="connsiteY28" fmla="*/ 575031 h 3948462"/>
              <a:gd name="connsiteX29" fmla="*/ 571995 w 3888568"/>
              <a:gd name="connsiteY29" fmla="*/ 2274165 h 3948462"/>
              <a:gd name="connsiteX30" fmla="*/ 2267548 w 3888568"/>
              <a:gd name="connsiteY30" fmla="*/ 3408286 h 3948462"/>
              <a:gd name="connsiteX31" fmla="*/ 3194376 w 3888568"/>
              <a:gd name="connsiteY31" fmla="*/ 3072653 h 3948462"/>
              <a:gd name="connsiteX32" fmla="*/ 3268026 w 3888568"/>
              <a:gd name="connsiteY32" fmla="*/ 3509545 h 3948462"/>
              <a:gd name="connsiteX33" fmla="*/ 2347298 w 3888568"/>
              <a:gd name="connsiteY33" fmla="*/ 3904041 h 3948462"/>
              <a:gd name="connsiteX34" fmla="*/ 42617 w 3888568"/>
              <a:gd name="connsiteY34" fmla="*/ 2380068 h 3948462"/>
              <a:gd name="connsiteX35" fmla="*/ 1594841 w 3888568"/>
              <a:gd name="connsiteY35" fmla="*/ 45653 h 3948462"/>
              <a:gd name="connsiteX0" fmla="*/ 1853384 w 3888568"/>
              <a:gd name="connsiteY0" fmla="*/ 1371624 h 3948462"/>
              <a:gd name="connsiteX1" fmla="*/ 1768767 w 3888568"/>
              <a:gd name="connsiteY1" fmla="*/ 1390324 h 3948462"/>
              <a:gd name="connsiteX2" fmla="*/ 1517577 w 3888568"/>
              <a:gd name="connsiteY2" fmla="*/ 2042010 h 3948462"/>
              <a:gd name="connsiteX3" fmla="*/ 1928990 w 3888568"/>
              <a:gd name="connsiteY3" fmla="*/ 2639747 h 3948462"/>
              <a:gd name="connsiteX4" fmla="*/ 2318674 w 3888568"/>
              <a:gd name="connsiteY4" fmla="*/ 2006358 h 3948462"/>
              <a:gd name="connsiteX5" fmla="*/ 2293344 w 3888568"/>
              <a:gd name="connsiteY5" fmla="*/ 1834228 h 3948462"/>
              <a:gd name="connsiteX6" fmla="*/ 1853384 w 3888568"/>
              <a:gd name="connsiteY6" fmla="*/ 1371624 h 3948462"/>
              <a:gd name="connsiteX7" fmla="*/ 1594841 w 3888568"/>
              <a:gd name="connsiteY7" fmla="*/ 45653 h 3948462"/>
              <a:gd name="connsiteX8" fmla="*/ 3869632 w 3888568"/>
              <a:gd name="connsiteY8" fmla="*/ 1517323 h 3948462"/>
              <a:gd name="connsiteX9" fmla="*/ 3670773 w 3888568"/>
              <a:gd name="connsiteY9" fmla="*/ 2425440 h 3948462"/>
              <a:gd name="connsiteX10" fmla="*/ 3704679 w 3888568"/>
              <a:gd name="connsiteY10" fmla="*/ 2448797 h 3948462"/>
              <a:gd name="connsiteX11" fmla="*/ 3164582 w 3888568"/>
              <a:gd name="connsiteY11" fmla="*/ 2831059 h 3948462"/>
              <a:gd name="connsiteX12" fmla="*/ 3176822 w 3888568"/>
              <a:gd name="connsiteY12" fmla="*/ 2844986 h 3948462"/>
              <a:gd name="connsiteX13" fmla="*/ 3146203 w 3888568"/>
              <a:gd name="connsiteY13" fmla="*/ 2843756 h 3948462"/>
              <a:gd name="connsiteX14" fmla="*/ 3151211 w 3888568"/>
              <a:gd name="connsiteY14" fmla="*/ 2836155 h 3948462"/>
              <a:gd name="connsiteX15" fmla="*/ 2397082 w 3888568"/>
              <a:gd name="connsiteY15" fmla="*/ 2564681 h 3948462"/>
              <a:gd name="connsiteX16" fmla="*/ 2396219 w 3888568"/>
              <a:gd name="connsiteY16" fmla="*/ 2558207 h 3948462"/>
              <a:gd name="connsiteX17" fmla="*/ 1746058 w 3888568"/>
              <a:gd name="connsiteY17" fmla="*/ 3093574 h 3948462"/>
              <a:gd name="connsiteX18" fmla="*/ 990519 w 3888568"/>
              <a:gd name="connsiteY18" fmla="*/ 2019783 h 3948462"/>
              <a:gd name="connsiteX19" fmla="*/ 1593790 w 3888568"/>
              <a:gd name="connsiteY19" fmla="*/ 967808 h 3948462"/>
              <a:gd name="connsiteX20" fmla="*/ 1746058 w 3888568"/>
              <a:gd name="connsiteY20" fmla="*/ 945992 h 3948462"/>
              <a:gd name="connsiteX21" fmla="*/ 2206475 w 3888568"/>
              <a:gd name="connsiteY21" fmla="*/ 1173924 h 3948462"/>
              <a:gd name="connsiteX22" fmla="*/ 2185910 w 3888568"/>
              <a:gd name="connsiteY22" fmla="*/ 877882 h 3948462"/>
              <a:gd name="connsiteX23" fmla="*/ 2656644 w 3888568"/>
              <a:gd name="connsiteY23" fmla="*/ 803138 h 3948462"/>
              <a:gd name="connsiteX24" fmla="*/ 2828567 w 3888568"/>
              <a:gd name="connsiteY24" fmla="*/ 2099525 h 3948462"/>
              <a:gd name="connsiteX25" fmla="*/ 3362812 w 3888568"/>
              <a:gd name="connsiteY25" fmla="*/ 2002360 h 3948462"/>
              <a:gd name="connsiteX26" fmla="*/ 3289926 w 3888568"/>
              <a:gd name="connsiteY26" fmla="*/ 1346695 h 3948462"/>
              <a:gd name="connsiteX27" fmla="*/ 3290031 w 3888568"/>
              <a:gd name="connsiteY27" fmla="*/ 1346798 h 3948462"/>
              <a:gd name="connsiteX28" fmla="*/ 1700745 w 3888568"/>
              <a:gd name="connsiteY28" fmla="*/ 575031 h 3948462"/>
              <a:gd name="connsiteX29" fmla="*/ 571995 w 3888568"/>
              <a:gd name="connsiteY29" fmla="*/ 2274165 h 3948462"/>
              <a:gd name="connsiteX30" fmla="*/ 2267548 w 3888568"/>
              <a:gd name="connsiteY30" fmla="*/ 3408286 h 3948462"/>
              <a:gd name="connsiteX31" fmla="*/ 3194376 w 3888568"/>
              <a:gd name="connsiteY31" fmla="*/ 3072653 h 3948462"/>
              <a:gd name="connsiteX32" fmla="*/ 3268026 w 3888568"/>
              <a:gd name="connsiteY32" fmla="*/ 3509545 h 3948462"/>
              <a:gd name="connsiteX33" fmla="*/ 2347298 w 3888568"/>
              <a:gd name="connsiteY33" fmla="*/ 3904041 h 3948462"/>
              <a:gd name="connsiteX34" fmla="*/ 42617 w 3888568"/>
              <a:gd name="connsiteY34" fmla="*/ 2380068 h 3948462"/>
              <a:gd name="connsiteX35" fmla="*/ 1594841 w 3888568"/>
              <a:gd name="connsiteY35" fmla="*/ 45653 h 3948462"/>
              <a:gd name="connsiteX0" fmla="*/ 1853384 w 3888568"/>
              <a:gd name="connsiteY0" fmla="*/ 1371624 h 3948462"/>
              <a:gd name="connsiteX1" fmla="*/ 1768767 w 3888568"/>
              <a:gd name="connsiteY1" fmla="*/ 1390324 h 3948462"/>
              <a:gd name="connsiteX2" fmla="*/ 1517577 w 3888568"/>
              <a:gd name="connsiteY2" fmla="*/ 2042010 h 3948462"/>
              <a:gd name="connsiteX3" fmla="*/ 1928990 w 3888568"/>
              <a:gd name="connsiteY3" fmla="*/ 2639747 h 3948462"/>
              <a:gd name="connsiteX4" fmla="*/ 2318674 w 3888568"/>
              <a:gd name="connsiteY4" fmla="*/ 2006358 h 3948462"/>
              <a:gd name="connsiteX5" fmla="*/ 2293344 w 3888568"/>
              <a:gd name="connsiteY5" fmla="*/ 1834228 h 3948462"/>
              <a:gd name="connsiteX6" fmla="*/ 1853384 w 3888568"/>
              <a:gd name="connsiteY6" fmla="*/ 1371624 h 3948462"/>
              <a:gd name="connsiteX7" fmla="*/ 1594841 w 3888568"/>
              <a:gd name="connsiteY7" fmla="*/ 45653 h 3948462"/>
              <a:gd name="connsiteX8" fmla="*/ 3869632 w 3888568"/>
              <a:gd name="connsiteY8" fmla="*/ 1517323 h 3948462"/>
              <a:gd name="connsiteX9" fmla="*/ 3670773 w 3888568"/>
              <a:gd name="connsiteY9" fmla="*/ 2425440 h 3948462"/>
              <a:gd name="connsiteX10" fmla="*/ 3164582 w 3888568"/>
              <a:gd name="connsiteY10" fmla="*/ 2831059 h 3948462"/>
              <a:gd name="connsiteX11" fmla="*/ 3176822 w 3888568"/>
              <a:gd name="connsiteY11" fmla="*/ 2844986 h 3948462"/>
              <a:gd name="connsiteX12" fmla="*/ 3146203 w 3888568"/>
              <a:gd name="connsiteY12" fmla="*/ 2843756 h 3948462"/>
              <a:gd name="connsiteX13" fmla="*/ 3151211 w 3888568"/>
              <a:gd name="connsiteY13" fmla="*/ 2836155 h 3948462"/>
              <a:gd name="connsiteX14" fmla="*/ 2397082 w 3888568"/>
              <a:gd name="connsiteY14" fmla="*/ 2564681 h 3948462"/>
              <a:gd name="connsiteX15" fmla="*/ 2396219 w 3888568"/>
              <a:gd name="connsiteY15" fmla="*/ 2558207 h 3948462"/>
              <a:gd name="connsiteX16" fmla="*/ 1746058 w 3888568"/>
              <a:gd name="connsiteY16" fmla="*/ 3093574 h 3948462"/>
              <a:gd name="connsiteX17" fmla="*/ 990519 w 3888568"/>
              <a:gd name="connsiteY17" fmla="*/ 2019783 h 3948462"/>
              <a:gd name="connsiteX18" fmla="*/ 1593790 w 3888568"/>
              <a:gd name="connsiteY18" fmla="*/ 967808 h 3948462"/>
              <a:gd name="connsiteX19" fmla="*/ 1746058 w 3888568"/>
              <a:gd name="connsiteY19" fmla="*/ 945992 h 3948462"/>
              <a:gd name="connsiteX20" fmla="*/ 2206475 w 3888568"/>
              <a:gd name="connsiteY20" fmla="*/ 1173924 h 3948462"/>
              <a:gd name="connsiteX21" fmla="*/ 2185910 w 3888568"/>
              <a:gd name="connsiteY21" fmla="*/ 877882 h 3948462"/>
              <a:gd name="connsiteX22" fmla="*/ 2656644 w 3888568"/>
              <a:gd name="connsiteY22" fmla="*/ 803138 h 3948462"/>
              <a:gd name="connsiteX23" fmla="*/ 2828567 w 3888568"/>
              <a:gd name="connsiteY23" fmla="*/ 2099525 h 3948462"/>
              <a:gd name="connsiteX24" fmla="*/ 3362812 w 3888568"/>
              <a:gd name="connsiteY24" fmla="*/ 2002360 h 3948462"/>
              <a:gd name="connsiteX25" fmla="*/ 3289926 w 3888568"/>
              <a:gd name="connsiteY25" fmla="*/ 1346695 h 3948462"/>
              <a:gd name="connsiteX26" fmla="*/ 3290031 w 3888568"/>
              <a:gd name="connsiteY26" fmla="*/ 1346798 h 3948462"/>
              <a:gd name="connsiteX27" fmla="*/ 1700745 w 3888568"/>
              <a:gd name="connsiteY27" fmla="*/ 575031 h 3948462"/>
              <a:gd name="connsiteX28" fmla="*/ 571995 w 3888568"/>
              <a:gd name="connsiteY28" fmla="*/ 2274165 h 3948462"/>
              <a:gd name="connsiteX29" fmla="*/ 2267548 w 3888568"/>
              <a:gd name="connsiteY29" fmla="*/ 3408286 h 3948462"/>
              <a:gd name="connsiteX30" fmla="*/ 3194376 w 3888568"/>
              <a:gd name="connsiteY30" fmla="*/ 3072653 h 3948462"/>
              <a:gd name="connsiteX31" fmla="*/ 3268026 w 3888568"/>
              <a:gd name="connsiteY31" fmla="*/ 3509545 h 3948462"/>
              <a:gd name="connsiteX32" fmla="*/ 2347298 w 3888568"/>
              <a:gd name="connsiteY32" fmla="*/ 3904041 h 3948462"/>
              <a:gd name="connsiteX33" fmla="*/ 42617 w 3888568"/>
              <a:gd name="connsiteY33" fmla="*/ 2380068 h 3948462"/>
              <a:gd name="connsiteX34" fmla="*/ 1594841 w 3888568"/>
              <a:gd name="connsiteY34" fmla="*/ 45653 h 3948462"/>
              <a:gd name="connsiteX0" fmla="*/ 1853384 w 3892469"/>
              <a:gd name="connsiteY0" fmla="*/ 1371624 h 3948462"/>
              <a:gd name="connsiteX1" fmla="*/ 1768767 w 3892469"/>
              <a:gd name="connsiteY1" fmla="*/ 1390324 h 3948462"/>
              <a:gd name="connsiteX2" fmla="*/ 1517577 w 3892469"/>
              <a:gd name="connsiteY2" fmla="*/ 2042010 h 3948462"/>
              <a:gd name="connsiteX3" fmla="*/ 1928990 w 3892469"/>
              <a:gd name="connsiteY3" fmla="*/ 2639747 h 3948462"/>
              <a:gd name="connsiteX4" fmla="*/ 2318674 w 3892469"/>
              <a:gd name="connsiteY4" fmla="*/ 2006358 h 3948462"/>
              <a:gd name="connsiteX5" fmla="*/ 2293344 w 3892469"/>
              <a:gd name="connsiteY5" fmla="*/ 1834228 h 3948462"/>
              <a:gd name="connsiteX6" fmla="*/ 1853384 w 3892469"/>
              <a:gd name="connsiteY6" fmla="*/ 1371624 h 3948462"/>
              <a:gd name="connsiteX7" fmla="*/ 1594841 w 3892469"/>
              <a:gd name="connsiteY7" fmla="*/ 45653 h 3948462"/>
              <a:gd name="connsiteX8" fmla="*/ 3869632 w 3892469"/>
              <a:gd name="connsiteY8" fmla="*/ 1517323 h 3948462"/>
              <a:gd name="connsiteX9" fmla="*/ 3706266 w 3892469"/>
              <a:gd name="connsiteY9" fmla="*/ 2457195 h 3948462"/>
              <a:gd name="connsiteX10" fmla="*/ 3164582 w 3892469"/>
              <a:gd name="connsiteY10" fmla="*/ 2831059 h 3948462"/>
              <a:gd name="connsiteX11" fmla="*/ 3176822 w 3892469"/>
              <a:gd name="connsiteY11" fmla="*/ 2844986 h 3948462"/>
              <a:gd name="connsiteX12" fmla="*/ 3146203 w 3892469"/>
              <a:gd name="connsiteY12" fmla="*/ 2843756 h 3948462"/>
              <a:gd name="connsiteX13" fmla="*/ 3151211 w 3892469"/>
              <a:gd name="connsiteY13" fmla="*/ 2836155 h 3948462"/>
              <a:gd name="connsiteX14" fmla="*/ 2397082 w 3892469"/>
              <a:gd name="connsiteY14" fmla="*/ 2564681 h 3948462"/>
              <a:gd name="connsiteX15" fmla="*/ 2396219 w 3892469"/>
              <a:gd name="connsiteY15" fmla="*/ 2558207 h 3948462"/>
              <a:gd name="connsiteX16" fmla="*/ 1746058 w 3892469"/>
              <a:gd name="connsiteY16" fmla="*/ 3093574 h 3948462"/>
              <a:gd name="connsiteX17" fmla="*/ 990519 w 3892469"/>
              <a:gd name="connsiteY17" fmla="*/ 2019783 h 3948462"/>
              <a:gd name="connsiteX18" fmla="*/ 1593790 w 3892469"/>
              <a:gd name="connsiteY18" fmla="*/ 967808 h 3948462"/>
              <a:gd name="connsiteX19" fmla="*/ 1746058 w 3892469"/>
              <a:gd name="connsiteY19" fmla="*/ 945992 h 3948462"/>
              <a:gd name="connsiteX20" fmla="*/ 2206475 w 3892469"/>
              <a:gd name="connsiteY20" fmla="*/ 1173924 h 3948462"/>
              <a:gd name="connsiteX21" fmla="*/ 2185910 w 3892469"/>
              <a:gd name="connsiteY21" fmla="*/ 877882 h 3948462"/>
              <a:gd name="connsiteX22" fmla="*/ 2656644 w 3892469"/>
              <a:gd name="connsiteY22" fmla="*/ 803138 h 3948462"/>
              <a:gd name="connsiteX23" fmla="*/ 2828567 w 3892469"/>
              <a:gd name="connsiteY23" fmla="*/ 2099525 h 3948462"/>
              <a:gd name="connsiteX24" fmla="*/ 3362812 w 3892469"/>
              <a:gd name="connsiteY24" fmla="*/ 2002360 h 3948462"/>
              <a:gd name="connsiteX25" fmla="*/ 3289926 w 3892469"/>
              <a:gd name="connsiteY25" fmla="*/ 1346695 h 3948462"/>
              <a:gd name="connsiteX26" fmla="*/ 3290031 w 3892469"/>
              <a:gd name="connsiteY26" fmla="*/ 1346798 h 3948462"/>
              <a:gd name="connsiteX27" fmla="*/ 1700745 w 3892469"/>
              <a:gd name="connsiteY27" fmla="*/ 575031 h 3948462"/>
              <a:gd name="connsiteX28" fmla="*/ 571995 w 3892469"/>
              <a:gd name="connsiteY28" fmla="*/ 2274165 h 3948462"/>
              <a:gd name="connsiteX29" fmla="*/ 2267548 w 3892469"/>
              <a:gd name="connsiteY29" fmla="*/ 3408286 h 3948462"/>
              <a:gd name="connsiteX30" fmla="*/ 3194376 w 3892469"/>
              <a:gd name="connsiteY30" fmla="*/ 3072653 h 3948462"/>
              <a:gd name="connsiteX31" fmla="*/ 3268026 w 3892469"/>
              <a:gd name="connsiteY31" fmla="*/ 3509545 h 3948462"/>
              <a:gd name="connsiteX32" fmla="*/ 2347298 w 3892469"/>
              <a:gd name="connsiteY32" fmla="*/ 3904041 h 3948462"/>
              <a:gd name="connsiteX33" fmla="*/ 42617 w 3892469"/>
              <a:gd name="connsiteY33" fmla="*/ 2380068 h 3948462"/>
              <a:gd name="connsiteX34" fmla="*/ 1594841 w 3892469"/>
              <a:gd name="connsiteY34"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3146203 w 3890413"/>
              <a:gd name="connsiteY12" fmla="*/ 2843756 h 3948462"/>
              <a:gd name="connsiteX13" fmla="*/ 3151211 w 3890413"/>
              <a:gd name="connsiteY13" fmla="*/ 2836155 h 3948462"/>
              <a:gd name="connsiteX14" fmla="*/ 2397082 w 3890413"/>
              <a:gd name="connsiteY14" fmla="*/ 2564681 h 3948462"/>
              <a:gd name="connsiteX15" fmla="*/ 2396219 w 3890413"/>
              <a:gd name="connsiteY15" fmla="*/ 2558207 h 3948462"/>
              <a:gd name="connsiteX16" fmla="*/ 1746058 w 3890413"/>
              <a:gd name="connsiteY16" fmla="*/ 3093574 h 3948462"/>
              <a:gd name="connsiteX17" fmla="*/ 990519 w 3890413"/>
              <a:gd name="connsiteY17" fmla="*/ 2019783 h 3948462"/>
              <a:gd name="connsiteX18" fmla="*/ 1593790 w 3890413"/>
              <a:gd name="connsiteY18" fmla="*/ 967808 h 3948462"/>
              <a:gd name="connsiteX19" fmla="*/ 1746058 w 3890413"/>
              <a:gd name="connsiteY19" fmla="*/ 945992 h 3948462"/>
              <a:gd name="connsiteX20" fmla="*/ 2206475 w 3890413"/>
              <a:gd name="connsiteY20" fmla="*/ 1173924 h 3948462"/>
              <a:gd name="connsiteX21" fmla="*/ 2185910 w 3890413"/>
              <a:gd name="connsiteY21" fmla="*/ 877882 h 3948462"/>
              <a:gd name="connsiteX22" fmla="*/ 2656644 w 3890413"/>
              <a:gd name="connsiteY22" fmla="*/ 803138 h 3948462"/>
              <a:gd name="connsiteX23" fmla="*/ 2828567 w 3890413"/>
              <a:gd name="connsiteY23" fmla="*/ 2099525 h 3948462"/>
              <a:gd name="connsiteX24" fmla="*/ 3362812 w 3890413"/>
              <a:gd name="connsiteY24" fmla="*/ 2002360 h 3948462"/>
              <a:gd name="connsiteX25" fmla="*/ 3289926 w 3890413"/>
              <a:gd name="connsiteY25" fmla="*/ 1346695 h 3948462"/>
              <a:gd name="connsiteX26" fmla="*/ 3290031 w 3890413"/>
              <a:gd name="connsiteY26" fmla="*/ 1346798 h 3948462"/>
              <a:gd name="connsiteX27" fmla="*/ 1700745 w 3890413"/>
              <a:gd name="connsiteY27" fmla="*/ 575031 h 3948462"/>
              <a:gd name="connsiteX28" fmla="*/ 571995 w 3890413"/>
              <a:gd name="connsiteY28" fmla="*/ 2274165 h 3948462"/>
              <a:gd name="connsiteX29" fmla="*/ 2267548 w 3890413"/>
              <a:gd name="connsiteY29" fmla="*/ 3408286 h 3948462"/>
              <a:gd name="connsiteX30" fmla="*/ 3194376 w 3890413"/>
              <a:gd name="connsiteY30" fmla="*/ 3072653 h 3948462"/>
              <a:gd name="connsiteX31" fmla="*/ 3268026 w 3890413"/>
              <a:gd name="connsiteY31" fmla="*/ 3509545 h 3948462"/>
              <a:gd name="connsiteX32" fmla="*/ 2347298 w 3890413"/>
              <a:gd name="connsiteY32" fmla="*/ 3904041 h 3948462"/>
              <a:gd name="connsiteX33" fmla="*/ 42617 w 3890413"/>
              <a:gd name="connsiteY33" fmla="*/ 2380068 h 3948462"/>
              <a:gd name="connsiteX34" fmla="*/ 1594841 w 3890413"/>
              <a:gd name="connsiteY34"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3146203 w 3890413"/>
              <a:gd name="connsiteY12" fmla="*/ 2843756 h 3948462"/>
              <a:gd name="connsiteX13" fmla="*/ 3151211 w 3890413"/>
              <a:gd name="connsiteY13" fmla="*/ 2836155 h 3948462"/>
              <a:gd name="connsiteX14" fmla="*/ 2397082 w 3890413"/>
              <a:gd name="connsiteY14" fmla="*/ 2564681 h 3948462"/>
              <a:gd name="connsiteX15" fmla="*/ 2396219 w 3890413"/>
              <a:gd name="connsiteY15" fmla="*/ 2558207 h 3948462"/>
              <a:gd name="connsiteX16" fmla="*/ 1746058 w 3890413"/>
              <a:gd name="connsiteY16" fmla="*/ 3093574 h 3948462"/>
              <a:gd name="connsiteX17" fmla="*/ 990519 w 3890413"/>
              <a:gd name="connsiteY17" fmla="*/ 2019783 h 3948462"/>
              <a:gd name="connsiteX18" fmla="*/ 1593790 w 3890413"/>
              <a:gd name="connsiteY18" fmla="*/ 967808 h 3948462"/>
              <a:gd name="connsiteX19" fmla="*/ 1746058 w 3890413"/>
              <a:gd name="connsiteY19" fmla="*/ 945992 h 3948462"/>
              <a:gd name="connsiteX20" fmla="*/ 2206475 w 3890413"/>
              <a:gd name="connsiteY20" fmla="*/ 1173924 h 3948462"/>
              <a:gd name="connsiteX21" fmla="*/ 2185910 w 3890413"/>
              <a:gd name="connsiteY21" fmla="*/ 877882 h 3948462"/>
              <a:gd name="connsiteX22" fmla="*/ 2656644 w 3890413"/>
              <a:gd name="connsiteY22" fmla="*/ 803138 h 3948462"/>
              <a:gd name="connsiteX23" fmla="*/ 2828567 w 3890413"/>
              <a:gd name="connsiteY23" fmla="*/ 2099525 h 3948462"/>
              <a:gd name="connsiteX24" fmla="*/ 3362812 w 3890413"/>
              <a:gd name="connsiteY24" fmla="*/ 2002360 h 3948462"/>
              <a:gd name="connsiteX25" fmla="*/ 3289926 w 3890413"/>
              <a:gd name="connsiteY25" fmla="*/ 1346695 h 3948462"/>
              <a:gd name="connsiteX26" fmla="*/ 3290031 w 3890413"/>
              <a:gd name="connsiteY26" fmla="*/ 1346798 h 3948462"/>
              <a:gd name="connsiteX27" fmla="*/ 1700745 w 3890413"/>
              <a:gd name="connsiteY27" fmla="*/ 575031 h 3948462"/>
              <a:gd name="connsiteX28" fmla="*/ 571995 w 3890413"/>
              <a:gd name="connsiteY28" fmla="*/ 2274165 h 3948462"/>
              <a:gd name="connsiteX29" fmla="*/ 2267548 w 3890413"/>
              <a:gd name="connsiteY29" fmla="*/ 3408286 h 3948462"/>
              <a:gd name="connsiteX30" fmla="*/ 3194376 w 3890413"/>
              <a:gd name="connsiteY30" fmla="*/ 3072653 h 3948462"/>
              <a:gd name="connsiteX31" fmla="*/ 3268026 w 3890413"/>
              <a:gd name="connsiteY31" fmla="*/ 3509545 h 3948462"/>
              <a:gd name="connsiteX32" fmla="*/ 2347298 w 3890413"/>
              <a:gd name="connsiteY32" fmla="*/ 3904041 h 3948462"/>
              <a:gd name="connsiteX33" fmla="*/ 42617 w 3890413"/>
              <a:gd name="connsiteY33" fmla="*/ 2380068 h 3948462"/>
              <a:gd name="connsiteX34" fmla="*/ 1594841 w 3890413"/>
              <a:gd name="connsiteY34"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3146203 w 3890413"/>
              <a:gd name="connsiteY12" fmla="*/ 2843756 h 3948462"/>
              <a:gd name="connsiteX13" fmla="*/ 2397082 w 3890413"/>
              <a:gd name="connsiteY13" fmla="*/ 2564681 h 3948462"/>
              <a:gd name="connsiteX14" fmla="*/ 2396219 w 3890413"/>
              <a:gd name="connsiteY14" fmla="*/ 2558207 h 3948462"/>
              <a:gd name="connsiteX15" fmla="*/ 1746058 w 3890413"/>
              <a:gd name="connsiteY15" fmla="*/ 3093574 h 3948462"/>
              <a:gd name="connsiteX16" fmla="*/ 990519 w 3890413"/>
              <a:gd name="connsiteY16" fmla="*/ 2019783 h 3948462"/>
              <a:gd name="connsiteX17" fmla="*/ 1593790 w 3890413"/>
              <a:gd name="connsiteY17" fmla="*/ 967808 h 3948462"/>
              <a:gd name="connsiteX18" fmla="*/ 1746058 w 3890413"/>
              <a:gd name="connsiteY18" fmla="*/ 945992 h 3948462"/>
              <a:gd name="connsiteX19" fmla="*/ 2206475 w 3890413"/>
              <a:gd name="connsiteY19" fmla="*/ 1173924 h 3948462"/>
              <a:gd name="connsiteX20" fmla="*/ 2185910 w 3890413"/>
              <a:gd name="connsiteY20" fmla="*/ 877882 h 3948462"/>
              <a:gd name="connsiteX21" fmla="*/ 2656644 w 3890413"/>
              <a:gd name="connsiteY21" fmla="*/ 803138 h 3948462"/>
              <a:gd name="connsiteX22" fmla="*/ 2828567 w 3890413"/>
              <a:gd name="connsiteY22" fmla="*/ 2099525 h 3948462"/>
              <a:gd name="connsiteX23" fmla="*/ 3362812 w 3890413"/>
              <a:gd name="connsiteY23" fmla="*/ 2002360 h 3948462"/>
              <a:gd name="connsiteX24" fmla="*/ 3289926 w 3890413"/>
              <a:gd name="connsiteY24" fmla="*/ 1346695 h 3948462"/>
              <a:gd name="connsiteX25" fmla="*/ 3290031 w 3890413"/>
              <a:gd name="connsiteY25" fmla="*/ 1346798 h 3948462"/>
              <a:gd name="connsiteX26" fmla="*/ 1700745 w 3890413"/>
              <a:gd name="connsiteY26" fmla="*/ 575031 h 3948462"/>
              <a:gd name="connsiteX27" fmla="*/ 571995 w 3890413"/>
              <a:gd name="connsiteY27" fmla="*/ 2274165 h 3948462"/>
              <a:gd name="connsiteX28" fmla="*/ 2267548 w 3890413"/>
              <a:gd name="connsiteY28" fmla="*/ 3408286 h 3948462"/>
              <a:gd name="connsiteX29" fmla="*/ 3194376 w 3890413"/>
              <a:gd name="connsiteY29" fmla="*/ 3072653 h 3948462"/>
              <a:gd name="connsiteX30" fmla="*/ 3268026 w 3890413"/>
              <a:gd name="connsiteY30" fmla="*/ 3509545 h 3948462"/>
              <a:gd name="connsiteX31" fmla="*/ 2347298 w 3890413"/>
              <a:gd name="connsiteY31" fmla="*/ 3904041 h 3948462"/>
              <a:gd name="connsiteX32" fmla="*/ 42617 w 3890413"/>
              <a:gd name="connsiteY32" fmla="*/ 2380068 h 3948462"/>
              <a:gd name="connsiteX33" fmla="*/ 1594841 w 3890413"/>
              <a:gd name="connsiteY33"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2397082 w 3890413"/>
              <a:gd name="connsiteY12" fmla="*/ 2564681 h 3948462"/>
              <a:gd name="connsiteX13" fmla="*/ 2396219 w 3890413"/>
              <a:gd name="connsiteY13" fmla="*/ 2558207 h 3948462"/>
              <a:gd name="connsiteX14" fmla="*/ 1746058 w 3890413"/>
              <a:gd name="connsiteY14" fmla="*/ 3093574 h 3948462"/>
              <a:gd name="connsiteX15" fmla="*/ 990519 w 3890413"/>
              <a:gd name="connsiteY15" fmla="*/ 2019783 h 3948462"/>
              <a:gd name="connsiteX16" fmla="*/ 1593790 w 3890413"/>
              <a:gd name="connsiteY16" fmla="*/ 967808 h 3948462"/>
              <a:gd name="connsiteX17" fmla="*/ 1746058 w 3890413"/>
              <a:gd name="connsiteY17" fmla="*/ 945992 h 3948462"/>
              <a:gd name="connsiteX18" fmla="*/ 2206475 w 3890413"/>
              <a:gd name="connsiteY18" fmla="*/ 1173924 h 3948462"/>
              <a:gd name="connsiteX19" fmla="*/ 2185910 w 3890413"/>
              <a:gd name="connsiteY19" fmla="*/ 877882 h 3948462"/>
              <a:gd name="connsiteX20" fmla="*/ 2656644 w 3890413"/>
              <a:gd name="connsiteY20" fmla="*/ 803138 h 3948462"/>
              <a:gd name="connsiteX21" fmla="*/ 2828567 w 3890413"/>
              <a:gd name="connsiteY21" fmla="*/ 2099525 h 3948462"/>
              <a:gd name="connsiteX22" fmla="*/ 3362812 w 3890413"/>
              <a:gd name="connsiteY22" fmla="*/ 2002360 h 3948462"/>
              <a:gd name="connsiteX23" fmla="*/ 3289926 w 3890413"/>
              <a:gd name="connsiteY23" fmla="*/ 1346695 h 3948462"/>
              <a:gd name="connsiteX24" fmla="*/ 3290031 w 3890413"/>
              <a:gd name="connsiteY24" fmla="*/ 1346798 h 3948462"/>
              <a:gd name="connsiteX25" fmla="*/ 1700745 w 3890413"/>
              <a:gd name="connsiteY25" fmla="*/ 575031 h 3948462"/>
              <a:gd name="connsiteX26" fmla="*/ 571995 w 3890413"/>
              <a:gd name="connsiteY26" fmla="*/ 2274165 h 3948462"/>
              <a:gd name="connsiteX27" fmla="*/ 2267548 w 3890413"/>
              <a:gd name="connsiteY27" fmla="*/ 3408286 h 3948462"/>
              <a:gd name="connsiteX28" fmla="*/ 3194376 w 3890413"/>
              <a:gd name="connsiteY28" fmla="*/ 3072653 h 3948462"/>
              <a:gd name="connsiteX29" fmla="*/ 3268026 w 3890413"/>
              <a:gd name="connsiteY29" fmla="*/ 3509545 h 3948462"/>
              <a:gd name="connsiteX30" fmla="*/ 2347298 w 3890413"/>
              <a:gd name="connsiteY30" fmla="*/ 3904041 h 3948462"/>
              <a:gd name="connsiteX31" fmla="*/ 42617 w 3890413"/>
              <a:gd name="connsiteY31" fmla="*/ 2380068 h 3948462"/>
              <a:gd name="connsiteX32" fmla="*/ 1594841 w 3890413"/>
              <a:gd name="connsiteY32"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2397082 w 3890413"/>
              <a:gd name="connsiteY11" fmla="*/ 2564681 h 3948462"/>
              <a:gd name="connsiteX12" fmla="*/ 2396219 w 3890413"/>
              <a:gd name="connsiteY12" fmla="*/ 2558207 h 3948462"/>
              <a:gd name="connsiteX13" fmla="*/ 1746058 w 3890413"/>
              <a:gd name="connsiteY13" fmla="*/ 3093574 h 3948462"/>
              <a:gd name="connsiteX14" fmla="*/ 990519 w 3890413"/>
              <a:gd name="connsiteY14" fmla="*/ 2019783 h 3948462"/>
              <a:gd name="connsiteX15" fmla="*/ 1593790 w 3890413"/>
              <a:gd name="connsiteY15" fmla="*/ 967808 h 3948462"/>
              <a:gd name="connsiteX16" fmla="*/ 1746058 w 3890413"/>
              <a:gd name="connsiteY16" fmla="*/ 945992 h 3948462"/>
              <a:gd name="connsiteX17" fmla="*/ 2206475 w 3890413"/>
              <a:gd name="connsiteY17" fmla="*/ 1173924 h 3948462"/>
              <a:gd name="connsiteX18" fmla="*/ 2185910 w 3890413"/>
              <a:gd name="connsiteY18" fmla="*/ 877882 h 3948462"/>
              <a:gd name="connsiteX19" fmla="*/ 2656644 w 3890413"/>
              <a:gd name="connsiteY19" fmla="*/ 803138 h 3948462"/>
              <a:gd name="connsiteX20" fmla="*/ 2828567 w 3890413"/>
              <a:gd name="connsiteY20" fmla="*/ 2099525 h 3948462"/>
              <a:gd name="connsiteX21" fmla="*/ 3362812 w 3890413"/>
              <a:gd name="connsiteY21" fmla="*/ 2002360 h 3948462"/>
              <a:gd name="connsiteX22" fmla="*/ 3289926 w 3890413"/>
              <a:gd name="connsiteY22" fmla="*/ 1346695 h 3948462"/>
              <a:gd name="connsiteX23" fmla="*/ 3290031 w 3890413"/>
              <a:gd name="connsiteY23" fmla="*/ 1346798 h 3948462"/>
              <a:gd name="connsiteX24" fmla="*/ 1700745 w 3890413"/>
              <a:gd name="connsiteY24" fmla="*/ 575031 h 3948462"/>
              <a:gd name="connsiteX25" fmla="*/ 571995 w 3890413"/>
              <a:gd name="connsiteY25" fmla="*/ 2274165 h 3948462"/>
              <a:gd name="connsiteX26" fmla="*/ 2267548 w 3890413"/>
              <a:gd name="connsiteY26" fmla="*/ 3408286 h 3948462"/>
              <a:gd name="connsiteX27" fmla="*/ 3194376 w 3890413"/>
              <a:gd name="connsiteY27" fmla="*/ 3072653 h 3948462"/>
              <a:gd name="connsiteX28" fmla="*/ 3268026 w 3890413"/>
              <a:gd name="connsiteY28" fmla="*/ 3509545 h 3948462"/>
              <a:gd name="connsiteX29" fmla="*/ 2347298 w 3890413"/>
              <a:gd name="connsiteY29" fmla="*/ 3904041 h 3948462"/>
              <a:gd name="connsiteX30" fmla="*/ 42617 w 3890413"/>
              <a:gd name="connsiteY30" fmla="*/ 2380068 h 3948462"/>
              <a:gd name="connsiteX31" fmla="*/ 1594841 w 3890413"/>
              <a:gd name="connsiteY31"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2396219 w 3890413"/>
              <a:gd name="connsiteY11" fmla="*/ 2558207 h 3948462"/>
              <a:gd name="connsiteX12" fmla="*/ 1746058 w 3890413"/>
              <a:gd name="connsiteY12" fmla="*/ 3093574 h 3948462"/>
              <a:gd name="connsiteX13" fmla="*/ 990519 w 3890413"/>
              <a:gd name="connsiteY13" fmla="*/ 2019783 h 3948462"/>
              <a:gd name="connsiteX14" fmla="*/ 1593790 w 3890413"/>
              <a:gd name="connsiteY14" fmla="*/ 967808 h 3948462"/>
              <a:gd name="connsiteX15" fmla="*/ 1746058 w 3890413"/>
              <a:gd name="connsiteY15" fmla="*/ 945992 h 3948462"/>
              <a:gd name="connsiteX16" fmla="*/ 2206475 w 3890413"/>
              <a:gd name="connsiteY16" fmla="*/ 1173924 h 3948462"/>
              <a:gd name="connsiteX17" fmla="*/ 2185910 w 3890413"/>
              <a:gd name="connsiteY17" fmla="*/ 877882 h 3948462"/>
              <a:gd name="connsiteX18" fmla="*/ 2656644 w 3890413"/>
              <a:gd name="connsiteY18" fmla="*/ 803138 h 3948462"/>
              <a:gd name="connsiteX19" fmla="*/ 2828567 w 3890413"/>
              <a:gd name="connsiteY19" fmla="*/ 2099525 h 3948462"/>
              <a:gd name="connsiteX20" fmla="*/ 3362812 w 3890413"/>
              <a:gd name="connsiteY20" fmla="*/ 2002360 h 3948462"/>
              <a:gd name="connsiteX21" fmla="*/ 3289926 w 3890413"/>
              <a:gd name="connsiteY21" fmla="*/ 1346695 h 3948462"/>
              <a:gd name="connsiteX22" fmla="*/ 3290031 w 3890413"/>
              <a:gd name="connsiteY22" fmla="*/ 1346798 h 3948462"/>
              <a:gd name="connsiteX23" fmla="*/ 1700745 w 3890413"/>
              <a:gd name="connsiteY23" fmla="*/ 575031 h 3948462"/>
              <a:gd name="connsiteX24" fmla="*/ 571995 w 3890413"/>
              <a:gd name="connsiteY24" fmla="*/ 2274165 h 3948462"/>
              <a:gd name="connsiteX25" fmla="*/ 2267548 w 3890413"/>
              <a:gd name="connsiteY25" fmla="*/ 3408286 h 3948462"/>
              <a:gd name="connsiteX26" fmla="*/ 3194376 w 3890413"/>
              <a:gd name="connsiteY26" fmla="*/ 3072653 h 3948462"/>
              <a:gd name="connsiteX27" fmla="*/ 3268026 w 3890413"/>
              <a:gd name="connsiteY27" fmla="*/ 3509545 h 3948462"/>
              <a:gd name="connsiteX28" fmla="*/ 2347298 w 3890413"/>
              <a:gd name="connsiteY28" fmla="*/ 3904041 h 3948462"/>
              <a:gd name="connsiteX29" fmla="*/ 42617 w 3890413"/>
              <a:gd name="connsiteY29" fmla="*/ 2380068 h 3948462"/>
              <a:gd name="connsiteX30" fmla="*/ 1594841 w 3890413"/>
              <a:gd name="connsiteY30"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2396219 w 3890413"/>
              <a:gd name="connsiteY11" fmla="*/ 2558207 h 3948462"/>
              <a:gd name="connsiteX12" fmla="*/ 1746058 w 3890413"/>
              <a:gd name="connsiteY12" fmla="*/ 3093574 h 3948462"/>
              <a:gd name="connsiteX13" fmla="*/ 990519 w 3890413"/>
              <a:gd name="connsiteY13" fmla="*/ 2019783 h 3948462"/>
              <a:gd name="connsiteX14" fmla="*/ 1593790 w 3890413"/>
              <a:gd name="connsiteY14" fmla="*/ 967808 h 3948462"/>
              <a:gd name="connsiteX15" fmla="*/ 1746058 w 3890413"/>
              <a:gd name="connsiteY15" fmla="*/ 945992 h 3948462"/>
              <a:gd name="connsiteX16" fmla="*/ 2206475 w 3890413"/>
              <a:gd name="connsiteY16" fmla="*/ 1173924 h 3948462"/>
              <a:gd name="connsiteX17" fmla="*/ 2185910 w 3890413"/>
              <a:gd name="connsiteY17" fmla="*/ 877882 h 3948462"/>
              <a:gd name="connsiteX18" fmla="*/ 2656644 w 3890413"/>
              <a:gd name="connsiteY18" fmla="*/ 803138 h 3948462"/>
              <a:gd name="connsiteX19" fmla="*/ 2828567 w 3890413"/>
              <a:gd name="connsiteY19" fmla="*/ 2099525 h 3948462"/>
              <a:gd name="connsiteX20" fmla="*/ 3362812 w 3890413"/>
              <a:gd name="connsiteY20" fmla="*/ 2002360 h 3948462"/>
              <a:gd name="connsiteX21" fmla="*/ 3289926 w 3890413"/>
              <a:gd name="connsiteY21" fmla="*/ 1346695 h 3948462"/>
              <a:gd name="connsiteX22" fmla="*/ 3290031 w 3890413"/>
              <a:gd name="connsiteY22" fmla="*/ 1346798 h 3948462"/>
              <a:gd name="connsiteX23" fmla="*/ 1700745 w 3890413"/>
              <a:gd name="connsiteY23" fmla="*/ 575031 h 3948462"/>
              <a:gd name="connsiteX24" fmla="*/ 571995 w 3890413"/>
              <a:gd name="connsiteY24" fmla="*/ 2274165 h 3948462"/>
              <a:gd name="connsiteX25" fmla="*/ 2267548 w 3890413"/>
              <a:gd name="connsiteY25" fmla="*/ 3408286 h 3948462"/>
              <a:gd name="connsiteX26" fmla="*/ 3194376 w 3890413"/>
              <a:gd name="connsiteY26" fmla="*/ 3072653 h 3948462"/>
              <a:gd name="connsiteX27" fmla="*/ 3268026 w 3890413"/>
              <a:gd name="connsiteY27" fmla="*/ 3509545 h 3948462"/>
              <a:gd name="connsiteX28" fmla="*/ 2347298 w 3890413"/>
              <a:gd name="connsiteY28" fmla="*/ 3904041 h 3948462"/>
              <a:gd name="connsiteX29" fmla="*/ 42617 w 3890413"/>
              <a:gd name="connsiteY29" fmla="*/ 2380068 h 3948462"/>
              <a:gd name="connsiteX30" fmla="*/ 1594841 w 3890413"/>
              <a:gd name="connsiteY30"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25973 w 3890413"/>
              <a:gd name="connsiteY10" fmla="*/ 2529182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25973 w 3890413"/>
              <a:gd name="connsiteY10" fmla="*/ 2529182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25973 w 3890413"/>
              <a:gd name="connsiteY10" fmla="*/ 2529182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61464 w 3890413"/>
              <a:gd name="connsiteY10" fmla="*/ 251236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61464 w 3890413"/>
              <a:gd name="connsiteY10" fmla="*/ 251236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890413" h="3948462">
                <a:moveTo>
                  <a:pt x="1853384" y="1371624"/>
                </a:moveTo>
                <a:lnTo>
                  <a:pt x="1768767" y="1390324"/>
                </a:lnTo>
                <a:cubicBezTo>
                  <a:pt x="1579409" y="1463487"/>
                  <a:pt x="1490873" y="1833773"/>
                  <a:pt x="1517577" y="2042010"/>
                </a:cubicBezTo>
                <a:cubicBezTo>
                  <a:pt x="1544281" y="2250247"/>
                  <a:pt x="1644086" y="2624290"/>
                  <a:pt x="1928990" y="2639747"/>
                </a:cubicBezTo>
                <a:cubicBezTo>
                  <a:pt x="2177093" y="2653207"/>
                  <a:pt x="2337423" y="2363017"/>
                  <a:pt x="2318674" y="2006358"/>
                </a:cubicBezTo>
                <a:cubicBezTo>
                  <a:pt x="2310210" y="1948950"/>
                  <a:pt x="2301678" y="1891436"/>
                  <a:pt x="2293344" y="1834228"/>
                </a:cubicBezTo>
                <a:cubicBezTo>
                  <a:pt x="2229725" y="1555945"/>
                  <a:pt x="2050691" y="1359067"/>
                  <a:pt x="1853384" y="1371624"/>
                </a:cubicBezTo>
                <a:close/>
                <a:moveTo>
                  <a:pt x="1594841" y="45653"/>
                </a:moveTo>
                <a:cubicBezTo>
                  <a:pt x="2527821" y="-128041"/>
                  <a:pt x="3626282" y="158796"/>
                  <a:pt x="3869632" y="1517323"/>
                </a:cubicBezTo>
                <a:cubicBezTo>
                  <a:pt x="3939308" y="2058696"/>
                  <a:pt x="3820785" y="2251376"/>
                  <a:pt x="3706266" y="2457195"/>
                </a:cubicBezTo>
                <a:cubicBezTo>
                  <a:pt x="3132098" y="3124925"/>
                  <a:pt x="2589274" y="2611359"/>
                  <a:pt x="2548384" y="2446988"/>
                </a:cubicBezTo>
                <a:cubicBezTo>
                  <a:pt x="2411721" y="3024903"/>
                  <a:pt x="2005702" y="3164775"/>
                  <a:pt x="1746058" y="3093574"/>
                </a:cubicBezTo>
                <a:cubicBezTo>
                  <a:pt x="1486414" y="3022373"/>
                  <a:pt x="990519" y="2612821"/>
                  <a:pt x="990519" y="2019783"/>
                </a:cubicBezTo>
                <a:cubicBezTo>
                  <a:pt x="990519" y="1500875"/>
                  <a:pt x="1249504" y="1067935"/>
                  <a:pt x="1593790" y="967808"/>
                </a:cubicBezTo>
                <a:cubicBezTo>
                  <a:pt x="1642974" y="953504"/>
                  <a:pt x="1694009" y="949376"/>
                  <a:pt x="1746058" y="945992"/>
                </a:cubicBezTo>
                <a:cubicBezTo>
                  <a:pt x="2004670" y="929176"/>
                  <a:pt x="2081338" y="1030119"/>
                  <a:pt x="2206475" y="1173924"/>
                </a:cubicBezTo>
                <a:cubicBezTo>
                  <a:pt x="2194343" y="1061758"/>
                  <a:pt x="2187003" y="961165"/>
                  <a:pt x="2185910" y="877882"/>
                </a:cubicBezTo>
                <a:lnTo>
                  <a:pt x="2656644" y="803138"/>
                </a:lnTo>
                <a:lnTo>
                  <a:pt x="2828567" y="2099525"/>
                </a:lnTo>
                <a:cubicBezTo>
                  <a:pt x="2888366" y="2544108"/>
                  <a:pt x="3261961" y="2420799"/>
                  <a:pt x="3362812" y="2002360"/>
                </a:cubicBezTo>
                <a:cubicBezTo>
                  <a:pt x="3355320" y="1625023"/>
                  <a:pt x="3366534" y="1729632"/>
                  <a:pt x="3289926" y="1346695"/>
                </a:cubicBezTo>
                <a:lnTo>
                  <a:pt x="3290031" y="1346798"/>
                </a:lnTo>
                <a:cubicBezTo>
                  <a:pt x="3068547" y="637774"/>
                  <a:pt x="2419129" y="439933"/>
                  <a:pt x="1700745" y="575031"/>
                </a:cubicBezTo>
                <a:cubicBezTo>
                  <a:pt x="890947" y="727320"/>
                  <a:pt x="415476" y="1491783"/>
                  <a:pt x="571995" y="2274165"/>
                </a:cubicBezTo>
                <a:cubicBezTo>
                  <a:pt x="728513" y="3056546"/>
                  <a:pt x="1580131" y="3572543"/>
                  <a:pt x="2267548" y="3408286"/>
                </a:cubicBezTo>
                <a:cubicBezTo>
                  <a:pt x="2796517" y="3281890"/>
                  <a:pt x="2641988" y="3320887"/>
                  <a:pt x="3194376" y="3072653"/>
                </a:cubicBezTo>
                <a:cubicBezTo>
                  <a:pt x="3249441" y="3306078"/>
                  <a:pt x="3239115" y="3309742"/>
                  <a:pt x="3268026" y="3509545"/>
                </a:cubicBezTo>
                <a:cubicBezTo>
                  <a:pt x="3021841" y="3717756"/>
                  <a:pt x="2685602" y="3836362"/>
                  <a:pt x="2347298" y="3904041"/>
                </a:cubicBezTo>
                <a:cubicBezTo>
                  <a:pt x="1157336" y="4112956"/>
                  <a:pt x="289475" y="3581660"/>
                  <a:pt x="42617" y="2380068"/>
                </a:cubicBezTo>
                <a:cubicBezTo>
                  <a:pt x="-204242" y="1178477"/>
                  <a:pt x="661862" y="219348"/>
                  <a:pt x="1594841" y="4565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63" name="Rectangle 1">
            <a:extLst>
              <a:ext uri="{FF2B5EF4-FFF2-40B4-BE49-F238E27FC236}">
                <a16:creationId xmlns:a16="http://schemas.microsoft.com/office/drawing/2014/main" id="{C2AC969C-02C8-42AB-B458-EC92FB7A0609}"/>
              </a:ext>
            </a:extLst>
          </p:cNvPr>
          <p:cNvSpPr>
            <a:spLocks noChangeAspect="1"/>
          </p:cNvSpPr>
          <p:nvPr/>
        </p:nvSpPr>
        <p:spPr>
          <a:xfrm>
            <a:off x="11193168" y="3153405"/>
            <a:ext cx="314168" cy="309525"/>
          </a:xfrm>
          <a:custGeom>
            <a:avLst/>
            <a:gdLst/>
            <a:ahLst/>
            <a:cxnLst/>
            <a:rect l="l" t="t" r="r" b="b"/>
            <a:pathLst>
              <a:path w="3994694" h="3935658">
                <a:moveTo>
                  <a:pt x="3059053" y="3287658"/>
                </a:moveTo>
                <a:lnTo>
                  <a:pt x="3994694" y="3287658"/>
                </a:lnTo>
                <a:lnTo>
                  <a:pt x="3994694" y="3935658"/>
                </a:lnTo>
                <a:lnTo>
                  <a:pt x="3059053" y="3935658"/>
                </a:lnTo>
                <a:close/>
                <a:moveTo>
                  <a:pt x="1259497" y="3287658"/>
                </a:moveTo>
                <a:lnTo>
                  <a:pt x="2915681" y="3287658"/>
                </a:lnTo>
                <a:lnTo>
                  <a:pt x="2915681" y="3935658"/>
                </a:lnTo>
                <a:lnTo>
                  <a:pt x="1259497" y="3935658"/>
                </a:lnTo>
                <a:close/>
                <a:moveTo>
                  <a:pt x="0" y="3287658"/>
                </a:moveTo>
                <a:lnTo>
                  <a:pt x="1116124" y="3287658"/>
                </a:lnTo>
                <a:lnTo>
                  <a:pt x="1116124" y="3935658"/>
                </a:lnTo>
                <a:lnTo>
                  <a:pt x="0" y="3935658"/>
                </a:lnTo>
                <a:close/>
                <a:moveTo>
                  <a:pt x="3886694" y="2470824"/>
                </a:moveTo>
                <a:lnTo>
                  <a:pt x="3994694" y="2470824"/>
                </a:lnTo>
                <a:lnTo>
                  <a:pt x="3994694" y="3118824"/>
                </a:lnTo>
                <a:lnTo>
                  <a:pt x="3886694" y="3118824"/>
                </a:lnTo>
                <a:close/>
                <a:moveTo>
                  <a:pt x="2123068" y="2470824"/>
                </a:moveTo>
                <a:lnTo>
                  <a:pt x="3779252" y="2470824"/>
                </a:lnTo>
                <a:lnTo>
                  <a:pt x="3779252" y="3118824"/>
                </a:lnTo>
                <a:lnTo>
                  <a:pt x="2123068" y="3118824"/>
                </a:lnTo>
                <a:close/>
                <a:moveTo>
                  <a:pt x="359442" y="2470824"/>
                </a:moveTo>
                <a:lnTo>
                  <a:pt x="2015626" y="2470824"/>
                </a:lnTo>
                <a:lnTo>
                  <a:pt x="2015626" y="3118824"/>
                </a:lnTo>
                <a:lnTo>
                  <a:pt x="359442" y="3118824"/>
                </a:lnTo>
                <a:close/>
                <a:moveTo>
                  <a:pt x="0" y="2470824"/>
                </a:moveTo>
                <a:lnTo>
                  <a:pt x="252000" y="2470824"/>
                </a:lnTo>
                <a:lnTo>
                  <a:pt x="252000" y="3118824"/>
                </a:lnTo>
                <a:lnTo>
                  <a:pt x="0" y="3118824"/>
                </a:lnTo>
                <a:close/>
                <a:moveTo>
                  <a:pt x="3059053" y="1635982"/>
                </a:moveTo>
                <a:lnTo>
                  <a:pt x="3994694" y="1635982"/>
                </a:lnTo>
                <a:lnTo>
                  <a:pt x="3994694" y="2283982"/>
                </a:lnTo>
                <a:lnTo>
                  <a:pt x="3059053" y="2283982"/>
                </a:lnTo>
                <a:close/>
                <a:moveTo>
                  <a:pt x="1259496" y="1635982"/>
                </a:moveTo>
                <a:lnTo>
                  <a:pt x="2915680" y="1635982"/>
                </a:lnTo>
                <a:lnTo>
                  <a:pt x="2915680" y="2283982"/>
                </a:lnTo>
                <a:lnTo>
                  <a:pt x="1259496" y="2283982"/>
                </a:lnTo>
                <a:close/>
                <a:moveTo>
                  <a:pt x="0" y="1635982"/>
                </a:moveTo>
                <a:lnTo>
                  <a:pt x="1116124" y="1635982"/>
                </a:lnTo>
                <a:lnTo>
                  <a:pt x="1116124" y="2283982"/>
                </a:lnTo>
                <a:lnTo>
                  <a:pt x="0" y="2283982"/>
                </a:lnTo>
                <a:close/>
                <a:moveTo>
                  <a:pt x="3886694" y="836400"/>
                </a:moveTo>
                <a:lnTo>
                  <a:pt x="3994694" y="836400"/>
                </a:lnTo>
                <a:lnTo>
                  <a:pt x="3994694" y="1484400"/>
                </a:lnTo>
                <a:lnTo>
                  <a:pt x="3886694" y="1484400"/>
                </a:lnTo>
                <a:close/>
                <a:moveTo>
                  <a:pt x="2123068" y="820634"/>
                </a:moveTo>
                <a:lnTo>
                  <a:pt x="3779252" y="820634"/>
                </a:lnTo>
                <a:lnTo>
                  <a:pt x="3779252" y="1468634"/>
                </a:lnTo>
                <a:lnTo>
                  <a:pt x="2123068" y="1468634"/>
                </a:lnTo>
                <a:close/>
                <a:moveTo>
                  <a:pt x="359442" y="820634"/>
                </a:moveTo>
                <a:lnTo>
                  <a:pt x="2015626" y="820634"/>
                </a:lnTo>
                <a:lnTo>
                  <a:pt x="2015626" y="1468634"/>
                </a:lnTo>
                <a:lnTo>
                  <a:pt x="359442" y="1468634"/>
                </a:lnTo>
                <a:close/>
                <a:moveTo>
                  <a:pt x="0" y="820634"/>
                </a:moveTo>
                <a:lnTo>
                  <a:pt x="252000" y="820634"/>
                </a:lnTo>
                <a:lnTo>
                  <a:pt x="252000" y="1468634"/>
                </a:lnTo>
                <a:lnTo>
                  <a:pt x="0" y="1468634"/>
                </a:lnTo>
                <a:close/>
                <a:moveTo>
                  <a:pt x="3059053" y="0"/>
                </a:moveTo>
                <a:lnTo>
                  <a:pt x="3994694" y="0"/>
                </a:lnTo>
                <a:lnTo>
                  <a:pt x="3994694" y="648000"/>
                </a:lnTo>
                <a:lnTo>
                  <a:pt x="3059053" y="648000"/>
                </a:lnTo>
                <a:close/>
                <a:moveTo>
                  <a:pt x="1259496" y="0"/>
                </a:moveTo>
                <a:lnTo>
                  <a:pt x="2915680" y="0"/>
                </a:lnTo>
                <a:lnTo>
                  <a:pt x="2915680" y="648000"/>
                </a:lnTo>
                <a:lnTo>
                  <a:pt x="1259496" y="648000"/>
                </a:lnTo>
                <a:close/>
                <a:moveTo>
                  <a:pt x="0" y="0"/>
                </a:moveTo>
                <a:lnTo>
                  <a:pt x="1116124" y="0"/>
                </a:lnTo>
                <a:lnTo>
                  <a:pt x="1116124" y="648000"/>
                </a:lnTo>
                <a:lnTo>
                  <a:pt x="0" y="64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64" name="Freeform 14">
            <a:extLst>
              <a:ext uri="{FF2B5EF4-FFF2-40B4-BE49-F238E27FC236}">
                <a16:creationId xmlns:a16="http://schemas.microsoft.com/office/drawing/2014/main" id="{BDEE6023-C89B-4D05-A495-7EC02C881064}"/>
              </a:ext>
            </a:extLst>
          </p:cNvPr>
          <p:cNvSpPr>
            <a:spLocks noChangeAspect="1"/>
          </p:cNvSpPr>
          <p:nvPr/>
        </p:nvSpPr>
        <p:spPr>
          <a:xfrm>
            <a:off x="7315097" y="3595408"/>
            <a:ext cx="293069" cy="333882"/>
          </a:xfrm>
          <a:custGeom>
            <a:avLst/>
            <a:gdLst/>
            <a:ahLst/>
            <a:cxnLst/>
            <a:rect l="l" t="t" r="r" b="b"/>
            <a:pathLst>
              <a:path w="3456727" h="3938119">
                <a:moveTo>
                  <a:pt x="1728364" y="1961325"/>
                </a:moveTo>
                <a:cubicBezTo>
                  <a:pt x="1726089" y="2407152"/>
                  <a:pt x="1737463" y="2812034"/>
                  <a:pt x="1735188" y="3257861"/>
                </a:cubicBezTo>
                <a:cubicBezTo>
                  <a:pt x="2394830" y="3057694"/>
                  <a:pt x="2610919" y="2352560"/>
                  <a:pt x="2765594" y="1981796"/>
                </a:cubicBezTo>
                <a:close/>
                <a:moveTo>
                  <a:pt x="1728362" y="682044"/>
                </a:moveTo>
                <a:cubicBezTo>
                  <a:pt x="1355324" y="868563"/>
                  <a:pt x="1166530" y="952725"/>
                  <a:pt x="609247" y="1002767"/>
                </a:cubicBezTo>
                <a:cubicBezTo>
                  <a:pt x="606972" y="1330312"/>
                  <a:pt x="631992" y="1623739"/>
                  <a:pt x="704780" y="1964933"/>
                </a:cubicBezTo>
                <a:lnTo>
                  <a:pt x="1728363" y="1971757"/>
                </a:lnTo>
                <a:cubicBezTo>
                  <a:pt x="1728363" y="1541853"/>
                  <a:pt x="1728362" y="1111948"/>
                  <a:pt x="1728362" y="682044"/>
                </a:cubicBezTo>
                <a:close/>
                <a:moveTo>
                  <a:pt x="1723409" y="487996"/>
                </a:moveTo>
                <a:cubicBezTo>
                  <a:pt x="1725062" y="488690"/>
                  <a:pt x="1726712" y="489384"/>
                  <a:pt x="1728363" y="490064"/>
                </a:cubicBezTo>
                <a:cubicBezTo>
                  <a:pt x="1730015" y="489384"/>
                  <a:pt x="1731666" y="488690"/>
                  <a:pt x="1733319" y="487996"/>
                </a:cubicBezTo>
                <a:lnTo>
                  <a:pt x="1733319" y="492131"/>
                </a:lnTo>
                <a:cubicBezTo>
                  <a:pt x="2179467" y="679460"/>
                  <a:pt x="2405896" y="769409"/>
                  <a:pt x="2817789" y="813808"/>
                </a:cubicBezTo>
                <a:cubicBezTo>
                  <a:pt x="2971516" y="823489"/>
                  <a:pt x="3036247" y="875307"/>
                  <a:pt x="3033236" y="1061333"/>
                </a:cubicBezTo>
                <a:cubicBezTo>
                  <a:pt x="3015439" y="2441328"/>
                  <a:pt x="2363638" y="3359629"/>
                  <a:pt x="1733319" y="3448048"/>
                </a:cubicBezTo>
                <a:lnTo>
                  <a:pt x="1733319" y="3450123"/>
                </a:lnTo>
                <a:lnTo>
                  <a:pt x="1728363" y="3449086"/>
                </a:lnTo>
                <a:lnTo>
                  <a:pt x="1723409" y="3450123"/>
                </a:lnTo>
                <a:lnTo>
                  <a:pt x="1723409" y="3448048"/>
                </a:lnTo>
                <a:cubicBezTo>
                  <a:pt x="1093089" y="3359629"/>
                  <a:pt x="441289" y="2441328"/>
                  <a:pt x="423491" y="1061333"/>
                </a:cubicBezTo>
                <a:cubicBezTo>
                  <a:pt x="420479" y="875307"/>
                  <a:pt x="485211" y="823489"/>
                  <a:pt x="638937" y="813808"/>
                </a:cubicBezTo>
                <a:cubicBezTo>
                  <a:pt x="1050832" y="769409"/>
                  <a:pt x="1277261" y="679460"/>
                  <a:pt x="1723409" y="492131"/>
                </a:cubicBezTo>
                <a:close/>
                <a:moveTo>
                  <a:pt x="1722802" y="306889"/>
                </a:moveTo>
                <a:lnTo>
                  <a:pt x="1722802" y="311530"/>
                </a:lnTo>
                <a:cubicBezTo>
                  <a:pt x="1222099" y="521767"/>
                  <a:pt x="967982" y="622713"/>
                  <a:pt x="505720" y="672542"/>
                </a:cubicBezTo>
                <a:cubicBezTo>
                  <a:pt x="333196" y="683408"/>
                  <a:pt x="260550" y="741561"/>
                  <a:pt x="263929" y="950334"/>
                </a:cubicBezTo>
                <a:cubicBezTo>
                  <a:pt x="283902" y="2499079"/>
                  <a:pt x="1015407" y="3529669"/>
                  <a:pt x="1722802" y="3628902"/>
                </a:cubicBezTo>
                <a:lnTo>
                  <a:pt x="1722802" y="3631230"/>
                </a:lnTo>
                <a:lnTo>
                  <a:pt x="1728365" y="3630065"/>
                </a:lnTo>
                <a:lnTo>
                  <a:pt x="1733925" y="3631230"/>
                </a:lnTo>
                <a:lnTo>
                  <a:pt x="1733925" y="3628902"/>
                </a:lnTo>
                <a:cubicBezTo>
                  <a:pt x="2441322" y="3529669"/>
                  <a:pt x="3172826" y="2499079"/>
                  <a:pt x="3192800" y="950334"/>
                </a:cubicBezTo>
                <a:cubicBezTo>
                  <a:pt x="3196179" y="741561"/>
                  <a:pt x="3123532" y="683408"/>
                  <a:pt x="2951007" y="672542"/>
                </a:cubicBezTo>
                <a:cubicBezTo>
                  <a:pt x="2488747" y="622713"/>
                  <a:pt x="2234630" y="521767"/>
                  <a:pt x="1733925" y="311530"/>
                </a:cubicBezTo>
                <a:lnTo>
                  <a:pt x="1733925" y="306889"/>
                </a:lnTo>
                <a:cubicBezTo>
                  <a:pt x="1732071" y="307669"/>
                  <a:pt x="1730218" y="308445"/>
                  <a:pt x="1728365" y="309209"/>
                </a:cubicBezTo>
                <a:cubicBezTo>
                  <a:pt x="1726510" y="308445"/>
                  <a:pt x="1724659" y="307669"/>
                  <a:pt x="1722802" y="306889"/>
                </a:cubicBezTo>
                <a:close/>
                <a:moveTo>
                  <a:pt x="1721800" y="0"/>
                </a:moveTo>
                <a:cubicBezTo>
                  <a:pt x="1723991" y="923"/>
                  <a:pt x="1726176" y="1844"/>
                  <a:pt x="1728363" y="2749"/>
                </a:cubicBezTo>
                <a:cubicBezTo>
                  <a:pt x="1730551" y="1844"/>
                  <a:pt x="1732737" y="923"/>
                  <a:pt x="1734926" y="0"/>
                </a:cubicBezTo>
                <a:lnTo>
                  <a:pt x="1734926" y="5497"/>
                </a:lnTo>
                <a:cubicBezTo>
                  <a:pt x="2325825" y="254550"/>
                  <a:pt x="2625718" y="374136"/>
                  <a:pt x="3171248" y="433164"/>
                </a:cubicBezTo>
                <a:cubicBezTo>
                  <a:pt x="3374850" y="446035"/>
                  <a:pt x="3460584" y="514926"/>
                  <a:pt x="3456595" y="762245"/>
                </a:cubicBezTo>
                <a:cubicBezTo>
                  <a:pt x="3433024" y="2596936"/>
                  <a:pt x="2569749" y="3817807"/>
                  <a:pt x="1734926" y="3935360"/>
                </a:cubicBezTo>
                <a:lnTo>
                  <a:pt x="1734926" y="3938119"/>
                </a:lnTo>
                <a:lnTo>
                  <a:pt x="1728363" y="3936740"/>
                </a:lnTo>
                <a:lnTo>
                  <a:pt x="1721800" y="3938119"/>
                </a:lnTo>
                <a:lnTo>
                  <a:pt x="1721800" y="3935360"/>
                </a:lnTo>
                <a:cubicBezTo>
                  <a:pt x="886977" y="3817807"/>
                  <a:pt x="23703" y="2596936"/>
                  <a:pt x="132" y="762245"/>
                </a:cubicBezTo>
                <a:cubicBezTo>
                  <a:pt x="-3858" y="514926"/>
                  <a:pt x="81876" y="446035"/>
                  <a:pt x="285478" y="433164"/>
                </a:cubicBezTo>
                <a:cubicBezTo>
                  <a:pt x="831010" y="374136"/>
                  <a:pt x="1130903" y="254550"/>
                  <a:pt x="1721800" y="54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65" name="Rounded Rectangle 4">
            <a:extLst>
              <a:ext uri="{FF2B5EF4-FFF2-40B4-BE49-F238E27FC236}">
                <a16:creationId xmlns:a16="http://schemas.microsoft.com/office/drawing/2014/main" id="{FA65A59E-F994-4D3E-B877-818D8D7B924D}"/>
              </a:ext>
            </a:extLst>
          </p:cNvPr>
          <p:cNvSpPr>
            <a:spLocks noChangeAspect="1"/>
          </p:cNvSpPr>
          <p:nvPr/>
        </p:nvSpPr>
        <p:spPr>
          <a:xfrm>
            <a:off x="9388304" y="3644413"/>
            <a:ext cx="333919" cy="333882"/>
          </a:xfrm>
          <a:custGeom>
            <a:avLst/>
            <a:gdLst/>
            <a:ahLst/>
            <a:cxnLst/>
            <a:rect l="l" t="t" r="r" b="b"/>
            <a:pathLst>
              <a:path w="3960440" h="3960000">
                <a:moveTo>
                  <a:pt x="985442" y="1197582"/>
                </a:moveTo>
                <a:cubicBezTo>
                  <a:pt x="764609" y="1197582"/>
                  <a:pt x="585589" y="1376602"/>
                  <a:pt x="585589" y="1597435"/>
                </a:cubicBezTo>
                <a:lnTo>
                  <a:pt x="585589" y="2453913"/>
                </a:lnTo>
                <a:cubicBezTo>
                  <a:pt x="585589" y="2674746"/>
                  <a:pt x="764609" y="2853766"/>
                  <a:pt x="985442" y="2853766"/>
                </a:cubicBezTo>
                <a:lnTo>
                  <a:pt x="2273968" y="2853766"/>
                </a:lnTo>
                <a:cubicBezTo>
                  <a:pt x="2494801" y="2853766"/>
                  <a:pt x="2673821" y="2674746"/>
                  <a:pt x="2673821" y="2453913"/>
                </a:cubicBezTo>
                <a:lnTo>
                  <a:pt x="2673821" y="2353524"/>
                </a:lnTo>
                <a:lnTo>
                  <a:pt x="3281897" y="2810341"/>
                </a:lnTo>
                <a:lnTo>
                  <a:pt x="3281897" y="1241009"/>
                </a:lnTo>
                <a:lnTo>
                  <a:pt x="2673821" y="1697826"/>
                </a:lnTo>
                <a:lnTo>
                  <a:pt x="2673821" y="1597435"/>
                </a:lnTo>
                <a:cubicBezTo>
                  <a:pt x="2673821" y="1376602"/>
                  <a:pt x="2494801" y="1197582"/>
                  <a:pt x="2273968" y="1197582"/>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66" name="Rounded Rectangle 9">
            <a:extLst>
              <a:ext uri="{FF2B5EF4-FFF2-40B4-BE49-F238E27FC236}">
                <a16:creationId xmlns:a16="http://schemas.microsoft.com/office/drawing/2014/main" id="{8F265CA1-2F53-4EBD-928B-DED42C41F7BB}"/>
              </a:ext>
            </a:extLst>
          </p:cNvPr>
          <p:cNvSpPr>
            <a:spLocks/>
          </p:cNvSpPr>
          <p:nvPr/>
        </p:nvSpPr>
        <p:spPr>
          <a:xfrm>
            <a:off x="7848475" y="3430845"/>
            <a:ext cx="333882" cy="333882"/>
          </a:xfrm>
          <a:custGeom>
            <a:avLst/>
            <a:gdLst/>
            <a:ahLst/>
            <a:cxnLst/>
            <a:rect l="l" t="t" r="r" b="b"/>
            <a:pathLst>
              <a:path w="3960440" h="3960000">
                <a:moveTo>
                  <a:pt x="1588743" y="1414211"/>
                </a:moveTo>
                <a:cubicBezTo>
                  <a:pt x="1540407" y="1411706"/>
                  <a:pt x="1506842" y="1440258"/>
                  <a:pt x="1506842" y="1478573"/>
                </a:cubicBezTo>
                <a:lnTo>
                  <a:pt x="1506842" y="2462752"/>
                </a:lnTo>
                <a:cubicBezTo>
                  <a:pt x="1506842" y="2484086"/>
                  <a:pt x="1516471" y="2503171"/>
                  <a:pt x="1532201" y="2515206"/>
                </a:cubicBezTo>
                <a:cubicBezTo>
                  <a:pt x="1552351" y="2541621"/>
                  <a:pt x="1589483" y="2548946"/>
                  <a:pt x="1619199" y="2531790"/>
                </a:cubicBezTo>
                <a:lnTo>
                  <a:pt x="2471524" y="2039700"/>
                </a:lnTo>
                <a:cubicBezTo>
                  <a:pt x="2509339" y="2017643"/>
                  <a:pt x="2509577" y="1945490"/>
                  <a:pt x="2464719" y="1913406"/>
                </a:cubicBezTo>
                <a:cubicBezTo>
                  <a:pt x="2315501" y="1808322"/>
                  <a:pt x="1748389" y="1486683"/>
                  <a:pt x="1588743" y="1414211"/>
                </a:cubicBezTo>
                <a:close/>
                <a:moveTo>
                  <a:pt x="1982320" y="904379"/>
                </a:moveTo>
                <a:cubicBezTo>
                  <a:pt x="2575020" y="904379"/>
                  <a:pt x="3055498" y="1384857"/>
                  <a:pt x="3055498" y="1977557"/>
                </a:cubicBezTo>
                <a:cubicBezTo>
                  <a:pt x="3055498" y="2570257"/>
                  <a:pt x="2575020" y="3050735"/>
                  <a:pt x="1982320" y="3050735"/>
                </a:cubicBezTo>
                <a:cubicBezTo>
                  <a:pt x="1389620" y="3050735"/>
                  <a:pt x="909142" y="2570257"/>
                  <a:pt x="909142" y="1977557"/>
                </a:cubicBezTo>
                <a:cubicBezTo>
                  <a:pt x="909142" y="1384857"/>
                  <a:pt x="1389620" y="904379"/>
                  <a:pt x="1982320" y="904379"/>
                </a:cubicBezTo>
                <a:close/>
                <a:moveTo>
                  <a:pt x="1982320" y="537397"/>
                </a:moveTo>
                <a:cubicBezTo>
                  <a:pt x="1186942" y="537397"/>
                  <a:pt x="542160" y="1182179"/>
                  <a:pt x="542160" y="1977557"/>
                </a:cubicBezTo>
                <a:cubicBezTo>
                  <a:pt x="542160" y="2772935"/>
                  <a:pt x="1186942" y="3417717"/>
                  <a:pt x="1982320" y="3417717"/>
                </a:cubicBezTo>
                <a:cubicBezTo>
                  <a:pt x="2777698" y="3417717"/>
                  <a:pt x="3422480" y="2772935"/>
                  <a:pt x="3422480" y="1977557"/>
                </a:cubicBezTo>
                <a:cubicBezTo>
                  <a:pt x="3422480" y="1182179"/>
                  <a:pt x="2777698" y="537397"/>
                  <a:pt x="1982320" y="537397"/>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67" name="Rounded Rectangle 7">
            <a:extLst>
              <a:ext uri="{FF2B5EF4-FFF2-40B4-BE49-F238E27FC236}">
                <a16:creationId xmlns:a16="http://schemas.microsoft.com/office/drawing/2014/main" id="{1286171F-90B0-4C74-8840-3BC308032BC5}"/>
              </a:ext>
            </a:extLst>
          </p:cNvPr>
          <p:cNvSpPr>
            <a:spLocks noChangeAspect="1"/>
          </p:cNvSpPr>
          <p:nvPr/>
        </p:nvSpPr>
        <p:spPr>
          <a:xfrm>
            <a:off x="9824351" y="3431598"/>
            <a:ext cx="333919" cy="333882"/>
          </a:xfrm>
          <a:custGeom>
            <a:avLst/>
            <a:gdLst/>
            <a:ahLst/>
            <a:cxnLst/>
            <a:rect l="l" t="t" r="r" b="b"/>
            <a:pathLst>
              <a:path w="3960440" h="3960000">
                <a:moveTo>
                  <a:pt x="2764687" y="782779"/>
                </a:moveTo>
                <a:cubicBezTo>
                  <a:pt x="2512183" y="782779"/>
                  <a:pt x="2307488" y="987475"/>
                  <a:pt x="2307487" y="1239980"/>
                </a:cubicBezTo>
                <a:cubicBezTo>
                  <a:pt x="2307487" y="1241985"/>
                  <a:pt x="2307500" y="1243987"/>
                  <a:pt x="2308092" y="1245978"/>
                </a:cubicBezTo>
                <a:lnTo>
                  <a:pt x="1570677" y="1632536"/>
                </a:lnTo>
                <a:cubicBezTo>
                  <a:pt x="1488749" y="1552118"/>
                  <a:pt x="1376387" y="1502860"/>
                  <a:pt x="1252520" y="1502859"/>
                </a:cubicBezTo>
                <a:cubicBezTo>
                  <a:pt x="1000014" y="1502859"/>
                  <a:pt x="795319" y="1707555"/>
                  <a:pt x="795319" y="1960060"/>
                </a:cubicBezTo>
                <a:cubicBezTo>
                  <a:pt x="795319" y="2212565"/>
                  <a:pt x="1000014" y="2417260"/>
                  <a:pt x="1252520" y="2417260"/>
                </a:cubicBezTo>
                <a:cubicBezTo>
                  <a:pt x="1361432" y="2417260"/>
                  <a:pt x="1461449" y="2379178"/>
                  <a:pt x="1538674" y="2313987"/>
                </a:cubicBezTo>
                <a:lnTo>
                  <a:pt x="2308734" y="2717656"/>
                </a:lnTo>
                <a:cubicBezTo>
                  <a:pt x="2314220" y="2964461"/>
                  <a:pt x="2516327" y="3162492"/>
                  <a:pt x="2764688" y="3162492"/>
                </a:cubicBezTo>
                <a:cubicBezTo>
                  <a:pt x="3017192" y="3162492"/>
                  <a:pt x="3221888" y="2957797"/>
                  <a:pt x="3221887" y="2705292"/>
                </a:cubicBezTo>
                <a:cubicBezTo>
                  <a:pt x="3221887" y="2452786"/>
                  <a:pt x="3017192" y="2248092"/>
                  <a:pt x="2764688" y="2248092"/>
                </a:cubicBezTo>
                <a:cubicBezTo>
                  <a:pt x="2638870" y="2248092"/>
                  <a:pt x="2524924" y="2298913"/>
                  <a:pt x="2442337" y="2381228"/>
                </a:cubicBezTo>
                <a:lnTo>
                  <a:pt x="1706164" y="1995322"/>
                </a:lnTo>
                <a:lnTo>
                  <a:pt x="1709074" y="1966451"/>
                </a:lnTo>
                <a:lnTo>
                  <a:pt x="2455698" y="1575067"/>
                </a:lnTo>
                <a:cubicBezTo>
                  <a:pt x="2536225" y="1651261"/>
                  <a:pt x="2645094" y="1697180"/>
                  <a:pt x="2764687" y="1697179"/>
                </a:cubicBezTo>
                <a:cubicBezTo>
                  <a:pt x="3017193" y="1697180"/>
                  <a:pt x="3221887" y="1492485"/>
                  <a:pt x="3221888" y="1239980"/>
                </a:cubicBezTo>
                <a:cubicBezTo>
                  <a:pt x="3221887" y="987475"/>
                  <a:pt x="3017193" y="782779"/>
                  <a:pt x="2764687" y="782779"/>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68" name="Rounded Rectangle 1">
            <a:extLst>
              <a:ext uri="{FF2B5EF4-FFF2-40B4-BE49-F238E27FC236}">
                <a16:creationId xmlns:a16="http://schemas.microsoft.com/office/drawing/2014/main" id="{670A7AD2-0791-4A7A-86E4-BCF0C59F1B23}"/>
              </a:ext>
            </a:extLst>
          </p:cNvPr>
          <p:cNvSpPr/>
          <p:nvPr/>
        </p:nvSpPr>
        <p:spPr>
          <a:xfrm rot="2648398">
            <a:off x="8418853" y="3736045"/>
            <a:ext cx="152994" cy="391286"/>
          </a:xfrm>
          <a:custGeom>
            <a:avLst/>
            <a:gdLst/>
            <a:ahLst/>
            <a:cxnLst/>
            <a:rect l="l" t="t" r="r" b="b"/>
            <a:pathLst>
              <a:path w="1862952" h="4764557">
                <a:moveTo>
                  <a:pt x="289679" y="2004751"/>
                </a:moveTo>
                <a:cubicBezTo>
                  <a:pt x="458860" y="1838972"/>
                  <a:pt x="691283" y="1737733"/>
                  <a:pt x="946849" y="1740329"/>
                </a:cubicBezTo>
                <a:cubicBezTo>
                  <a:pt x="982916" y="1740695"/>
                  <a:pt x="1018481" y="1743119"/>
                  <a:pt x="1053366" y="1748014"/>
                </a:cubicBezTo>
                <a:cubicBezTo>
                  <a:pt x="1317748" y="1888655"/>
                  <a:pt x="1203170" y="2165630"/>
                  <a:pt x="978473" y="2204473"/>
                </a:cubicBezTo>
                <a:cubicBezTo>
                  <a:pt x="966642" y="2201190"/>
                  <a:pt x="954470" y="2200566"/>
                  <a:pt x="942176" y="2200441"/>
                </a:cubicBezTo>
                <a:cubicBezTo>
                  <a:pt x="697403" y="2197955"/>
                  <a:pt x="496962" y="2394367"/>
                  <a:pt x="494475" y="2639137"/>
                </a:cubicBezTo>
                <a:lnTo>
                  <a:pt x="482110" y="3856696"/>
                </a:lnTo>
                <a:cubicBezTo>
                  <a:pt x="479624" y="4101467"/>
                  <a:pt x="676035" y="4301910"/>
                  <a:pt x="920807" y="4304396"/>
                </a:cubicBezTo>
                <a:cubicBezTo>
                  <a:pt x="1043193" y="4305639"/>
                  <a:pt x="1154496" y="4257158"/>
                  <a:pt x="1235513" y="4177768"/>
                </a:cubicBezTo>
                <a:cubicBezTo>
                  <a:pt x="1316531" y="4098380"/>
                  <a:pt x="1367262" y="3988084"/>
                  <a:pt x="1368506" y="3865699"/>
                </a:cubicBezTo>
                <a:lnTo>
                  <a:pt x="1375662" y="3161156"/>
                </a:lnTo>
                <a:cubicBezTo>
                  <a:pt x="1504082" y="3167548"/>
                  <a:pt x="1792622" y="2981572"/>
                  <a:pt x="1861834" y="2783546"/>
                </a:cubicBezTo>
                <a:lnTo>
                  <a:pt x="1851019" y="3848423"/>
                </a:lnTo>
                <a:cubicBezTo>
                  <a:pt x="1848423" y="4103989"/>
                  <a:pt x="1742485" y="4334308"/>
                  <a:pt x="1573304" y="4500088"/>
                </a:cubicBezTo>
                <a:cubicBezTo>
                  <a:pt x="1404123" y="4665866"/>
                  <a:pt x="1171700" y="4767105"/>
                  <a:pt x="916134" y="4764509"/>
                </a:cubicBezTo>
                <a:cubicBezTo>
                  <a:pt x="405002" y="4759318"/>
                  <a:pt x="-5143" y="4340756"/>
                  <a:pt x="48" y="3829624"/>
                </a:cubicBezTo>
                <a:lnTo>
                  <a:pt x="11964" y="2656415"/>
                </a:lnTo>
                <a:cubicBezTo>
                  <a:pt x="14559" y="2400849"/>
                  <a:pt x="120498" y="2170529"/>
                  <a:pt x="289679" y="2004751"/>
                </a:cubicBezTo>
                <a:close/>
                <a:moveTo>
                  <a:pt x="282968" y="271082"/>
                </a:moveTo>
                <a:cubicBezTo>
                  <a:pt x="450457" y="103594"/>
                  <a:pt x="681840" y="0"/>
                  <a:pt x="937419" y="0"/>
                </a:cubicBezTo>
                <a:cubicBezTo>
                  <a:pt x="1448577" y="0"/>
                  <a:pt x="1862952" y="414375"/>
                  <a:pt x="1862952" y="925533"/>
                </a:cubicBezTo>
                <a:lnTo>
                  <a:pt x="1862952" y="2098803"/>
                </a:lnTo>
                <a:cubicBezTo>
                  <a:pt x="1862952" y="2609961"/>
                  <a:pt x="1448577" y="3024336"/>
                  <a:pt x="937419" y="3024336"/>
                </a:cubicBezTo>
                <a:cubicBezTo>
                  <a:pt x="901350" y="3024336"/>
                  <a:pt x="865762" y="3022273"/>
                  <a:pt x="830829" y="3017733"/>
                </a:cubicBezTo>
                <a:cubicBezTo>
                  <a:pt x="565032" y="2879784"/>
                  <a:pt x="676792" y="2601660"/>
                  <a:pt x="901083" y="2560538"/>
                </a:cubicBezTo>
                <a:cubicBezTo>
                  <a:pt x="912947" y="2563700"/>
                  <a:pt x="925124" y="2564200"/>
                  <a:pt x="937419" y="2564200"/>
                </a:cubicBezTo>
                <a:cubicBezTo>
                  <a:pt x="1182204" y="2564200"/>
                  <a:pt x="1380640" y="2365763"/>
                  <a:pt x="1380641" y="2120980"/>
                </a:cubicBezTo>
                <a:lnTo>
                  <a:pt x="1380640" y="903358"/>
                </a:lnTo>
                <a:cubicBezTo>
                  <a:pt x="1380640" y="658574"/>
                  <a:pt x="1182204" y="460137"/>
                  <a:pt x="937419" y="460137"/>
                </a:cubicBezTo>
                <a:cubicBezTo>
                  <a:pt x="815027" y="460137"/>
                  <a:pt x="704222" y="509746"/>
                  <a:pt x="624015" y="589954"/>
                </a:cubicBezTo>
                <a:cubicBezTo>
                  <a:pt x="543808" y="670161"/>
                  <a:pt x="494199" y="780966"/>
                  <a:pt x="494199" y="903358"/>
                </a:cubicBezTo>
                <a:lnTo>
                  <a:pt x="494198" y="1607937"/>
                </a:lnTo>
                <a:cubicBezTo>
                  <a:pt x="365720" y="1602850"/>
                  <a:pt x="79084" y="1791747"/>
                  <a:pt x="11886" y="1990465"/>
                </a:cubicBezTo>
                <a:lnTo>
                  <a:pt x="11886" y="925533"/>
                </a:lnTo>
                <a:cubicBezTo>
                  <a:pt x="11886" y="669954"/>
                  <a:pt x="115480" y="438571"/>
                  <a:pt x="282968" y="27108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69" name="Freeform 20">
            <a:extLst>
              <a:ext uri="{FF2B5EF4-FFF2-40B4-BE49-F238E27FC236}">
                <a16:creationId xmlns:a16="http://schemas.microsoft.com/office/drawing/2014/main" id="{51FA77B0-2BE5-4D83-AEFA-76FC3DCFE64D}"/>
              </a:ext>
            </a:extLst>
          </p:cNvPr>
          <p:cNvSpPr/>
          <p:nvPr/>
        </p:nvSpPr>
        <p:spPr>
          <a:xfrm flipH="1">
            <a:off x="10895166" y="4140438"/>
            <a:ext cx="333882" cy="321039"/>
          </a:xfrm>
          <a:custGeom>
            <a:avLst/>
            <a:gdLst/>
            <a:ahLst/>
            <a:cxnLst/>
            <a:rect l="l" t="t" r="r" b="b"/>
            <a:pathLst>
              <a:path w="3948393" h="3817544">
                <a:moveTo>
                  <a:pt x="1888045" y="2370407"/>
                </a:moveTo>
                <a:lnTo>
                  <a:pt x="1180379" y="2998560"/>
                </a:lnTo>
                <a:lnTo>
                  <a:pt x="695350" y="2712314"/>
                </a:lnTo>
                <a:lnTo>
                  <a:pt x="703301" y="3014463"/>
                </a:lnTo>
                <a:lnTo>
                  <a:pt x="1888044" y="3817544"/>
                </a:lnTo>
                <a:cubicBezTo>
                  <a:pt x="1885393" y="3356368"/>
                  <a:pt x="1874793" y="2911096"/>
                  <a:pt x="1888045" y="2370407"/>
                </a:cubicBezTo>
                <a:close/>
                <a:moveTo>
                  <a:pt x="2059390" y="2370407"/>
                </a:moveTo>
                <a:cubicBezTo>
                  <a:pt x="2072642" y="2911096"/>
                  <a:pt x="2062042" y="3356368"/>
                  <a:pt x="2059391" y="3817544"/>
                </a:cubicBezTo>
                <a:lnTo>
                  <a:pt x="3244134" y="3014463"/>
                </a:lnTo>
                <a:lnTo>
                  <a:pt x="3252085" y="2712314"/>
                </a:lnTo>
                <a:lnTo>
                  <a:pt x="2767056" y="2998560"/>
                </a:lnTo>
                <a:close/>
                <a:moveTo>
                  <a:pt x="733907" y="1451867"/>
                </a:moveTo>
                <a:lnTo>
                  <a:pt x="0" y="2113471"/>
                </a:lnTo>
                <a:lnTo>
                  <a:pt x="1170450" y="2848461"/>
                </a:lnTo>
                <a:lnTo>
                  <a:pt x="1919327" y="2170968"/>
                </a:lnTo>
                <a:close/>
                <a:moveTo>
                  <a:pt x="3206900" y="1451867"/>
                </a:moveTo>
                <a:lnTo>
                  <a:pt x="2021479" y="2170968"/>
                </a:lnTo>
                <a:lnTo>
                  <a:pt x="2770356" y="2848461"/>
                </a:lnTo>
                <a:lnTo>
                  <a:pt x="3940806" y="2113471"/>
                </a:lnTo>
                <a:close/>
                <a:moveTo>
                  <a:pt x="1195981" y="0"/>
                </a:moveTo>
                <a:lnTo>
                  <a:pt x="10560" y="719101"/>
                </a:lnTo>
                <a:lnTo>
                  <a:pt x="759438" y="1396594"/>
                </a:lnTo>
                <a:lnTo>
                  <a:pt x="1929887" y="661605"/>
                </a:lnTo>
                <a:close/>
                <a:moveTo>
                  <a:pt x="2762973" y="0"/>
                </a:moveTo>
                <a:lnTo>
                  <a:pt x="2029067" y="661605"/>
                </a:lnTo>
                <a:lnTo>
                  <a:pt x="3199516" y="1396594"/>
                </a:lnTo>
                <a:lnTo>
                  <a:pt x="3948393" y="719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70" name="Donut 6">
            <a:extLst>
              <a:ext uri="{FF2B5EF4-FFF2-40B4-BE49-F238E27FC236}">
                <a16:creationId xmlns:a16="http://schemas.microsoft.com/office/drawing/2014/main" id="{920CB5AB-69E8-445F-8F3A-B28CF59D9E35}"/>
              </a:ext>
            </a:extLst>
          </p:cNvPr>
          <p:cNvSpPr>
            <a:spLocks noChangeAspect="1"/>
          </p:cNvSpPr>
          <p:nvPr/>
        </p:nvSpPr>
        <p:spPr>
          <a:xfrm>
            <a:off x="9915340" y="4212639"/>
            <a:ext cx="333882" cy="333882"/>
          </a:xfrm>
          <a:custGeom>
            <a:avLst/>
            <a:gdLst/>
            <a:ahLst/>
            <a:cxnLst/>
            <a:rect l="l" t="t" r="r" b="b"/>
            <a:pathLst>
              <a:path w="3960000" h="3960000">
                <a:moveTo>
                  <a:pt x="1980000" y="1260000"/>
                </a:moveTo>
                <a:cubicBezTo>
                  <a:pt x="2377645" y="1260000"/>
                  <a:pt x="2700000" y="1582355"/>
                  <a:pt x="2700000" y="1980000"/>
                </a:cubicBezTo>
                <a:cubicBezTo>
                  <a:pt x="2700000" y="2377645"/>
                  <a:pt x="2377645" y="2700000"/>
                  <a:pt x="1980000" y="2700000"/>
                </a:cubicBezTo>
                <a:cubicBezTo>
                  <a:pt x="1582355" y="2700000"/>
                  <a:pt x="1260000" y="2377645"/>
                  <a:pt x="1260000" y="1980000"/>
                </a:cubicBezTo>
                <a:cubicBezTo>
                  <a:pt x="1260000" y="1582355"/>
                  <a:pt x="1582355" y="1260000"/>
                  <a:pt x="1980000" y="1260000"/>
                </a:cubicBezTo>
                <a:close/>
                <a:moveTo>
                  <a:pt x="2490424" y="1258488"/>
                </a:moveTo>
                <a:lnTo>
                  <a:pt x="3822407" y="1258488"/>
                </a:lnTo>
                <a:cubicBezTo>
                  <a:pt x="3911854" y="1481555"/>
                  <a:pt x="3960000" y="1725155"/>
                  <a:pt x="3960000" y="1980000"/>
                </a:cubicBezTo>
                <a:cubicBezTo>
                  <a:pt x="3960000" y="3073524"/>
                  <a:pt x="3073524" y="3960000"/>
                  <a:pt x="1980000" y="3960000"/>
                </a:cubicBezTo>
                <a:lnTo>
                  <a:pt x="1852759" y="3953575"/>
                </a:lnTo>
                <a:lnTo>
                  <a:pt x="2729076" y="2455486"/>
                </a:lnTo>
                <a:lnTo>
                  <a:pt x="2726868" y="2454194"/>
                </a:lnTo>
                <a:cubicBezTo>
                  <a:pt x="2814857" y="2317465"/>
                  <a:pt x="2865416" y="2154637"/>
                  <a:pt x="2865416" y="1980000"/>
                </a:cubicBezTo>
                <a:cubicBezTo>
                  <a:pt x="2865416" y="1681504"/>
                  <a:pt x="2717708" y="1417508"/>
                  <a:pt x="2490424" y="1258488"/>
                </a:cubicBezTo>
                <a:close/>
                <a:moveTo>
                  <a:pt x="334727" y="878603"/>
                </a:moveTo>
                <a:lnTo>
                  <a:pt x="1154753" y="2298930"/>
                </a:lnTo>
                <a:cubicBezTo>
                  <a:pt x="1281989" y="2630497"/>
                  <a:pt x="1603560" y="2865416"/>
                  <a:pt x="1980000" y="2865416"/>
                </a:cubicBezTo>
                <a:cubicBezTo>
                  <a:pt x="2123408" y="2865416"/>
                  <a:pt x="2258854" y="2831322"/>
                  <a:pt x="2378271" y="2770003"/>
                </a:cubicBezTo>
                <a:lnTo>
                  <a:pt x="1695481" y="3937251"/>
                </a:lnTo>
                <a:cubicBezTo>
                  <a:pt x="736579" y="3801546"/>
                  <a:pt x="0" y="2976792"/>
                  <a:pt x="0" y="1980000"/>
                </a:cubicBezTo>
                <a:cubicBezTo>
                  <a:pt x="0" y="1572291"/>
                  <a:pt x="123228" y="1193364"/>
                  <a:pt x="334727" y="878603"/>
                </a:cubicBezTo>
                <a:close/>
                <a:moveTo>
                  <a:pt x="1980000" y="0"/>
                </a:moveTo>
                <a:cubicBezTo>
                  <a:pt x="2762762" y="0"/>
                  <a:pt x="3439434" y="454224"/>
                  <a:pt x="3758731" y="1114488"/>
                </a:cubicBezTo>
                <a:lnTo>
                  <a:pt x="2165892" y="1114488"/>
                </a:lnTo>
                <a:cubicBezTo>
                  <a:pt x="2106002" y="1101330"/>
                  <a:pt x="2043789" y="1094584"/>
                  <a:pt x="1980000" y="1094584"/>
                </a:cubicBezTo>
                <a:cubicBezTo>
                  <a:pt x="1916211" y="1094584"/>
                  <a:pt x="1853998" y="1101330"/>
                  <a:pt x="1794108" y="1114488"/>
                </a:cubicBezTo>
                <a:lnTo>
                  <a:pt x="1774506" y="1114488"/>
                </a:lnTo>
                <a:lnTo>
                  <a:pt x="1774506" y="1119528"/>
                </a:lnTo>
                <a:cubicBezTo>
                  <a:pt x="1405645" y="1206316"/>
                  <a:pt x="1126346" y="1524537"/>
                  <a:pt x="1097987" y="1912608"/>
                </a:cubicBezTo>
                <a:lnTo>
                  <a:pt x="428214" y="752526"/>
                </a:lnTo>
                <a:cubicBezTo>
                  <a:pt x="789694" y="293724"/>
                  <a:pt x="1350545" y="0"/>
                  <a:pt x="198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71" name="Freeform 22">
            <a:extLst>
              <a:ext uri="{FF2B5EF4-FFF2-40B4-BE49-F238E27FC236}">
                <a16:creationId xmlns:a16="http://schemas.microsoft.com/office/drawing/2014/main" id="{172CEC1D-5D66-4A31-9A8D-53B351EC60EC}"/>
              </a:ext>
            </a:extLst>
          </p:cNvPr>
          <p:cNvSpPr>
            <a:spLocks noChangeAspect="1"/>
          </p:cNvSpPr>
          <p:nvPr/>
        </p:nvSpPr>
        <p:spPr>
          <a:xfrm rot="8580000">
            <a:off x="8854245" y="4188670"/>
            <a:ext cx="334774" cy="333882"/>
          </a:xfrm>
          <a:custGeom>
            <a:avLst/>
            <a:gdLst/>
            <a:ahLst/>
            <a:cxnLst/>
            <a:rect l="l" t="t" r="r" b="b"/>
            <a:pathLst>
              <a:path w="3872365" h="3862045">
                <a:moveTo>
                  <a:pt x="1786489" y="808318"/>
                </a:moveTo>
                <a:cubicBezTo>
                  <a:pt x="1525809" y="610106"/>
                  <a:pt x="1257124" y="397966"/>
                  <a:pt x="1040385" y="230829"/>
                </a:cubicBezTo>
                <a:cubicBezTo>
                  <a:pt x="1905215" y="-194386"/>
                  <a:pt x="2650439" y="24572"/>
                  <a:pt x="3162062" y="429660"/>
                </a:cubicBezTo>
                <a:cubicBezTo>
                  <a:pt x="3007351" y="875340"/>
                  <a:pt x="2905932" y="1443216"/>
                  <a:pt x="2745609" y="1410478"/>
                </a:cubicBezTo>
                <a:cubicBezTo>
                  <a:pt x="2633182" y="1430335"/>
                  <a:pt x="2220955" y="1138671"/>
                  <a:pt x="1786489" y="808318"/>
                </a:cubicBezTo>
                <a:close/>
                <a:moveTo>
                  <a:pt x="2701004" y="2590217"/>
                </a:moveTo>
                <a:cubicBezTo>
                  <a:pt x="2682933" y="2576481"/>
                  <a:pt x="2672282" y="2559744"/>
                  <a:pt x="2670336" y="2539383"/>
                </a:cubicBezTo>
                <a:cubicBezTo>
                  <a:pt x="2587360" y="2376647"/>
                  <a:pt x="3042640" y="1246798"/>
                  <a:pt x="3299881" y="563773"/>
                </a:cubicBezTo>
                <a:cubicBezTo>
                  <a:pt x="3959368" y="1266493"/>
                  <a:pt x="3967860" y="2043171"/>
                  <a:pt x="3730056" y="2650875"/>
                </a:cubicBezTo>
                <a:cubicBezTo>
                  <a:pt x="3317547" y="2635434"/>
                  <a:pt x="2827499" y="2686366"/>
                  <a:pt x="2701004" y="2590217"/>
                </a:cubicBezTo>
                <a:close/>
                <a:moveTo>
                  <a:pt x="19691" y="2248546"/>
                </a:moveTo>
                <a:cubicBezTo>
                  <a:pt x="-100797" y="1292396"/>
                  <a:pt x="348853" y="659059"/>
                  <a:pt x="898439" y="307194"/>
                </a:cubicBezTo>
                <a:cubicBezTo>
                  <a:pt x="1269469" y="598575"/>
                  <a:pt x="1773388" y="879352"/>
                  <a:pt x="1690237" y="1020281"/>
                </a:cubicBezTo>
                <a:cubicBezTo>
                  <a:pt x="1661713" y="1200709"/>
                  <a:pt x="629275" y="1847170"/>
                  <a:pt x="19691" y="2248546"/>
                </a:cubicBezTo>
                <a:close/>
                <a:moveTo>
                  <a:pt x="1805382" y="3858278"/>
                </a:moveTo>
                <a:cubicBezTo>
                  <a:pt x="1676483" y="3404460"/>
                  <a:pt x="1433840" y="2881111"/>
                  <a:pt x="1583946" y="2815971"/>
                </a:cubicBezTo>
                <a:cubicBezTo>
                  <a:pt x="1713076" y="2686769"/>
                  <a:pt x="2928316" y="2770622"/>
                  <a:pt x="3657403" y="2804207"/>
                </a:cubicBezTo>
                <a:cubicBezTo>
                  <a:pt x="3192869" y="3648569"/>
                  <a:pt x="2456828" y="3896652"/>
                  <a:pt x="1805382" y="3858278"/>
                </a:cubicBezTo>
                <a:close/>
                <a:moveTo>
                  <a:pt x="762284" y="3480575"/>
                </a:moveTo>
                <a:cubicBezTo>
                  <a:pt x="380940" y="3198297"/>
                  <a:pt x="161300" y="2806810"/>
                  <a:pt x="58293" y="2412172"/>
                </a:cubicBezTo>
                <a:cubicBezTo>
                  <a:pt x="450067" y="2149344"/>
                  <a:pt x="872820" y="1756853"/>
                  <a:pt x="981158" y="1879484"/>
                </a:cubicBezTo>
                <a:cubicBezTo>
                  <a:pt x="1143940" y="1962367"/>
                  <a:pt x="1439720" y="3144041"/>
                  <a:pt x="1633080" y="3847823"/>
                </a:cubicBezTo>
                <a:cubicBezTo>
                  <a:pt x="1278110" y="3779994"/>
                  <a:pt x="991090" y="3649942"/>
                  <a:pt x="762284" y="348057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72" name="Oval 10">
            <a:extLst>
              <a:ext uri="{FF2B5EF4-FFF2-40B4-BE49-F238E27FC236}">
                <a16:creationId xmlns:a16="http://schemas.microsoft.com/office/drawing/2014/main" id="{0B6075D2-B9C7-4C23-AE7D-082BFC79AB59}"/>
              </a:ext>
            </a:extLst>
          </p:cNvPr>
          <p:cNvSpPr/>
          <p:nvPr/>
        </p:nvSpPr>
        <p:spPr>
          <a:xfrm>
            <a:off x="10946267" y="2817827"/>
            <a:ext cx="274046" cy="272660"/>
          </a:xfrm>
          <a:custGeom>
            <a:avLst/>
            <a:gdLst/>
            <a:ahLst/>
            <a:cxnLst/>
            <a:rect l="l" t="t" r="r" b="b"/>
            <a:pathLst>
              <a:path w="2956013" h="2941055">
                <a:moveTo>
                  <a:pt x="2169165" y="2259549"/>
                </a:moveTo>
                <a:cubicBezTo>
                  <a:pt x="2305163" y="2320579"/>
                  <a:pt x="2430502" y="2400997"/>
                  <a:pt x="2542352" y="2496872"/>
                </a:cubicBezTo>
                <a:cubicBezTo>
                  <a:pt x="2303978" y="2744099"/>
                  <a:pt x="1979593" y="2907447"/>
                  <a:pt x="1617206" y="2939204"/>
                </a:cubicBezTo>
                <a:lnTo>
                  <a:pt x="1588575" y="2925411"/>
                </a:lnTo>
                <a:cubicBezTo>
                  <a:pt x="1835671" y="2758142"/>
                  <a:pt x="2037335" y="2529257"/>
                  <a:pt x="2169165" y="2259549"/>
                </a:cubicBezTo>
                <a:close/>
                <a:moveTo>
                  <a:pt x="797309" y="2254509"/>
                </a:moveTo>
                <a:cubicBezTo>
                  <a:pt x="928512" y="2525684"/>
                  <a:pt x="1129977" y="2756161"/>
                  <a:pt x="1376879" y="2925229"/>
                </a:cubicBezTo>
                <a:cubicBezTo>
                  <a:pt x="1367940" y="2931748"/>
                  <a:pt x="1358086" y="2936536"/>
                  <a:pt x="1348086" y="2941055"/>
                </a:cubicBezTo>
                <a:cubicBezTo>
                  <a:pt x="981929" y="2910776"/>
                  <a:pt x="654006" y="2746454"/>
                  <a:pt x="413461" y="2497054"/>
                </a:cubicBezTo>
                <a:cubicBezTo>
                  <a:pt x="528278" y="2398621"/>
                  <a:pt x="657289" y="2316447"/>
                  <a:pt x="797309" y="2254509"/>
                </a:cubicBezTo>
                <a:close/>
                <a:moveTo>
                  <a:pt x="1426305" y="2108791"/>
                </a:moveTo>
                <a:lnTo>
                  <a:pt x="1426305" y="2824067"/>
                </a:lnTo>
                <a:cubicBezTo>
                  <a:pt x="1203050" y="2668305"/>
                  <a:pt x="1020431" y="2458508"/>
                  <a:pt x="899682" y="2212532"/>
                </a:cubicBezTo>
                <a:cubicBezTo>
                  <a:pt x="1063835" y="2148883"/>
                  <a:pt x="1241204" y="2112683"/>
                  <a:pt x="1426305" y="2108791"/>
                </a:cubicBezTo>
                <a:close/>
                <a:moveTo>
                  <a:pt x="1527809" y="2108695"/>
                </a:moveTo>
                <a:cubicBezTo>
                  <a:pt x="1717707" y="2112557"/>
                  <a:pt x="1899494" y="2150291"/>
                  <a:pt x="2067336" y="2216559"/>
                </a:cubicBezTo>
                <a:cubicBezTo>
                  <a:pt x="1943936" y="2466549"/>
                  <a:pt x="1756622" y="2679032"/>
                  <a:pt x="1527809" y="2835300"/>
                </a:cubicBezTo>
                <a:close/>
                <a:moveTo>
                  <a:pt x="2354776" y="1530125"/>
                </a:moveTo>
                <a:lnTo>
                  <a:pt x="2955077" y="1530125"/>
                </a:lnTo>
                <a:cubicBezTo>
                  <a:pt x="2942393" y="1866074"/>
                  <a:pt x="2817414" y="2173186"/>
                  <a:pt x="2615767" y="2414127"/>
                </a:cubicBezTo>
                <a:cubicBezTo>
                  <a:pt x="2496453" y="2311434"/>
                  <a:pt x="2362630" y="2225327"/>
                  <a:pt x="2217376" y="2159975"/>
                </a:cubicBezTo>
                <a:cubicBezTo>
                  <a:pt x="2300477" y="1965771"/>
                  <a:pt x="2348521" y="1753185"/>
                  <a:pt x="2354776" y="1530125"/>
                </a:cubicBezTo>
                <a:close/>
                <a:moveTo>
                  <a:pt x="1527809" y="1530125"/>
                </a:moveTo>
                <a:lnTo>
                  <a:pt x="2244039" y="1530125"/>
                </a:lnTo>
                <a:cubicBezTo>
                  <a:pt x="2237819" y="1737690"/>
                  <a:pt x="2192963" y="1935525"/>
                  <a:pt x="2115825" y="2116496"/>
                </a:cubicBezTo>
                <a:cubicBezTo>
                  <a:pt x="1933189" y="2043464"/>
                  <a:pt x="1735000" y="2001899"/>
                  <a:pt x="1527809" y="1997958"/>
                </a:cubicBezTo>
                <a:close/>
                <a:moveTo>
                  <a:pt x="725097" y="1530125"/>
                </a:moveTo>
                <a:lnTo>
                  <a:pt x="1426305" y="1530125"/>
                </a:lnTo>
                <a:lnTo>
                  <a:pt x="1426305" y="1998054"/>
                </a:lnTo>
                <a:cubicBezTo>
                  <a:pt x="1224105" y="2002029"/>
                  <a:pt x="1030504" y="2041966"/>
                  <a:pt x="851699" y="2112283"/>
                </a:cubicBezTo>
                <a:cubicBezTo>
                  <a:pt x="775482" y="1932518"/>
                  <a:pt x="731260" y="1736112"/>
                  <a:pt x="725097" y="1530125"/>
                </a:cubicBezTo>
                <a:close/>
                <a:moveTo>
                  <a:pt x="934" y="1530125"/>
                </a:moveTo>
                <a:lnTo>
                  <a:pt x="614360" y="1530125"/>
                </a:lnTo>
                <a:cubicBezTo>
                  <a:pt x="620543" y="1751166"/>
                  <a:pt x="667772" y="1961919"/>
                  <a:pt x="749235" y="2154869"/>
                </a:cubicBezTo>
                <a:cubicBezTo>
                  <a:pt x="599936" y="2221117"/>
                  <a:pt x="462426" y="2308980"/>
                  <a:pt x="340129" y="2414234"/>
                </a:cubicBezTo>
                <a:cubicBezTo>
                  <a:pt x="138582" y="2173144"/>
                  <a:pt x="13619" y="1866051"/>
                  <a:pt x="934" y="1530125"/>
                </a:cubicBezTo>
                <a:close/>
                <a:moveTo>
                  <a:pt x="883886" y="768586"/>
                </a:moveTo>
                <a:cubicBezTo>
                  <a:pt x="1053566" y="831753"/>
                  <a:pt x="1236128" y="867407"/>
                  <a:pt x="1426305" y="871035"/>
                </a:cubicBezTo>
                <a:lnTo>
                  <a:pt x="1426305" y="1428622"/>
                </a:lnTo>
                <a:lnTo>
                  <a:pt x="724559" y="1428622"/>
                </a:lnTo>
                <a:cubicBezTo>
                  <a:pt x="730221" y="1192426"/>
                  <a:pt x="785872" y="968634"/>
                  <a:pt x="883886" y="768586"/>
                </a:cubicBezTo>
                <a:close/>
                <a:moveTo>
                  <a:pt x="2083288" y="764501"/>
                </a:moveTo>
                <a:cubicBezTo>
                  <a:pt x="2182501" y="965616"/>
                  <a:pt x="2238869" y="1190833"/>
                  <a:pt x="2244577" y="1428622"/>
                </a:cubicBezTo>
                <a:lnTo>
                  <a:pt x="1527809" y="1428622"/>
                </a:lnTo>
                <a:lnTo>
                  <a:pt x="1527809" y="871130"/>
                </a:lnTo>
                <a:cubicBezTo>
                  <a:pt x="1722835" y="867528"/>
                  <a:pt x="1909881" y="830382"/>
                  <a:pt x="2083288" y="764501"/>
                </a:cubicBezTo>
                <a:close/>
                <a:moveTo>
                  <a:pt x="375750" y="484510"/>
                </a:moveTo>
                <a:cubicBezTo>
                  <a:pt x="497688" y="583858"/>
                  <a:pt x="633678" y="666438"/>
                  <a:pt x="780212" y="729142"/>
                </a:cubicBezTo>
                <a:cubicBezTo>
                  <a:pt x="677519" y="941475"/>
                  <a:pt x="619429" y="1178562"/>
                  <a:pt x="613822" y="1428622"/>
                </a:cubicBezTo>
                <a:lnTo>
                  <a:pt x="0" y="1428622"/>
                </a:lnTo>
                <a:cubicBezTo>
                  <a:pt x="9263" y="1065848"/>
                  <a:pt x="149371" y="735691"/>
                  <a:pt x="375750" y="484510"/>
                </a:cubicBezTo>
                <a:close/>
                <a:moveTo>
                  <a:pt x="2580304" y="484479"/>
                </a:moveTo>
                <a:cubicBezTo>
                  <a:pt x="2806628" y="735651"/>
                  <a:pt x="2946750" y="1065827"/>
                  <a:pt x="2956013" y="1428622"/>
                </a:cubicBezTo>
                <a:lnTo>
                  <a:pt x="2355314" y="1428622"/>
                </a:lnTo>
                <a:cubicBezTo>
                  <a:pt x="2349636" y="1176504"/>
                  <a:pt x="2290630" y="937573"/>
                  <a:pt x="2186241" y="724113"/>
                </a:cubicBezTo>
                <a:cubicBezTo>
                  <a:pt x="2328935" y="662418"/>
                  <a:pt x="2461323" y="581449"/>
                  <a:pt x="2580304" y="484479"/>
                </a:cubicBezTo>
                <a:close/>
                <a:moveTo>
                  <a:pt x="1426305" y="124032"/>
                </a:moveTo>
                <a:lnTo>
                  <a:pt x="1426305" y="760298"/>
                </a:lnTo>
                <a:cubicBezTo>
                  <a:pt x="1253727" y="756791"/>
                  <a:pt x="1087879" y="724966"/>
                  <a:pt x="933247" y="668842"/>
                </a:cubicBezTo>
                <a:cubicBezTo>
                  <a:pt x="1054039" y="451822"/>
                  <a:pt x="1223389" y="265609"/>
                  <a:pt x="1426305" y="124032"/>
                </a:cubicBezTo>
                <a:close/>
                <a:moveTo>
                  <a:pt x="1527809" y="112799"/>
                </a:moveTo>
                <a:cubicBezTo>
                  <a:pt x="1736145" y="255085"/>
                  <a:pt x="1910079" y="443973"/>
                  <a:pt x="2033951" y="664748"/>
                </a:cubicBezTo>
                <a:cubicBezTo>
                  <a:pt x="1875578" y="723616"/>
                  <a:pt x="1705238" y="756901"/>
                  <a:pt x="1527809" y="760394"/>
                </a:cubicBezTo>
                <a:close/>
                <a:moveTo>
                  <a:pt x="1632157" y="1693"/>
                </a:moveTo>
                <a:cubicBezTo>
                  <a:pt x="1969090" y="34839"/>
                  <a:pt x="2272411" y="181752"/>
                  <a:pt x="2502559" y="404493"/>
                </a:cubicBezTo>
                <a:cubicBezTo>
                  <a:pt x="2392455" y="493535"/>
                  <a:pt x="2270018" y="567692"/>
                  <a:pt x="2138287" y="624414"/>
                </a:cubicBezTo>
                <a:cubicBezTo>
                  <a:pt x="2004803" y="382989"/>
                  <a:pt x="1815448" y="176841"/>
                  <a:pt x="1587368" y="23269"/>
                </a:cubicBezTo>
                <a:close/>
                <a:moveTo>
                  <a:pt x="1333466" y="0"/>
                </a:moveTo>
                <a:lnTo>
                  <a:pt x="1376468" y="23177"/>
                </a:lnTo>
                <a:cubicBezTo>
                  <a:pt x="1149236" y="178863"/>
                  <a:pt x="960516" y="386575"/>
                  <a:pt x="827965" y="629347"/>
                </a:cubicBezTo>
                <a:cubicBezTo>
                  <a:pt x="692459" y="571593"/>
                  <a:pt x="566467" y="495851"/>
                  <a:pt x="453430" y="404475"/>
                </a:cubicBezTo>
                <a:cubicBezTo>
                  <a:pt x="685742" y="179438"/>
                  <a:pt x="992667" y="31629"/>
                  <a:pt x="13334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73" name="Freeform 23">
            <a:extLst>
              <a:ext uri="{FF2B5EF4-FFF2-40B4-BE49-F238E27FC236}">
                <a16:creationId xmlns:a16="http://schemas.microsoft.com/office/drawing/2014/main" id="{2F8440C6-B3D5-40F4-A2AD-39B529EF3D62}"/>
              </a:ext>
            </a:extLst>
          </p:cNvPr>
          <p:cNvSpPr>
            <a:spLocks noChangeAspect="1"/>
          </p:cNvSpPr>
          <p:nvPr/>
        </p:nvSpPr>
        <p:spPr>
          <a:xfrm flipH="1">
            <a:off x="10744307" y="3534225"/>
            <a:ext cx="381264" cy="242587"/>
          </a:xfrm>
          <a:custGeom>
            <a:avLst/>
            <a:gdLst/>
            <a:ahLst/>
            <a:cxnLst/>
            <a:rect l="l" t="t" r="r" b="b"/>
            <a:pathLst>
              <a:path w="3980365" h="2532594">
                <a:moveTo>
                  <a:pt x="1988360" y="58973"/>
                </a:moveTo>
                <a:cubicBezTo>
                  <a:pt x="1988306" y="58975"/>
                  <a:pt x="1988252" y="58977"/>
                  <a:pt x="1988199" y="58995"/>
                </a:cubicBezTo>
                <a:cubicBezTo>
                  <a:pt x="1988145" y="58977"/>
                  <a:pt x="1988091" y="58975"/>
                  <a:pt x="1988037" y="58973"/>
                </a:cubicBezTo>
                <a:lnTo>
                  <a:pt x="1988037" y="59017"/>
                </a:lnTo>
                <a:cubicBezTo>
                  <a:pt x="1574406" y="74019"/>
                  <a:pt x="1375335" y="406725"/>
                  <a:pt x="1370318" y="708381"/>
                </a:cubicBezTo>
                <a:cubicBezTo>
                  <a:pt x="1362506" y="1089140"/>
                  <a:pt x="1497435" y="1312904"/>
                  <a:pt x="1568575" y="1407072"/>
                </a:cubicBezTo>
                <a:cubicBezTo>
                  <a:pt x="1631785" y="1490670"/>
                  <a:pt x="1727890" y="1649476"/>
                  <a:pt x="1617443" y="1704159"/>
                </a:cubicBezTo>
                <a:cubicBezTo>
                  <a:pt x="1318592" y="1846636"/>
                  <a:pt x="1062028" y="1946829"/>
                  <a:pt x="927030" y="2049664"/>
                </a:cubicBezTo>
                <a:cubicBezTo>
                  <a:pt x="705669" y="2234426"/>
                  <a:pt x="740656" y="2445615"/>
                  <a:pt x="754501" y="2532594"/>
                </a:cubicBezTo>
                <a:lnTo>
                  <a:pt x="1988199" y="2531551"/>
                </a:lnTo>
                <a:lnTo>
                  <a:pt x="3221896" y="2532594"/>
                </a:lnTo>
                <a:cubicBezTo>
                  <a:pt x="3235741" y="2445615"/>
                  <a:pt x="3270728" y="2234426"/>
                  <a:pt x="3049367" y="2049664"/>
                </a:cubicBezTo>
                <a:cubicBezTo>
                  <a:pt x="2914369" y="1946829"/>
                  <a:pt x="2657805" y="1846636"/>
                  <a:pt x="2358954" y="1704159"/>
                </a:cubicBezTo>
                <a:cubicBezTo>
                  <a:pt x="2248507" y="1649476"/>
                  <a:pt x="2344612" y="1490670"/>
                  <a:pt x="2407822" y="1407072"/>
                </a:cubicBezTo>
                <a:cubicBezTo>
                  <a:pt x="2478962" y="1312904"/>
                  <a:pt x="2613891" y="1089140"/>
                  <a:pt x="2606079" y="708381"/>
                </a:cubicBezTo>
                <a:cubicBezTo>
                  <a:pt x="2601062" y="406725"/>
                  <a:pt x="2401991" y="74019"/>
                  <a:pt x="1988360" y="59017"/>
                </a:cubicBezTo>
                <a:close/>
                <a:moveTo>
                  <a:pt x="1093515" y="0"/>
                </a:moveTo>
                <a:cubicBezTo>
                  <a:pt x="736613" y="12826"/>
                  <a:pt x="553627" y="327881"/>
                  <a:pt x="549299" y="588096"/>
                </a:cubicBezTo>
                <a:cubicBezTo>
                  <a:pt x="542562" y="916461"/>
                  <a:pt x="658924" y="1109434"/>
                  <a:pt x="720275" y="1190644"/>
                </a:cubicBezTo>
                <a:cubicBezTo>
                  <a:pt x="774787" y="1262738"/>
                  <a:pt x="857667" y="1399692"/>
                  <a:pt x="762418" y="1446850"/>
                </a:cubicBezTo>
                <a:cubicBezTo>
                  <a:pt x="504691" y="1569722"/>
                  <a:pt x="283431" y="1656128"/>
                  <a:pt x="167010" y="1744812"/>
                </a:cubicBezTo>
                <a:cubicBezTo>
                  <a:pt x="-23891" y="1904150"/>
                  <a:pt x="672" y="2013351"/>
                  <a:pt x="1392" y="2161289"/>
                </a:cubicBezTo>
                <a:cubicBezTo>
                  <a:pt x="356083" y="2160989"/>
                  <a:pt x="261990" y="2166300"/>
                  <a:pt x="616681" y="2166000"/>
                </a:cubicBezTo>
                <a:cubicBezTo>
                  <a:pt x="794788" y="1846239"/>
                  <a:pt x="1045824" y="1778915"/>
                  <a:pt x="1453932" y="1593789"/>
                </a:cubicBezTo>
                <a:cubicBezTo>
                  <a:pt x="1171572" y="1115084"/>
                  <a:pt x="1046285" y="714919"/>
                  <a:pt x="1414663" y="124017"/>
                </a:cubicBezTo>
                <a:cubicBezTo>
                  <a:pt x="1309485" y="41539"/>
                  <a:pt x="1305280" y="26381"/>
                  <a:pt x="1093515" y="0"/>
                </a:cubicBezTo>
                <a:close/>
                <a:moveTo>
                  <a:pt x="2886850" y="0"/>
                </a:moveTo>
                <a:cubicBezTo>
                  <a:pt x="2675085" y="26381"/>
                  <a:pt x="2670880" y="41539"/>
                  <a:pt x="2565702" y="124017"/>
                </a:cubicBezTo>
                <a:cubicBezTo>
                  <a:pt x="2934080" y="714919"/>
                  <a:pt x="2808793" y="1115084"/>
                  <a:pt x="2526433" y="1593789"/>
                </a:cubicBezTo>
                <a:cubicBezTo>
                  <a:pt x="2934542" y="1778915"/>
                  <a:pt x="3185577" y="1846239"/>
                  <a:pt x="3363685" y="2166000"/>
                </a:cubicBezTo>
                <a:cubicBezTo>
                  <a:pt x="3718376" y="2166300"/>
                  <a:pt x="3624282" y="2160989"/>
                  <a:pt x="3978973" y="2161289"/>
                </a:cubicBezTo>
                <a:cubicBezTo>
                  <a:pt x="3979693" y="2013351"/>
                  <a:pt x="4004256" y="1904150"/>
                  <a:pt x="3813355" y="1744812"/>
                </a:cubicBezTo>
                <a:cubicBezTo>
                  <a:pt x="3696934" y="1656128"/>
                  <a:pt x="3475674" y="1569722"/>
                  <a:pt x="3217947" y="1446850"/>
                </a:cubicBezTo>
                <a:cubicBezTo>
                  <a:pt x="3122698" y="1399692"/>
                  <a:pt x="3205579" y="1262738"/>
                  <a:pt x="3260090" y="1190644"/>
                </a:cubicBezTo>
                <a:cubicBezTo>
                  <a:pt x="3321441" y="1109434"/>
                  <a:pt x="3437803" y="916461"/>
                  <a:pt x="3431066" y="588096"/>
                </a:cubicBezTo>
                <a:cubicBezTo>
                  <a:pt x="3426739" y="327881"/>
                  <a:pt x="3243752" y="12826"/>
                  <a:pt x="288685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74" name="Freeform 24">
            <a:extLst>
              <a:ext uri="{FF2B5EF4-FFF2-40B4-BE49-F238E27FC236}">
                <a16:creationId xmlns:a16="http://schemas.microsoft.com/office/drawing/2014/main" id="{E0182322-1600-43C9-9C72-3F699683B263}"/>
              </a:ext>
            </a:extLst>
          </p:cNvPr>
          <p:cNvSpPr/>
          <p:nvPr/>
        </p:nvSpPr>
        <p:spPr>
          <a:xfrm flipH="1">
            <a:off x="9798036" y="2451352"/>
            <a:ext cx="273937" cy="274090"/>
          </a:xfrm>
          <a:custGeom>
            <a:avLst/>
            <a:gdLst/>
            <a:ahLst/>
            <a:cxnLst/>
            <a:rect l="l" t="t" r="r" b="b"/>
            <a:pathLst>
              <a:path w="2488805" h="2473621">
                <a:moveTo>
                  <a:pt x="1244564" y="0"/>
                </a:moveTo>
                <a:cubicBezTo>
                  <a:pt x="1244510" y="2"/>
                  <a:pt x="1244456" y="4"/>
                  <a:pt x="1244403" y="22"/>
                </a:cubicBezTo>
                <a:cubicBezTo>
                  <a:pt x="1244349" y="4"/>
                  <a:pt x="1244295" y="2"/>
                  <a:pt x="1244241" y="0"/>
                </a:cubicBezTo>
                <a:lnTo>
                  <a:pt x="1244241" y="44"/>
                </a:lnTo>
                <a:cubicBezTo>
                  <a:pt x="830610" y="15046"/>
                  <a:pt x="631539" y="347752"/>
                  <a:pt x="626522" y="649408"/>
                </a:cubicBezTo>
                <a:cubicBezTo>
                  <a:pt x="618710" y="1030167"/>
                  <a:pt x="753639" y="1253931"/>
                  <a:pt x="824779" y="1348099"/>
                </a:cubicBezTo>
                <a:cubicBezTo>
                  <a:pt x="887989" y="1431697"/>
                  <a:pt x="984094" y="1590503"/>
                  <a:pt x="873647" y="1645186"/>
                </a:cubicBezTo>
                <a:cubicBezTo>
                  <a:pt x="574796" y="1787663"/>
                  <a:pt x="318232" y="1887856"/>
                  <a:pt x="183234" y="1990691"/>
                </a:cubicBezTo>
                <a:cubicBezTo>
                  <a:pt x="-38127" y="2175453"/>
                  <a:pt x="-3140" y="2386642"/>
                  <a:pt x="10705" y="2473621"/>
                </a:cubicBezTo>
                <a:lnTo>
                  <a:pt x="1244403" y="2472578"/>
                </a:lnTo>
                <a:lnTo>
                  <a:pt x="2478100" y="2473621"/>
                </a:lnTo>
                <a:cubicBezTo>
                  <a:pt x="2491945" y="2386642"/>
                  <a:pt x="2526932" y="2175453"/>
                  <a:pt x="2305571" y="1990691"/>
                </a:cubicBezTo>
                <a:cubicBezTo>
                  <a:pt x="2170573" y="1887856"/>
                  <a:pt x="1914009" y="1787663"/>
                  <a:pt x="1615158" y="1645186"/>
                </a:cubicBezTo>
                <a:cubicBezTo>
                  <a:pt x="1504711" y="1590503"/>
                  <a:pt x="1600816" y="1431697"/>
                  <a:pt x="1664026" y="1348099"/>
                </a:cubicBezTo>
                <a:cubicBezTo>
                  <a:pt x="1735166" y="1253931"/>
                  <a:pt x="1870095" y="1030167"/>
                  <a:pt x="1862283" y="649408"/>
                </a:cubicBezTo>
                <a:cubicBezTo>
                  <a:pt x="1857266" y="347752"/>
                  <a:pt x="1658195" y="15046"/>
                  <a:pt x="1244564" y="4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75" name="Rectangle 6">
            <a:extLst>
              <a:ext uri="{FF2B5EF4-FFF2-40B4-BE49-F238E27FC236}">
                <a16:creationId xmlns:a16="http://schemas.microsoft.com/office/drawing/2014/main" id="{49FFEECC-4D09-45EE-B0DF-30D35346EE97}"/>
              </a:ext>
            </a:extLst>
          </p:cNvPr>
          <p:cNvSpPr>
            <a:spLocks noChangeAspect="1"/>
          </p:cNvSpPr>
          <p:nvPr/>
        </p:nvSpPr>
        <p:spPr>
          <a:xfrm>
            <a:off x="10404476" y="3090487"/>
            <a:ext cx="269910" cy="275443"/>
          </a:xfrm>
          <a:custGeom>
            <a:avLst/>
            <a:gdLst/>
            <a:ahLst/>
            <a:cxnLst/>
            <a:rect l="l" t="t" r="r" b="b"/>
            <a:pathLst>
              <a:path w="3860876" h="3940019">
                <a:moveTo>
                  <a:pt x="3248876" y="1942264"/>
                </a:moveTo>
                <a:lnTo>
                  <a:pt x="3860876" y="1942264"/>
                </a:lnTo>
                <a:lnTo>
                  <a:pt x="3860876" y="2090815"/>
                </a:lnTo>
                <a:lnTo>
                  <a:pt x="3859023" y="2090815"/>
                </a:lnTo>
                <a:cubicBezTo>
                  <a:pt x="3817225" y="2949620"/>
                  <a:pt x="3215273" y="3679864"/>
                  <a:pt x="2378197" y="3884304"/>
                </a:cubicBezTo>
                <a:cubicBezTo>
                  <a:pt x="2219818" y="3922985"/>
                  <a:pt x="2060231" y="3941082"/>
                  <a:pt x="1902626" y="3939971"/>
                </a:cubicBezTo>
                <a:cubicBezTo>
                  <a:pt x="1286982" y="3935631"/>
                  <a:pt x="701577" y="3638194"/>
                  <a:pt x="337583" y="3128887"/>
                </a:cubicBezTo>
                <a:lnTo>
                  <a:pt x="30667" y="3435803"/>
                </a:lnTo>
                <a:lnTo>
                  <a:pt x="30667" y="2342045"/>
                </a:lnTo>
                <a:lnTo>
                  <a:pt x="1124425" y="2342045"/>
                </a:lnTo>
                <a:lnTo>
                  <a:pt x="781340" y="2685130"/>
                </a:lnTo>
                <a:cubicBezTo>
                  <a:pt x="1079782" y="3180935"/>
                  <a:pt x="1667379" y="3425841"/>
                  <a:pt x="2232517" y="3287817"/>
                </a:cubicBezTo>
                <a:cubicBezTo>
                  <a:pt x="2810639" y="3146622"/>
                  <a:pt x="3224897" y="2638979"/>
                  <a:pt x="3247291" y="2044286"/>
                </a:cubicBezTo>
                <a:lnTo>
                  <a:pt x="3248876" y="2044345"/>
                </a:lnTo>
                <a:close/>
                <a:moveTo>
                  <a:pt x="1958249" y="48"/>
                </a:moveTo>
                <a:cubicBezTo>
                  <a:pt x="2573893" y="4388"/>
                  <a:pt x="3159298" y="301825"/>
                  <a:pt x="3523293" y="811132"/>
                </a:cubicBezTo>
                <a:lnTo>
                  <a:pt x="3830209" y="504216"/>
                </a:lnTo>
                <a:lnTo>
                  <a:pt x="3830209" y="1597974"/>
                </a:lnTo>
                <a:lnTo>
                  <a:pt x="2736450" y="1597974"/>
                </a:lnTo>
                <a:lnTo>
                  <a:pt x="3079535" y="1254889"/>
                </a:lnTo>
                <a:cubicBezTo>
                  <a:pt x="2781093" y="759084"/>
                  <a:pt x="2193496" y="514178"/>
                  <a:pt x="1628358" y="652202"/>
                </a:cubicBezTo>
                <a:cubicBezTo>
                  <a:pt x="1050236" y="793397"/>
                  <a:pt x="635978" y="1301040"/>
                  <a:pt x="613584" y="1895733"/>
                </a:cubicBezTo>
                <a:lnTo>
                  <a:pt x="612000" y="1895674"/>
                </a:lnTo>
                <a:lnTo>
                  <a:pt x="612000" y="1985958"/>
                </a:lnTo>
                <a:lnTo>
                  <a:pt x="0" y="1985958"/>
                </a:lnTo>
                <a:lnTo>
                  <a:pt x="0" y="1837407"/>
                </a:lnTo>
                <a:lnTo>
                  <a:pt x="2787" y="1837407"/>
                </a:lnTo>
                <a:cubicBezTo>
                  <a:pt x="49183" y="983705"/>
                  <a:pt x="649445" y="259216"/>
                  <a:pt x="1482678" y="55715"/>
                </a:cubicBezTo>
                <a:cubicBezTo>
                  <a:pt x="1641057" y="17034"/>
                  <a:pt x="1800644" y="-1063"/>
                  <a:pt x="1958249" y="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76" name="Down Arrow 1">
            <a:extLst>
              <a:ext uri="{FF2B5EF4-FFF2-40B4-BE49-F238E27FC236}">
                <a16:creationId xmlns:a16="http://schemas.microsoft.com/office/drawing/2014/main" id="{C278DDDD-E9CE-4429-AE03-550162A4CAF6}"/>
              </a:ext>
            </a:extLst>
          </p:cNvPr>
          <p:cNvSpPr>
            <a:spLocks noChangeAspect="1"/>
          </p:cNvSpPr>
          <p:nvPr/>
        </p:nvSpPr>
        <p:spPr>
          <a:xfrm>
            <a:off x="9685369" y="4229285"/>
            <a:ext cx="187553" cy="275443"/>
          </a:xfrm>
          <a:custGeom>
            <a:avLst/>
            <a:gdLst/>
            <a:ahLst/>
            <a:cxnLst/>
            <a:rect l="l" t="t" r="r" b="b"/>
            <a:pathLst>
              <a:path w="2745756" h="4032448">
                <a:moveTo>
                  <a:pt x="1622229" y="1008112"/>
                </a:moveTo>
                <a:lnTo>
                  <a:pt x="2371247" y="1008112"/>
                </a:lnTo>
                <a:lnTo>
                  <a:pt x="2371247" y="3081405"/>
                </a:lnTo>
                <a:lnTo>
                  <a:pt x="2745756" y="3081405"/>
                </a:lnTo>
                <a:lnTo>
                  <a:pt x="1996738" y="4032448"/>
                </a:lnTo>
                <a:lnTo>
                  <a:pt x="1247720" y="3081405"/>
                </a:lnTo>
                <a:lnTo>
                  <a:pt x="1622229" y="3081405"/>
                </a:lnTo>
                <a:close/>
                <a:moveTo>
                  <a:pt x="749018" y="0"/>
                </a:moveTo>
                <a:lnTo>
                  <a:pt x="1498036" y="951043"/>
                </a:lnTo>
                <a:lnTo>
                  <a:pt x="1123527" y="951043"/>
                </a:lnTo>
                <a:lnTo>
                  <a:pt x="1123527" y="3024336"/>
                </a:lnTo>
                <a:lnTo>
                  <a:pt x="374509" y="3024336"/>
                </a:lnTo>
                <a:lnTo>
                  <a:pt x="374509" y="951043"/>
                </a:lnTo>
                <a:lnTo>
                  <a:pt x="0" y="95104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77" name="Rounded Rectangle 1">
            <a:extLst>
              <a:ext uri="{FF2B5EF4-FFF2-40B4-BE49-F238E27FC236}">
                <a16:creationId xmlns:a16="http://schemas.microsoft.com/office/drawing/2014/main" id="{15DF0F50-164B-4DB4-911F-67D411C9C7F6}"/>
              </a:ext>
            </a:extLst>
          </p:cNvPr>
          <p:cNvSpPr>
            <a:spLocks noChangeAspect="1"/>
          </p:cNvSpPr>
          <p:nvPr/>
        </p:nvSpPr>
        <p:spPr>
          <a:xfrm>
            <a:off x="9530953" y="2882971"/>
            <a:ext cx="168210" cy="284844"/>
          </a:xfrm>
          <a:custGeom>
            <a:avLst/>
            <a:gdLst/>
            <a:ahLst/>
            <a:cxnLst/>
            <a:rect l="l" t="t" r="r" b="b"/>
            <a:pathLst>
              <a:path w="2340000" h="3962520">
                <a:moveTo>
                  <a:pt x="437437" y="3058315"/>
                </a:moveTo>
                <a:lnTo>
                  <a:pt x="1877437" y="3058315"/>
                </a:lnTo>
                <a:lnTo>
                  <a:pt x="1877437" y="3526315"/>
                </a:lnTo>
                <a:lnTo>
                  <a:pt x="437437" y="3526315"/>
                </a:lnTo>
                <a:close/>
                <a:moveTo>
                  <a:pt x="437437" y="2464263"/>
                </a:moveTo>
                <a:lnTo>
                  <a:pt x="1877437" y="2464263"/>
                </a:lnTo>
                <a:lnTo>
                  <a:pt x="1877437" y="2932263"/>
                </a:lnTo>
                <a:lnTo>
                  <a:pt x="437437" y="2932263"/>
                </a:lnTo>
                <a:close/>
                <a:moveTo>
                  <a:pt x="437437" y="1870211"/>
                </a:moveTo>
                <a:lnTo>
                  <a:pt x="1877437" y="1870211"/>
                </a:lnTo>
                <a:lnTo>
                  <a:pt x="1877437" y="2338211"/>
                </a:lnTo>
                <a:lnTo>
                  <a:pt x="437437" y="2338211"/>
                </a:lnTo>
                <a:close/>
                <a:moveTo>
                  <a:pt x="437437" y="1276159"/>
                </a:moveTo>
                <a:lnTo>
                  <a:pt x="1877437" y="1276159"/>
                </a:lnTo>
                <a:lnTo>
                  <a:pt x="1877437" y="1744159"/>
                </a:lnTo>
                <a:lnTo>
                  <a:pt x="437437" y="1744159"/>
                </a:lnTo>
                <a:close/>
                <a:moveTo>
                  <a:pt x="437437" y="682107"/>
                </a:moveTo>
                <a:lnTo>
                  <a:pt x="1877437" y="682107"/>
                </a:lnTo>
                <a:lnTo>
                  <a:pt x="1877437" y="1150107"/>
                </a:lnTo>
                <a:lnTo>
                  <a:pt x="437437" y="1150107"/>
                </a:lnTo>
                <a:close/>
                <a:moveTo>
                  <a:pt x="270000" y="538035"/>
                </a:moveTo>
                <a:lnTo>
                  <a:pt x="270000" y="3692320"/>
                </a:lnTo>
                <a:lnTo>
                  <a:pt x="2070000" y="3692320"/>
                </a:lnTo>
                <a:lnTo>
                  <a:pt x="2070000" y="538035"/>
                </a:lnTo>
                <a:close/>
                <a:moveTo>
                  <a:pt x="983190" y="0"/>
                </a:moveTo>
                <a:lnTo>
                  <a:pt x="1356810" y="0"/>
                </a:lnTo>
                <a:cubicBezTo>
                  <a:pt x="1412713" y="0"/>
                  <a:pt x="1458032" y="45319"/>
                  <a:pt x="1458032" y="101222"/>
                </a:cubicBezTo>
                <a:lnTo>
                  <a:pt x="1458032" y="251184"/>
                </a:lnTo>
                <a:lnTo>
                  <a:pt x="1949992" y="251184"/>
                </a:lnTo>
                <a:cubicBezTo>
                  <a:pt x="2165387" y="251184"/>
                  <a:pt x="2340000" y="425797"/>
                  <a:pt x="2340000" y="641192"/>
                </a:cubicBezTo>
                <a:lnTo>
                  <a:pt x="2340000" y="3572512"/>
                </a:lnTo>
                <a:cubicBezTo>
                  <a:pt x="2340000" y="3787907"/>
                  <a:pt x="2165387" y="3962520"/>
                  <a:pt x="1949992" y="3962520"/>
                </a:cubicBezTo>
                <a:lnTo>
                  <a:pt x="390008" y="3962520"/>
                </a:lnTo>
                <a:cubicBezTo>
                  <a:pt x="174613" y="3962520"/>
                  <a:pt x="0" y="3787907"/>
                  <a:pt x="0" y="3572512"/>
                </a:cubicBezTo>
                <a:lnTo>
                  <a:pt x="0" y="641192"/>
                </a:lnTo>
                <a:cubicBezTo>
                  <a:pt x="0" y="425797"/>
                  <a:pt x="174613" y="251184"/>
                  <a:pt x="390008" y="251184"/>
                </a:cubicBezTo>
                <a:lnTo>
                  <a:pt x="881968" y="251184"/>
                </a:lnTo>
                <a:lnTo>
                  <a:pt x="881968" y="101222"/>
                </a:lnTo>
                <a:cubicBezTo>
                  <a:pt x="881968" y="45319"/>
                  <a:pt x="927287" y="0"/>
                  <a:pt x="98319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78" name="Down Arrow 1">
            <a:extLst>
              <a:ext uri="{FF2B5EF4-FFF2-40B4-BE49-F238E27FC236}">
                <a16:creationId xmlns:a16="http://schemas.microsoft.com/office/drawing/2014/main" id="{E5863AF7-4350-4C45-AC70-199767312B8E}"/>
              </a:ext>
            </a:extLst>
          </p:cNvPr>
          <p:cNvSpPr>
            <a:spLocks noChangeAspect="1"/>
          </p:cNvSpPr>
          <p:nvPr/>
        </p:nvSpPr>
        <p:spPr>
          <a:xfrm rot="10800000" flipH="1">
            <a:off x="10475522" y="2003284"/>
            <a:ext cx="241238" cy="270910"/>
          </a:xfrm>
          <a:custGeom>
            <a:avLst/>
            <a:gdLst/>
            <a:ahLst/>
            <a:cxnLst/>
            <a:rect l="l" t="t" r="r" b="b"/>
            <a:pathLst>
              <a:path w="3496146" h="3926159">
                <a:moveTo>
                  <a:pt x="1476067" y="1782198"/>
                </a:moveTo>
                <a:lnTo>
                  <a:pt x="2085005" y="1782198"/>
                </a:lnTo>
                <a:lnTo>
                  <a:pt x="2085005" y="560436"/>
                </a:lnTo>
                <a:lnTo>
                  <a:pt x="2389473" y="560436"/>
                </a:lnTo>
                <a:lnTo>
                  <a:pt x="1780536" y="0"/>
                </a:lnTo>
                <a:lnTo>
                  <a:pt x="1171598" y="560436"/>
                </a:lnTo>
                <a:lnTo>
                  <a:pt x="1476067" y="560436"/>
                </a:lnTo>
                <a:close/>
                <a:moveTo>
                  <a:pt x="2794909" y="2376264"/>
                </a:moveTo>
                <a:lnTo>
                  <a:pt x="3403846" y="1815828"/>
                </a:lnTo>
                <a:lnTo>
                  <a:pt x="3099377" y="1815828"/>
                </a:lnTo>
                <a:lnTo>
                  <a:pt x="3099377" y="594066"/>
                </a:lnTo>
                <a:lnTo>
                  <a:pt x="2490440" y="594066"/>
                </a:lnTo>
                <a:lnTo>
                  <a:pt x="2490440" y="1815828"/>
                </a:lnTo>
                <a:lnTo>
                  <a:pt x="2185971" y="1815828"/>
                </a:lnTo>
                <a:close/>
                <a:moveTo>
                  <a:pt x="1738539" y="2704452"/>
                </a:moveTo>
                <a:cubicBezTo>
                  <a:pt x="2025742" y="2708651"/>
                  <a:pt x="2249289" y="2617027"/>
                  <a:pt x="2474392" y="2519294"/>
                </a:cubicBezTo>
                <a:cubicBezTo>
                  <a:pt x="2631335" y="2431624"/>
                  <a:pt x="2641220" y="2356014"/>
                  <a:pt x="2614641" y="2282563"/>
                </a:cubicBezTo>
                <a:cubicBezTo>
                  <a:pt x="2582745" y="2203226"/>
                  <a:pt x="2511446" y="2141129"/>
                  <a:pt x="2374721" y="2203680"/>
                </a:cubicBezTo>
                <a:cubicBezTo>
                  <a:pt x="2195292" y="2350932"/>
                  <a:pt x="1621166" y="2470817"/>
                  <a:pt x="1266317" y="2262320"/>
                </a:cubicBezTo>
                <a:cubicBezTo>
                  <a:pt x="1169173" y="2191011"/>
                  <a:pt x="970584" y="2135007"/>
                  <a:pt x="918755" y="2260582"/>
                </a:cubicBezTo>
                <a:cubicBezTo>
                  <a:pt x="905798" y="2301917"/>
                  <a:pt x="901034" y="2336556"/>
                  <a:pt x="904186" y="2366667"/>
                </a:cubicBezTo>
                <a:cubicBezTo>
                  <a:pt x="913642" y="2457000"/>
                  <a:pt x="994333" y="2506589"/>
                  <a:pt x="1138739" y="2574025"/>
                </a:cubicBezTo>
                <a:cubicBezTo>
                  <a:pt x="1370979" y="2664916"/>
                  <a:pt x="1566218" y="2701932"/>
                  <a:pt x="1738539" y="2704452"/>
                </a:cubicBezTo>
                <a:close/>
                <a:moveTo>
                  <a:pt x="1709810" y="3318171"/>
                </a:moveTo>
                <a:cubicBezTo>
                  <a:pt x="2287461" y="3321186"/>
                  <a:pt x="2747532" y="3089987"/>
                  <a:pt x="2907033" y="2982480"/>
                </a:cubicBezTo>
                <a:cubicBezTo>
                  <a:pt x="3019837" y="2919930"/>
                  <a:pt x="3127019" y="2830470"/>
                  <a:pt x="3047283" y="2692494"/>
                </a:cubicBezTo>
                <a:cubicBezTo>
                  <a:pt x="2931427" y="2583612"/>
                  <a:pt x="2859428" y="2623285"/>
                  <a:pt x="2747560" y="2705958"/>
                </a:cubicBezTo>
                <a:cubicBezTo>
                  <a:pt x="2476410" y="2811508"/>
                  <a:pt x="1878339" y="3347087"/>
                  <a:pt x="714142" y="2686413"/>
                </a:cubicBezTo>
                <a:cubicBezTo>
                  <a:pt x="581403" y="2592588"/>
                  <a:pt x="478211" y="2639047"/>
                  <a:pt x="434354" y="2730111"/>
                </a:cubicBezTo>
                <a:cubicBezTo>
                  <a:pt x="423118" y="2754726"/>
                  <a:pt x="419107" y="2778362"/>
                  <a:pt x="421326" y="2801084"/>
                </a:cubicBezTo>
                <a:cubicBezTo>
                  <a:pt x="427982" y="2869247"/>
                  <a:pt x="490703" y="2929162"/>
                  <a:pt x="582577" y="2982481"/>
                </a:cubicBezTo>
                <a:cubicBezTo>
                  <a:pt x="974299" y="3230234"/>
                  <a:pt x="1363219" y="3316361"/>
                  <a:pt x="1709810" y="3318171"/>
                </a:cubicBezTo>
                <a:close/>
                <a:moveTo>
                  <a:pt x="1650124" y="3925606"/>
                </a:moveTo>
                <a:cubicBezTo>
                  <a:pt x="2273556" y="3938577"/>
                  <a:pt x="2858828" y="3722251"/>
                  <a:pt x="3329308" y="3414392"/>
                </a:cubicBezTo>
                <a:cubicBezTo>
                  <a:pt x="3434138" y="3367480"/>
                  <a:pt x="3549293" y="3215474"/>
                  <a:pt x="3469556" y="3100952"/>
                </a:cubicBezTo>
                <a:cubicBezTo>
                  <a:pt x="3361675" y="3005103"/>
                  <a:pt x="3225886" y="3077348"/>
                  <a:pt x="3149901" y="3145689"/>
                </a:cubicBezTo>
                <a:cubicBezTo>
                  <a:pt x="2987266" y="3247333"/>
                  <a:pt x="1796029" y="4146474"/>
                  <a:pt x="297808" y="3098777"/>
                </a:cubicBezTo>
                <a:cubicBezTo>
                  <a:pt x="177029" y="2997135"/>
                  <a:pt x="65861" y="3063139"/>
                  <a:pt x="18020" y="3134657"/>
                </a:cubicBezTo>
                <a:cubicBezTo>
                  <a:pt x="4124" y="3161552"/>
                  <a:pt x="-1298" y="3188690"/>
                  <a:pt x="257" y="3215218"/>
                </a:cubicBezTo>
                <a:cubicBezTo>
                  <a:pt x="4919" y="3294803"/>
                  <a:pt x="72375" y="3368892"/>
                  <a:pt x="162256" y="3414392"/>
                </a:cubicBezTo>
                <a:cubicBezTo>
                  <a:pt x="657258" y="3766720"/>
                  <a:pt x="1165233" y="3915518"/>
                  <a:pt x="1650124" y="392560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79" name="Trapezoid 1">
            <a:extLst>
              <a:ext uri="{FF2B5EF4-FFF2-40B4-BE49-F238E27FC236}">
                <a16:creationId xmlns:a16="http://schemas.microsoft.com/office/drawing/2014/main" id="{B1D99900-80BA-4CAC-9CC8-CE352850E9ED}"/>
              </a:ext>
            </a:extLst>
          </p:cNvPr>
          <p:cNvSpPr>
            <a:spLocks noChangeAspect="1"/>
          </p:cNvSpPr>
          <p:nvPr/>
        </p:nvSpPr>
        <p:spPr>
          <a:xfrm rot="10800000">
            <a:off x="8792422" y="2942186"/>
            <a:ext cx="270910" cy="207291"/>
          </a:xfrm>
          <a:custGeom>
            <a:avLst/>
            <a:gdLst/>
            <a:ahLst/>
            <a:cxnLst/>
            <a:rect l="l" t="t" r="r" b="b"/>
            <a:pathLst>
              <a:path w="4032450" h="3085493">
                <a:moveTo>
                  <a:pt x="2031235" y="914400"/>
                </a:moveTo>
                <a:cubicBezTo>
                  <a:pt x="1778730" y="914400"/>
                  <a:pt x="1574035" y="709705"/>
                  <a:pt x="1574035" y="457200"/>
                </a:cubicBezTo>
                <a:cubicBezTo>
                  <a:pt x="1574035" y="204695"/>
                  <a:pt x="1778730" y="0"/>
                  <a:pt x="2031235" y="0"/>
                </a:cubicBezTo>
                <a:cubicBezTo>
                  <a:pt x="2283740" y="0"/>
                  <a:pt x="2488435" y="204695"/>
                  <a:pt x="2488435" y="457200"/>
                </a:cubicBezTo>
                <a:cubicBezTo>
                  <a:pt x="2488435" y="709705"/>
                  <a:pt x="2283740" y="914400"/>
                  <a:pt x="2031235" y="914400"/>
                </a:cubicBezTo>
                <a:close/>
                <a:moveTo>
                  <a:pt x="2027221" y="1676379"/>
                </a:moveTo>
                <a:cubicBezTo>
                  <a:pt x="1695962" y="1681222"/>
                  <a:pt x="1438124" y="1575543"/>
                  <a:pt x="1178491" y="1462818"/>
                </a:cubicBezTo>
                <a:cubicBezTo>
                  <a:pt x="997473" y="1361700"/>
                  <a:pt x="986071" y="1274491"/>
                  <a:pt x="1016728" y="1189772"/>
                </a:cubicBezTo>
                <a:cubicBezTo>
                  <a:pt x="1053516" y="1098266"/>
                  <a:pt x="1135752" y="1026643"/>
                  <a:pt x="1293451" y="1098789"/>
                </a:cubicBezTo>
                <a:cubicBezTo>
                  <a:pt x="1500404" y="1268629"/>
                  <a:pt x="2162600" y="1406904"/>
                  <a:pt x="2571881" y="1166424"/>
                </a:cubicBezTo>
                <a:cubicBezTo>
                  <a:pt x="2683927" y="1084177"/>
                  <a:pt x="2912979" y="1019582"/>
                  <a:pt x="2972758" y="1164419"/>
                </a:cubicBezTo>
                <a:cubicBezTo>
                  <a:pt x="2987704" y="1212096"/>
                  <a:pt x="2993198" y="1252048"/>
                  <a:pt x="2989563" y="1286778"/>
                </a:cubicBezTo>
                <a:cubicBezTo>
                  <a:pt x="2978656" y="1390968"/>
                  <a:pt x="2885587" y="1448164"/>
                  <a:pt x="2719030" y="1525944"/>
                </a:cubicBezTo>
                <a:cubicBezTo>
                  <a:pt x="2451164" y="1630778"/>
                  <a:pt x="2225977" y="1673472"/>
                  <a:pt x="2027221" y="1676379"/>
                </a:cubicBezTo>
                <a:close/>
                <a:moveTo>
                  <a:pt x="2060359" y="2384240"/>
                </a:moveTo>
                <a:cubicBezTo>
                  <a:pt x="1394097" y="2387719"/>
                  <a:pt x="863452" y="2121053"/>
                  <a:pt x="679484" y="1997056"/>
                </a:cubicBezTo>
                <a:cubicBezTo>
                  <a:pt x="549375" y="1924911"/>
                  <a:pt x="425752" y="1821728"/>
                  <a:pt x="517720" y="1662586"/>
                </a:cubicBezTo>
                <a:cubicBezTo>
                  <a:pt x="651347" y="1537002"/>
                  <a:pt x="734391" y="1582761"/>
                  <a:pt x="863420" y="1678116"/>
                </a:cubicBezTo>
                <a:cubicBezTo>
                  <a:pt x="1176163" y="1799857"/>
                  <a:pt x="1865977" y="2417593"/>
                  <a:pt x="3208759" y="1655572"/>
                </a:cubicBezTo>
                <a:cubicBezTo>
                  <a:pt x="3361860" y="1547355"/>
                  <a:pt x="3480881" y="1600941"/>
                  <a:pt x="3531465" y="1705974"/>
                </a:cubicBezTo>
                <a:cubicBezTo>
                  <a:pt x="3544425" y="1734364"/>
                  <a:pt x="3549052" y="1761627"/>
                  <a:pt x="3546492" y="1787833"/>
                </a:cubicBezTo>
                <a:cubicBezTo>
                  <a:pt x="3538815" y="1866453"/>
                  <a:pt x="3466473" y="1935559"/>
                  <a:pt x="3360505" y="1997057"/>
                </a:cubicBezTo>
                <a:cubicBezTo>
                  <a:pt x="2908694" y="2282815"/>
                  <a:pt x="2460115" y="2382153"/>
                  <a:pt x="2060359" y="2384240"/>
                </a:cubicBezTo>
                <a:close/>
                <a:moveTo>
                  <a:pt x="2129199" y="3084855"/>
                </a:moveTo>
                <a:cubicBezTo>
                  <a:pt x="1410135" y="3099816"/>
                  <a:pt x="735083" y="2850306"/>
                  <a:pt x="192432" y="2495222"/>
                </a:cubicBezTo>
                <a:cubicBezTo>
                  <a:pt x="71522" y="2441114"/>
                  <a:pt x="-61299" y="2265791"/>
                  <a:pt x="30671" y="2133701"/>
                </a:cubicBezTo>
                <a:cubicBezTo>
                  <a:pt x="155100" y="2023149"/>
                  <a:pt x="311719" y="2106476"/>
                  <a:pt x="399360" y="2185301"/>
                </a:cubicBezTo>
                <a:cubicBezTo>
                  <a:pt x="586943" y="2302537"/>
                  <a:pt x="1960913" y="3339604"/>
                  <a:pt x="3688958" y="2131192"/>
                </a:cubicBezTo>
                <a:cubicBezTo>
                  <a:pt x="3828264" y="2013959"/>
                  <a:pt x="3956485" y="2090087"/>
                  <a:pt x="4011664" y="2172576"/>
                </a:cubicBezTo>
                <a:cubicBezTo>
                  <a:pt x="4027692" y="2203596"/>
                  <a:pt x="4033946" y="2234898"/>
                  <a:pt x="4032153" y="2265496"/>
                </a:cubicBezTo>
                <a:cubicBezTo>
                  <a:pt x="4026775" y="2357288"/>
                  <a:pt x="3948972" y="2442742"/>
                  <a:pt x="3845304" y="2495222"/>
                </a:cubicBezTo>
                <a:cubicBezTo>
                  <a:pt x="3274368" y="2901596"/>
                  <a:pt x="2688471" y="3073220"/>
                  <a:pt x="2129199" y="308485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80" name="Donut 3">
            <a:extLst>
              <a:ext uri="{FF2B5EF4-FFF2-40B4-BE49-F238E27FC236}">
                <a16:creationId xmlns:a16="http://schemas.microsoft.com/office/drawing/2014/main" id="{0D9D7A99-31E8-4DA0-8570-C2AB37782499}"/>
              </a:ext>
            </a:extLst>
          </p:cNvPr>
          <p:cNvSpPr>
            <a:spLocks noChangeAspect="1"/>
          </p:cNvSpPr>
          <p:nvPr/>
        </p:nvSpPr>
        <p:spPr>
          <a:xfrm>
            <a:off x="8038932" y="2380365"/>
            <a:ext cx="325272" cy="277476"/>
          </a:xfrm>
          <a:custGeom>
            <a:avLst/>
            <a:gdLst/>
            <a:ahLst/>
            <a:cxnLst/>
            <a:rect l="l" t="t" r="r" b="b"/>
            <a:pathLst>
              <a:path w="3925206" h="3348424">
                <a:moveTo>
                  <a:pt x="3242112" y="2272794"/>
                </a:moveTo>
                <a:cubicBezTo>
                  <a:pt x="3115082" y="2260231"/>
                  <a:pt x="3000452" y="2364880"/>
                  <a:pt x="3016921" y="2497371"/>
                </a:cubicBezTo>
                <a:lnTo>
                  <a:pt x="3435974" y="2497371"/>
                </a:lnTo>
                <a:cubicBezTo>
                  <a:pt x="3428947" y="2380544"/>
                  <a:pt x="3369142" y="2285357"/>
                  <a:pt x="3242112" y="2272794"/>
                </a:cubicBezTo>
                <a:close/>
                <a:moveTo>
                  <a:pt x="3242112" y="1883779"/>
                </a:moveTo>
                <a:cubicBezTo>
                  <a:pt x="3733878" y="1896431"/>
                  <a:pt x="3893010" y="2355773"/>
                  <a:pt x="3900115" y="2477857"/>
                </a:cubicBezTo>
                <a:cubicBezTo>
                  <a:pt x="3907220" y="2599941"/>
                  <a:pt x="3904130" y="2640444"/>
                  <a:pt x="3906136" y="2721736"/>
                </a:cubicBezTo>
                <a:lnTo>
                  <a:pt x="3506761" y="2727198"/>
                </a:lnTo>
                <a:lnTo>
                  <a:pt x="3007675" y="2728631"/>
                </a:lnTo>
                <a:cubicBezTo>
                  <a:pt x="3027968" y="2911589"/>
                  <a:pt x="3137547" y="2975072"/>
                  <a:pt x="3265609" y="2975072"/>
                </a:cubicBezTo>
                <a:cubicBezTo>
                  <a:pt x="3395909" y="2975042"/>
                  <a:pt x="3396904" y="2940955"/>
                  <a:pt x="3566366" y="2846944"/>
                </a:cubicBezTo>
                <a:lnTo>
                  <a:pt x="3850889" y="3014883"/>
                </a:lnTo>
                <a:cubicBezTo>
                  <a:pt x="3733332" y="3178373"/>
                  <a:pt x="3564767" y="3345324"/>
                  <a:pt x="3242112" y="3348424"/>
                </a:cubicBezTo>
                <a:cubicBezTo>
                  <a:pt x="2888283" y="3337127"/>
                  <a:pt x="2509790" y="3020551"/>
                  <a:pt x="2509790" y="2616101"/>
                </a:cubicBezTo>
                <a:cubicBezTo>
                  <a:pt x="2509790" y="2211651"/>
                  <a:pt x="2750347" y="1871126"/>
                  <a:pt x="3242112" y="1883779"/>
                </a:cubicBezTo>
                <a:close/>
                <a:moveTo>
                  <a:pt x="2201538" y="1640945"/>
                </a:moveTo>
                <a:lnTo>
                  <a:pt x="2178041" y="2056288"/>
                </a:lnTo>
                <a:lnTo>
                  <a:pt x="2407579" y="2056288"/>
                </a:lnTo>
                <a:lnTo>
                  <a:pt x="2407579" y="2364634"/>
                </a:lnTo>
                <a:lnTo>
                  <a:pt x="2178041" y="2364634"/>
                </a:lnTo>
                <a:lnTo>
                  <a:pt x="2178041" y="2931754"/>
                </a:lnTo>
                <a:cubicBezTo>
                  <a:pt x="2185611" y="3070135"/>
                  <a:pt x="2295005" y="3075356"/>
                  <a:pt x="2459217" y="2994419"/>
                </a:cubicBezTo>
                <a:cubicBezTo>
                  <a:pt x="2443553" y="3099180"/>
                  <a:pt x="2451386" y="3180444"/>
                  <a:pt x="2412226" y="3308699"/>
                </a:cubicBezTo>
                <a:cubicBezTo>
                  <a:pt x="2239462" y="3345251"/>
                  <a:pt x="2176341" y="3350467"/>
                  <a:pt x="1964415" y="3347850"/>
                </a:cubicBezTo>
                <a:cubicBezTo>
                  <a:pt x="1849515" y="3347850"/>
                  <a:pt x="1756369" y="3254704"/>
                  <a:pt x="1756367" y="3139802"/>
                </a:cubicBezTo>
                <a:lnTo>
                  <a:pt x="1753727" y="3139802"/>
                </a:lnTo>
                <a:lnTo>
                  <a:pt x="1753727" y="2364634"/>
                </a:lnTo>
                <a:lnTo>
                  <a:pt x="1559627" y="2364634"/>
                </a:lnTo>
                <a:lnTo>
                  <a:pt x="1559627" y="2056288"/>
                </a:lnTo>
                <a:lnTo>
                  <a:pt x="1753727" y="2056288"/>
                </a:lnTo>
                <a:lnTo>
                  <a:pt x="1753727" y="1805414"/>
                </a:lnTo>
                <a:close/>
                <a:moveTo>
                  <a:pt x="0" y="1559869"/>
                </a:moveTo>
                <a:lnTo>
                  <a:pt x="870533" y="1559869"/>
                </a:lnTo>
                <a:lnTo>
                  <a:pt x="870533" y="1868216"/>
                </a:lnTo>
                <a:lnTo>
                  <a:pt x="700385" y="1868216"/>
                </a:lnTo>
                <a:lnTo>
                  <a:pt x="700385" y="3040078"/>
                </a:lnTo>
                <a:lnTo>
                  <a:pt x="1079673" y="3040078"/>
                </a:lnTo>
                <a:lnTo>
                  <a:pt x="1079673" y="2721691"/>
                </a:lnTo>
                <a:lnTo>
                  <a:pt x="1503649" y="2721691"/>
                </a:lnTo>
                <a:lnTo>
                  <a:pt x="1503649" y="3040078"/>
                </a:lnTo>
                <a:lnTo>
                  <a:pt x="1503649" y="3125297"/>
                </a:lnTo>
                <a:lnTo>
                  <a:pt x="1503649" y="3348424"/>
                </a:lnTo>
                <a:lnTo>
                  <a:pt x="2" y="3348424"/>
                </a:lnTo>
                <a:lnTo>
                  <a:pt x="2" y="3040078"/>
                </a:lnTo>
                <a:lnTo>
                  <a:pt x="160779" y="3040078"/>
                </a:lnTo>
                <a:lnTo>
                  <a:pt x="160779" y="1868216"/>
                </a:lnTo>
                <a:lnTo>
                  <a:pt x="0" y="1868216"/>
                </a:lnTo>
                <a:close/>
                <a:moveTo>
                  <a:pt x="2404792" y="1056835"/>
                </a:moveTo>
                <a:cubicBezTo>
                  <a:pt x="2653236" y="1053203"/>
                  <a:pt x="2846615" y="1132462"/>
                  <a:pt x="3041339" y="1217006"/>
                </a:cubicBezTo>
                <a:cubicBezTo>
                  <a:pt x="3177103" y="1292844"/>
                  <a:pt x="3185654" y="1358251"/>
                  <a:pt x="3162662" y="1421790"/>
                </a:cubicBezTo>
                <a:cubicBezTo>
                  <a:pt x="3135070" y="1490420"/>
                  <a:pt x="3073394" y="1544137"/>
                  <a:pt x="2955120" y="1490027"/>
                </a:cubicBezTo>
                <a:cubicBezTo>
                  <a:pt x="2799905" y="1362647"/>
                  <a:pt x="2303258" y="1258941"/>
                  <a:pt x="1996297" y="1439301"/>
                </a:cubicBezTo>
                <a:cubicBezTo>
                  <a:pt x="1912263" y="1500986"/>
                  <a:pt x="1740474" y="1549432"/>
                  <a:pt x="1695640" y="1440804"/>
                </a:cubicBezTo>
                <a:cubicBezTo>
                  <a:pt x="1684431" y="1405047"/>
                  <a:pt x="1680310" y="1375083"/>
                  <a:pt x="1683036" y="1349036"/>
                </a:cubicBezTo>
                <a:cubicBezTo>
                  <a:pt x="1691216" y="1270893"/>
                  <a:pt x="1761018" y="1227996"/>
                  <a:pt x="1885936" y="1169661"/>
                </a:cubicBezTo>
                <a:cubicBezTo>
                  <a:pt x="2086835" y="1091036"/>
                  <a:pt x="2255725" y="1059015"/>
                  <a:pt x="2404792" y="1056835"/>
                </a:cubicBezTo>
                <a:close/>
                <a:moveTo>
                  <a:pt x="2379939" y="525939"/>
                </a:moveTo>
                <a:cubicBezTo>
                  <a:pt x="2879635" y="523330"/>
                  <a:pt x="3277619" y="723329"/>
                  <a:pt x="3415595" y="816328"/>
                </a:cubicBezTo>
                <a:cubicBezTo>
                  <a:pt x="3513176" y="870436"/>
                  <a:pt x="3605894" y="947824"/>
                  <a:pt x="3536918" y="1067180"/>
                </a:cubicBezTo>
                <a:cubicBezTo>
                  <a:pt x="3436697" y="1161368"/>
                  <a:pt x="3374414" y="1127048"/>
                  <a:pt x="3277643" y="1055532"/>
                </a:cubicBezTo>
                <a:cubicBezTo>
                  <a:pt x="3043086" y="964227"/>
                  <a:pt x="2525726" y="500925"/>
                  <a:pt x="1518639" y="1072440"/>
                </a:cubicBezTo>
                <a:cubicBezTo>
                  <a:pt x="1403814" y="1153603"/>
                  <a:pt x="1314548" y="1113414"/>
                  <a:pt x="1276609" y="1034639"/>
                </a:cubicBezTo>
                <a:cubicBezTo>
                  <a:pt x="1266889" y="1013346"/>
                  <a:pt x="1263419" y="992899"/>
                  <a:pt x="1265339" y="973244"/>
                </a:cubicBezTo>
                <a:cubicBezTo>
                  <a:pt x="1271097" y="914280"/>
                  <a:pt x="1325354" y="862450"/>
                  <a:pt x="1404829" y="816327"/>
                </a:cubicBezTo>
                <a:cubicBezTo>
                  <a:pt x="1743688" y="602008"/>
                  <a:pt x="2080122" y="527504"/>
                  <a:pt x="2379939" y="525939"/>
                </a:cubicBezTo>
                <a:close/>
                <a:moveTo>
                  <a:pt x="2328309" y="478"/>
                </a:moveTo>
                <a:cubicBezTo>
                  <a:pt x="2867607" y="-10742"/>
                  <a:pt x="3373895" y="176390"/>
                  <a:pt x="3780883" y="442703"/>
                </a:cubicBezTo>
                <a:cubicBezTo>
                  <a:pt x="3871566" y="483284"/>
                  <a:pt x="3971181" y="614776"/>
                  <a:pt x="3902204" y="713843"/>
                </a:cubicBezTo>
                <a:cubicBezTo>
                  <a:pt x="3808883" y="796758"/>
                  <a:pt x="3691418" y="734262"/>
                  <a:pt x="3625688" y="675144"/>
                </a:cubicBezTo>
                <a:cubicBezTo>
                  <a:pt x="3485001" y="587217"/>
                  <a:pt x="2454523" y="-190583"/>
                  <a:pt x="1158490" y="715725"/>
                </a:cubicBezTo>
                <a:cubicBezTo>
                  <a:pt x="1054011" y="803650"/>
                  <a:pt x="957845" y="746554"/>
                  <a:pt x="916460" y="684687"/>
                </a:cubicBezTo>
                <a:cubicBezTo>
                  <a:pt x="904440" y="661422"/>
                  <a:pt x="899749" y="637946"/>
                  <a:pt x="901094" y="614998"/>
                </a:cubicBezTo>
                <a:cubicBezTo>
                  <a:pt x="905127" y="546153"/>
                  <a:pt x="963480" y="482063"/>
                  <a:pt x="1041231" y="442703"/>
                </a:cubicBezTo>
                <a:cubicBezTo>
                  <a:pt x="1469432" y="137923"/>
                  <a:pt x="1908855" y="9205"/>
                  <a:pt x="2328309" y="47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81" name="TextBox 180">
            <a:extLst>
              <a:ext uri="{FF2B5EF4-FFF2-40B4-BE49-F238E27FC236}">
                <a16:creationId xmlns:a16="http://schemas.microsoft.com/office/drawing/2014/main" id="{E3D38218-DCBF-4FDD-BA9C-C4D6408260A8}"/>
              </a:ext>
            </a:extLst>
          </p:cNvPr>
          <p:cNvSpPr txBox="1"/>
          <p:nvPr/>
        </p:nvSpPr>
        <p:spPr>
          <a:xfrm>
            <a:off x="8803161" y="5643726"/>
            <a:ext cx="1415043" cy="461665"/>
          </a:xfrm>
          <a:prstGeom prst="rect">
            <a:avLst/>
          </a:prstGeom>
          <a:noFill/>
        </p:spPr>
        <p:txBody>
          <a:bodyPr wrap="square" rtlCol="0" anchor="ctr">
            <a:spAutoFit/>
          </a:bodyPr>
          <a:lstStyle/>
          <a:p>
            <a:pPr algn="ctr"/>
            <a:r>
              <a:rPr lang="en-GB" altLang="ko-KR" sz="2400" b="1" dirty="0">
                <a:solidFill>
                  <a:schemeClr val="accent1"/>
                </a:solidFill>
                <a:latin typeface="Baskerville Old Face" panose="02020602080505020303" pitchFamily="18" charset="0"/>
                <a:cs typeface="Arial" pitchFamily="34" charset="0"/>
              </a:rPr>
              <a:t>DATA</a:t>
            </a:r>
            <a:endParaRPr lang="ko-KR" altLang="en-US" sz="2400" b="1" dirty="0">
              <a:solidFill>
                <a:schemeClr val="accent1"/>
              </a:solidFill>
              <a:latin typeface="Baskerville Old Face" panose="02020602080505020303" pitchFamily="18" charset="0"/>
              <a:cs typeface="Arial" pitchFamily="34" charset="0"/>
            </a:endParaRPr>
          </a:p>
        </p:txBody>
      </p:sp>
      <p:sp>
        <p:nvSpPr>
          <p:cNvPr id="183" name="TextBox 182">
            <a:extLst>
              <a:ext uri="{FF2B5EF4-FFF2-40B4-BE49-F238E27FC236}">
                <a16:creationId xmlns:a16="http://schemas.microsoft.com/office/drawing/2014/main" id="{D43FF5C2-8BD0-4093-A70B-F3E467A19E70}"/>
              </a:ext>
            </a:extLst>
          </p:cNvPr>
          <p:cNvSpPr txBox="1"/>
          <p:nvPr/>
        </p:nvSpPr>
        <p:spPr>
          <a:xfrm>
            <a:off x="2240369" y="55363"/>
            <a:ext cx="3855631" cy="2123658"/>
          </a:xfrm>
          <a:prstGeom prst="rect">
            <a:avLst/>
          </a:prstGeom>
          <a:noFill/>
        </p:spPr>
        <p:txBody>
          <a:bodyPr wrap="square" rtlCol="0" anchor="ctr">
            <a:spAutoFit/>
          </a:bodyPr>
          <a:lstStyle/>
          <a:p>
            <a:pPr algn="r"/>
            <a:r>
              <a:rPr lang="en-GB" altLang="ko-KR" sz="4400" dirty="0">
                <a:solidFill>
                  <a:schemeClr val="bg1"/>
                </a:solidFill>
                <a:cs typeface="Arial" pitchFamily="34" charset="0"/>
              </a:rPr>
              <a:t>Latest Technologies In-Action</a:t>
            </a:r>
            <a:endParaRPr lang="ko-KR" altLang="en-US" sz="4400" dirty="0">
              <a:solidFill>
                <a:schemeClr val="bg1"/>
              </a:solidFill>
              <a:cs typeface="Arial" pitchFamily="34" charset="0"/>
            </a:endParaRPr>
          </a:p>
        </p:txBody>
      </p:sp>
      <p:sp>
        <p:nvSpPr>
          <p:cNvPr id="184" name="TextBox 183">
            <a:extLst>
              <a:ext uri="{FF2B5EF4-FFF2-40B4-BE49-F238E27FC236}">
                <a16:creationId xmlns:a16="http://schemas.microsoft.com/office/drawing/2014/main" id="{B4A6B968-1233-403D-B365-12F48DAFDEB4}"/>
              </a:ext>
            </a:extLst>
          </p:cNvPr>
          <p:cNvSpPr txBox="1"/>
          <p:nvPr/>
        </p:nvSpPr>
        <p:spPr>
          <a:xfrm>
            <a:off x="6622555" y="284658"/>
            <a:ext cx="5577323" cy="923330"/>
          </a:xfrm>
          <a:prstGeom prst="rect">
            <a:avLst/>
          </a:prstGeom>
          <a:noFill/>
        </p:spPr>
        <p:txBody>
          <a:bodyPr wrap="square" rtlCol="0" anchor="ctr">
            <a:spAutoFit/>
          </a:bodyPr>
          <a:lstStyle/>
          <a:p>
            <a:pPr algn="ctr"/>
            <a:r>
              <a:rPr lang="en-GB" altLang="ko-KR" sz="5400" b="1" dirty="0">
                <a:solidFill>
                  <a:schemeClr val="bg1"/>
                </a:solidFill>
                <a:latin typeface="Baskerville Old Face" panose="02020602080505020303" pitchFamily="18" charset="0"/>
                <a:cs typeface="Arial" pitchFamily="34" charset="0"/>
              </a:rPr>
              <a:t>JIANJUN</a:t>
            </a:r>
            <a:endParaRPr lang="ko-KR" altLang="en-US" sz="5400" b="1" dirty="0">
              <a:solidFill>
                <a:schemeClr val="bg1"/>
              </a:solidFill>
              <a:latin typeface="Baskerville Old Face" panose="02020602080505020303" pitchFamily="18" charset="0"/>
              <a:cs typeface="Arial" pitchFamily="34" charset="0"/>
            </a:endParaRPr>
          </a:p>
        </p:txBody>
      </p:sp>
      <p:sp>
        <p:nvSpPr>
          <p:cNvPr id="186" name="Rounded Rectangular Callout 31">
            <a:extLst>
              <a:ext uri="{FF2B5EF4-FFF2-40B4-BE49-F238E27FC236}">
                <a16:creationId xmlns:a16="http://schemas.microsoft.com/office/drawing/2014/main" id="{8BB47379-6736-451E-8F22-EF481F8A4791}"/>
              </a:ext>
            </a:extLst>
          </p:cNvPr>
          <p:cNvSpPr/>
          <p:nvPr/>
        </p:nvSpPr>
        <p:spPr>
          <a:xfrm flipH="1">
            <a:off x="2521778" y="5036052"/>
            <a:ext cx="648072" cy="443458"/>
          </a:xfrm>
          <a:prstGeom prst="wedgeRoundRectCallout">
            <a:avLst>
              <a:gd name="adj1" fmla="val 49715"/>
              <a:gd name="adj2" fmla="val 100036"/>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grpSp>
        <p:nvGrpSpPr>
          <p:cNvPr id="187" name="그룹 6">
            <a:extLst>
              <a:ext uri="{FF2B5EF4-FFF2-40B4-BE49-F238E27FC236}">
                <a16:creationId xmlns:a16="http://schemas.microsoft.com/office/drawing/2014/main" id="{F897401E-F4FF-4FA0-A945-D022B8914181}"/>
              </a:ext>
            </a:extLst>
          </p:cNvPr>
          <p:cNvGrpSpPr/>
          <p:nvPr/>
        </p:nvGrpSpPr>
        <p:grpSpPr>
          <a:xfrm>
            <a:off x="579815" y="5613573"/>
            <a:ext cx="2262988" cy="1015663"/>
            <a:chOff x="1725955" y="4998644"/>
            <a:chExt cx="1742087" cy="1015663"/>
          </a:xfrm>
        </p:grpSpPr>
        <p:sp>
          <p:nvSpPr>
            <p:cNvPr id="188" name="TextBox 187">
              <a:extLst>
                <a:ext uri="{FF2B5EF4-FFF2-40B4-BE49-F238E27FC236}">
                  <a16:creationId xmlns:a16="http://schemas.microsoft.com/office/drawing/2014/main" id="{AFFA7A0D-E06B-4603-873E-FBB9E5F731BA}"/>
                </a:ext>
              </a:extLst>
            </p:cNvPr>
            <p:cNvSpPr txBox="1"/>
            <p:nvPr/>
          </p:nvSpPr>
          <p:spPr>
            <a:xfrm>
              <a:off x="1730331" y="5460309"/>
              <a:ext cx="1733335" cy="553998"/>
            </a:xfrm>
            <a:prstGeom prst="rect">
              <a:avLst/>
            </a:prstGeom>
            <a:noFill/>
          </p:spPr>
          <p:txBody>
            <a:bodyPr wrap="square" lIns="0" tIns="0" rIns="0" bIns="0" rtlCol="0">
              <a:spAutoFit/>
            </a:bodyPr>
            <a:lstStyle/>
            <a:p>
              <a:r>
                <a:rPr lang="en-US" altLang="ko-KR" sz="1200" dirty="0">
                  <a:solidFill>
                    <a:schemeClr val="bg1"/>
                  </a:solidFill>
                  <a:cs typeface="Arial" pitchFamily="34" charset="0"/>
                </a:rPr>
                <a:t>Intelligent product recommendation engine can boost sales at least 10%.</a:t>
              </a:r>
            </a:p>
          </p:txBody>
        </p:sp>
        <p:sp>
          <p:nvSpPr>
            <p:cNvPr id="189" name="TextBox 188">
              <a:extLst>
                <a:ext uri="{FF2B5EF4-FFF2-40B4-BE49-F238E27FC236}">
                  <a16:creationId xmlns:a16="http://schemas.microsoft.com/office/drawing/2014/main" id="{619366F7-3FE3-437E-87F1-96738F6A5B4B}"/>
                </a:ext>
              </a:extLst>
            </p:cNvPr>
            <p:cNvSpPr txBox="1"/>
            <p:nvPr/>
          </p:nvSpPr>
          <p:spPr>
            <a:xfrm>
              <a:off x="1725955" y="4998644"/>
              <a:ext cx="1742087" cy="369332"/>
            </a:xfrm>
            <a:prstGeom prst="rect">
              <a:avLst/>
            </a:prstGeom>
            <a:noFill/>
          </p:spPr>
          <p:txBody>
            <a:bodyPr wrap="square" lIns="0" tIns="0" rIns="0" bIns="0" rtlCol="0">
              <a:spAutoFit/>
            </a:bodyPr>
            <a:lstStyle/>
            <a:p>
              <a:r>
                <a:rPr lang="en-US" altLang="ko-KR" sz="1200" b="1" dirty="0">
                  <a:solidFill>
                    <a:schemeClr val="bg1"/>
                  </a:solidFill>
                </a:rPr>
                <a:t>Personalized Product Recommendation</a:t>
              </a:r>
            </a:p>
          </p:txBody>
        </p:sp>
      </p:grpSp>
      <p:sp>
        <p:nvSpPr>
          <p:cNvPr id="190" name="Rounded Rectangular Callout 47">
            <a:extLst>
              <a:ext uri="{FF2B5EF4-FFF2-40B4-BE49-F238E27FC236}">
                <a16:creationId xmlns:a16="http://schemas.microsoft.com/office/drawing/2014/main" id="{75509443-DE5A-460D-9FC5-AC8D71F5467B}"/>
              </a:ext>
            </a:extLst>
          </p:cNvPr>
          <p:cNvSpPr/>
          <p:nvPr/>
        </p:nvSpPr>
        <p:spPr>
          <a:xfrm flipH="1">
            <a:off x="5366035" y="5036912"/>
            <a:ext cx="648072" cy="443458"/>
          </a:xfrm>
          <a:prstGeom prst="wedgeRoundRectCallout">
            <a:avLst>
              <a:gd name="adj1" fmla="val 49715"/>
              <a:gd name="adj2" fmla="val 100036"/>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grpSp>
        <p:nvGrpSpPr>
          <p:cNvPr id="191" name="그룹 4">
            <a:extLst>
              <a:ext uri="{FF2B5EF4-FFF2-40B4-BE49-F238E27FC236}">
                <a16:creationId xmlns:a16="http://schemas.microsoft.com/office/drawing/2014/main" id="{BF782442-CAC7-424B-9C08-DC07AF244F1B}"/>
              </a:ext>
            </a:extLst>
          </p:cNvPr>
          <p:cNvGrpSpPr/>
          <p:nvPr/>
        </p:nvGrpSpPr>
        <p:grpSpPr>
          <a:xfrm>
            <a:off x="3667652" y="5632386"/>
            <a:ext cx="2262988" cy="994051"/>
            <a:chOff x="3718575" y="5181320"/>
            <a:chExt cx="1742087" cy="994051"/>
          </a:xfrm>
        </p:grpSpPr>
        <p:sp>
          <p:nvSpPr>
            <p:cNvPr id="192" name="TextBox 191">
              <a:extLst>
                <a:ext uri="{FF2B5EF4-FFF2-40B4-BE49-F238E27FC236}">
                  <a16:creationId xmlns:a16="http://schemas.microsoft.com/office/drawing/2014/main" id="{BA19AF3A-5C7D-4F7F-A11E-646DB9121782}"/>
                </a:ext>
              </a:extLst>
            </p:cNvPr>
            <p:cNvSpPr txBox="1"/>
            <p:nvPr/>
          </p:nvSpPr>
          <p:spPr>
            <a:xfrm>
              <a:off x="3718575" y="5436707"/>
              <a:ext cx="1733335" cy="738664"/>
            </a:xfrm>
            <a:prstGeom prst="rect">
              <a:avLst/>
            </a:prstGeom>
            <a:noFill/>
          </p:spPr>
          <p:txBody>
            <a:bodyPr wrap="square" lIns="0" tIns="0" rIns="0" bIns="0" rtlCol="0">
              <a:spAutoFit/>
            </a:bodyPr>
            <a:lstStyle/>
            <a:p>
              <a:r>
                <a:rPr lang="en-US" altLang="ko-KR" sz="1200" dirty="0">
                  <a:solidFill>
                    <a:schemeClr val="bg1"/>
                  </a:solidFill>
                  <a:cs typeface="Arial" pitchFamily="34" charset="0"/>
                </a:rPr>
                <a:t>Sales prediction is the key to all ecommerce success, providing this to premium customer with subscriptions</a:t>
              </a:r>
            </a:p>
          </p:txBody>
        </p:sp>
        <p:sp>
          <p:nvSpPr>
            <p:cNvPr id="193" name="TextBox 192">
              <a:extLst>
                <a:ext uri="{FF2B5EF4-FFF2-40B4-BE49-F238E27FC236}">
                  <a16:creationId xmlns:a16="http://schemas.microsoft.com/office/drawing/2014/main" id="{F022CF1C-1EF0-4F09-951F-6478470EF8E6}"/>
                </a:ext>
              </a:extLst>
            </p:cNvPr>
            <p:cNvSpPr txBox="1"/>
            <p:nvPr/>
          </p:nvSpPr>
          <p:spPr>
            <a:xfrm>
              <a:off x="3718575" y="5181320"/>
              <a:ext cx="1742087" cy="184666"/>
            </a:xfrm>
            <a:prstGeom prst="rect">
              <a:avLst/>
            </a:prstGeom>
            <a:noFill/>
          </p:spPr>
          <p:txBody>
            <a:bodyPr wrap="square" lIns="0" tIns="0" rIns="0" bIns="0" rtlCol="0">
              <a:spAutoFit/>
            </a:bodyPr>
            <a:lstStyle/>
            <a:p>
              <a:r>
                <a:rPr lang="en-US" altLang="ko-KR" sz="1200" b="1" dirty="0">
                  <a:solidFill>
                    <a:schemeClr val="bg1"/>
                  </a:solidFill>
                </a:rPr>
                <a:t>Sales Analytics</a:t>
              </a:r>
            </a:p>
          </p:txBody>
        </p:sp>
      </p:grpSp>
      <p:sp>
        <p:nvSpPr>
          <p:cNvPr id="198" name="Rectangle 9">
            <a:extLst>
              <a:ext uri="{FF2B5EF4-FFF2-40B4-BE49-F238E27FC236}">
                <a16:creationId xmlns:a16="http://schemas.microsoft.com/office/drawing/2014/main" id="{D250EEC0-6697-4000-ACC3-7C34924B87FE}"/>
              </a:ext>
            </a:extLst>
          </p:cNvPr>
          <p:cNvSpPr/>
          <p:nvPr/>
        </p:nvSpPr>
        <p:spPr>
          <a:xfrm>
            <a:off x="2727495" y="5125790"/>
            <a:ext cx="279832" cy="261948"/>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nvGrpSpPr>
          <p:cNvPr id="2" name="Group 1">
            <a:extLst>
              <a:ext uri="{FF2B5EF4-FFF2-40B4-BE49-F238E27FC236}">
                <a16:creationId xmlns:a16="http://schemas.microsoft.com/office/drawing/2014/main" id="{DE20000B-4548-432E-BAD2-3381F74931C5}"/>
              </a:ext>
            </a:extLst>
          </p:cNvPr>
          <p:cNvGrpSpPr/>
          <p:nvPr/>
        </p:nvGrpSpPr>
        <p:grpSpPr>
          <a:xfrm>
            <a:off x="632149" y="2343734"/>
            <a:ext cx="1718447" cy="955461"/>
            <a:chOff x="3471414" y="2768802"/>
            <a:chExt cx="1152648" cy="621027"/>
          </a:xfrm>
        </p:grpSpPr>
        <p:sp>
          <p:nvSpPr>
            <p:cNvPr id="111" name="Freeform 5">
              <a:extLst>
                <a:ext uri="{FF2B5EF4-FFF2-40B4-BE49-F238E27FC236}">
                  <a16:creationId xmlns:a16="http://schemas.microsoft.com/office/drawing/2014/main" id="{4BFDC324-B48B-4492-ADF9-16D0B8091C09}"/>
                </a:ext>
              </a:extLst>
            </p:cNvPr>
            <p:cNvSpPr>
              <a:spLocks noChangeAspect="1"/>
            </p:cNvSpPr>
            <p:nvPr/>
          </p:nvSpPr>
          <p:spPr>
            <a:xfrm flipH="1">
              <a:off x="3471414" y="2768802"/>
              <a:ext cx="1152648" cy="621027"/>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109" name="Rounded Rectangle 2">
              <a:extLst>
                <a:ext uri="{FF2B5EF4-FFF2-40B4-BE49-F238E27FC236}">
                  <a16:creationId xmlns:a16="http://schemas.microsoft.com/office/drawing/2014/main" id="{C07262C7-7567-43D9-8B4D-0B4ADD8FA8DC}"/>
                </a:ext>
              </a:extLst>
            </p:cNvPr>
            <p:cNvSpPr>
              <a:spLocks noChangeAspect="1"/>
            </p:cNvSpPr>
            <p:nvPr/>
          </p:nvSpPr>
          <p:spPr>
            <a:xfrm>
              <a:off x="3966621" y="2902854"/>
              <a:ext cx="361998" cy="459752"/>
            </a:xfrm>
            <a:custGeom>
              <a:avLst/>
              <a:gdLst/>
              <a:ahLst/>
              <a:cxnLst/>
              <a:rect l="l" t="t" r="r" b="b"/>
              <a:pathLst>
                <a:path w="3061657" h="3888432">
                  <a:moveTo>
                    <a:pt x="414828" y="3226712"/>
                  </a:moveTo>
                  <a:lnTo>
                    <a:pt x="2646828" y="3226712"/>
                  </a:lnTo>
                  <a:lnTo>
                    <a:pt x="2646828" y="3406712"/>
                  </a:lnTo>
                  <a:lnTo>
                    <a:pt x="414828" y="3406712"/>
                  </a:lnTo>
                  <a:close/>
                  <a:moveTo>
                    <a:pt x="2247150" y="1785874"/>
                  </a:moveTo>
                  <a:lnTo>
                    <a:pt x="2535180" y="1785874"/>
                  </a:lnTo>
                  <a:cubicBezTo>
                    <a:pt x="2574949" y="1785874"/>
                    <a:pt x="2607189" y="1818114"/>
                    <a:pt x="2607189" y="1857883"/>
                  </a:cubicBezTo>
                  <a:lnTo>
                    <a:pt x="2607189" y="2145913"/>
                  </a:lnTo>
                  <a:cubicBezTo>
                    <a:pt x="2607189" y="2185682"/>
                    <a:pt x="2574949" y="2217922"/>
                    <a:pt x="2535180" y="2217922"/>
                  </a:cubicBezTo>
                  <a:lnTo>
                    <a:pt x="2247150" y="2217922"/>
                  </a:lnTo>
                  <a:cubicBezTo>
                    <a:pt x="2207381" y="2217922"/>
                    <a:pt x="2175141" y="2185682"/>
                    <a:pt x="2175141" y="2145913"/>
                  </a:cubicBezTo>
                  <a:lnTo>
                    <a:pt x="2175141" y="1857883"/>
                  </a:lnTo>
                  <a:cubicBezTo>
                    <a:pt x="2175141" y="1818114"/>
                    <a:pt x="2207381" y="1785874"/>
                    <a:pt x="2247150" y="1785874"/>
                  </a:cubicBezTo>
                  <a:close/>
                  <a:moveTo>
                    <a:pt x="1693748" y="1785874"/>
                  </a:moveTo>
                  <a:lnTo>
                    <a:pt x="1981778" y="1785874"/>
                  </a:lnTo>
                  <a:cubicBezTo>
                    <a:pt x="2021547" y="1785874"/>
                    <a:pt x="2053787" y="1818114"/>
                    <a:pt x="2053787" y="1857883"/>
                  </a:cubicBezTo>
                  <a:lnTo>
                    <a:pt x="2053787" y="2145913"/>
                  </a:lnTo>
                  <a:cubicBezTo>
                    <a:pt x="2053787" y="2185682"/>
                    <a:pt x="2021547" y="2217922"/>
                    <a:pt x="1981778" y="2217922"/>
                  </a:cubicBezTo>
                  <a:lnTo>
                    <a:pt x="1693748" y="2217922"/>
                  </a:lnTo>
                  <a:cubicBezTo>
                    <a:pt x="1653979" y="2217922"/>
                    <a:pt x="1621739" y="2185682"/>
                    <a:pt x="1621739" y="2145913"/>
                  </a:cubicBezTo>
                  <a:lnTo>
                    <a:pt x="1621739" y="1857883"/>
                  </a:lnTo>
                  <a:cubicBezTo>
                    <a:pt x="1621739" y="1818114"/>
                    <a:pt x="1653979" y="1785874"/>
                    <a:pt x="1693748" y="1785874"/>
                  </a:cubicBezTo>
                  <a:close/>
                  <a:moveTo>
                    <a:pt x="1140346" y="1785874"/>
                  </a:moveTo>
                  <a:lnTo>
                    <a:pt x="1428376" y="1785874"/>
                  </a:lnTo>
                  <a:cubicBezTo>
                    <a:pt x="1468145" y="1785874"/>
                    <a:pt x="1500385" y="1818114"/>
                    <a:pt x="1500385" y="1857883"/>
                  </a:cubicBezTo>
                  <a:lnTo>
                    <a:pt x="1500385" y="2145913"/>
                  </a:lnTo>
                  <a:cubicBezTo>
                    <a:pt x="1500385" y="2185682"/>
                    <a:pt x="1468145" y="2217922"/>
                    <a:pt x="1428376" y="2217922"/>
                  </a:cubicBezTo>
                  <a:lnTo>
                    <a:pt x="1140346" y="2217922"/>
                  </a:lnTo>
                  <a:cubicBezTo>
                    <a:pt x="1100577" y="2217922"/>
                    <a:pt x="1068337" y="2185682"/>
                    <a:pt x="1068337" y="2145913"/>
                  </a:cubicBezTo>
                  <a:lnTo>
                    <a:pt x="1068337" y="1857883"/>
                  </a:lnTo>
                  <a:cubicBezTo>
                    <a:pt x="1068337" y="1818114"/>
                    <a:pt x="1100577" y="1785874"/>
                    <a:pt x="1140346" y="1785874"/>
                  </a:cubicBezTo>
                  <a:close/>
                  <a:moveTo>
                    <a:pt x="586944" y="1785874"/>
                  </a:moveTo>
                  <a:lnTo>
                    <a:pt x="874974" y="1785874"/>
                  </a:lnTo>
                  <a:cubicBezTo>
                    <a:pt x="914743" y="1785874"/>
                    <a:pt x="946983" y="1818114"/>
                    <a:pt x="946983" y="1857883"/>
                  </a:cubicBezTo>
                  <a:lnTo>
                    <a:pt x="946983" y="2145913"/>
                  </a:lnTo>
                  <a:cubicBezTo>
                    <a:pt x="946983" y="2185682"/>
                    <a:pt x="914743" y="2217922"/>
                    <a:pt x="874974" y="2217922"/>
                  </a:cubicBezTo>
                  <a:lnTo>
                    <a:pt x="586944" y="2217922"/>
                  </a:lnTo>
                  <a:cubicBezTo>
                    <a:pt x="547175" y="2217922"/>
                    <a:pt x="514935" y="2185682"/>
                    <a:pt x="514935" y="2145913"/>
                  </a:cubicBezTo>
                  <a:lnTo>
                    <a:pt x="514935" y="1857883"/>
                  </a:lnTo>
                  <a:cubicBezTo>
                    <a:pt x="514935" y="1818114"/>
                    <a:pt x="547175" y="1785874"/>
                    <a:pt x="586944" y="1785874"/>
                  </a:cubicBezTo>
                  <a:close/>
                  <a:moveTo>
                    <a:pt x="2243400" y="1201426"/>
                  </a:moveTo>
                  <a:lnTo>
                    <a:pt x="2531430" y="1201426"/>
                  </a:lnTo>
                  <a:cubicBezTo>
                    <a:pt x="2571199" y="1201426"/>
                    <a:pt x="2603439" y="1233666"/>
                    <a:pt x="2603439" y="1273435"/>
                  </a:cubicBezTo>
                  <a:lnTo>
                    <a:pt x="2603439" y="1561465"/>
                  </a:lnTo>
                  <a:cubicBezTo>
                    <a:pt x="2603439" y="1601234"/>
                    <a:pt x="2571199" y="1633474"/>
                    <a:pt x="2531430" y="1633474"/>
                  </a:cubicBezTo>
                  <a:lnTo>
                    <a:pt x="2243400" y="1633474"/>
                  </a:lnTo>
                  <a:cubicBezTo>
                    <a:pt x="2203631" y="1633474"/>
                    <a:pt x="2171391" y="1601234"/>
                    <a:pt x="2171391" y="1561465"/>
                  </a:cubicBezTo>
                  <a:lnTo>
                    <a:pt x="2171391" y="1273435"/>
                  </a:lnTo>
                  <a:cubicBezTo>
                    <a:pt x="2171391" y="1233666"/>
                    <a:pt x="2203631" y="1201426"/>
                    <a:pt x="2243400" y="1201426"/>
                  </a:cubicBezTo>
                  <a:close/>
                  <a:moveTo>
                    <a:pt x="1689998" y="1201426"/>
                  </a:moveTo>
                  <a:lnTo>
                    <a:pt x="1978028" y="1201426"/>
                  </a:lnTo>
                  <a:cubicBezTo>
                    <a:pt x="2017797" y="1201426"/>
                    <a:pt x="2050037" y="1233666"/>
                    <a:pt x="2050037" y="1273435"/>
                  </a:cubicBezTo>
                  <a:lnTo>
                    <a:pt x="2050037" y="1561465"/>
                  </a:lnTo>
                  <a:cubicBezTo>
                    <a:pt x="2050037" y="1601234"/>
                    <a:pt x="2017797" y="1633474"/>
                    <a:pt x="1978028" y="1633474"/>
                  </a:cubicBezTo>
                  <a:lnTo>
                    <a:pt x="1689998" y="1633474"/>
                  </a:lnTo>
                  <a:cubicBezTo>
                    <a:pt x="1650229" y="1633474"/>
                    <a:pt x="1617989" y="1601234"/>
                    <a:pt x="1617989" y="1561465"/>
                  </a:cubicBezTo>
                  <a:lnTo>
                    <a:pt x="1617989" y="1273435"/>
                  </a:lnTo>
                  <a:cubicBezTo>
                    <a:pt x="1617989" y="1233666"/>
                    <a:pt x="1650229" y="1201426"/>
                    <a:pt x="1689998" y="1201426"/>
                  </a:cubicBezTo>
                  <a:close/>
                  <a:moveTo>
                    <a:pt x="1136596" y="1201426"/>
                  </a:moveTo>
                  <a:lnTo>
                    <a:pt x="1424626" y="1201426"/>
                  </a:lnTo>
                  <a:cubicBezTo>
                    <a:pt x="1464395" y="1201426"/>
                    <a:pt x="1496635" y="1233666"/>
                    <a:pt x="1496635" y="1273435"/>
                  </a:cubicBezTo>
                  <a:lnTo>
                    <a:pt x="1496635" y="1561465"/>
                  </a:lnTo>
                  <a:cubicBezTo>
                    <a:pt x="1496635" y="1601234"/>
                    <a:pt x="1464395" y="1633474"/>
                    <a:pt x="1424626" y="1633474"/>
                  </a:cubicBezTo>
                  <a:lnTo>
                    <a:pt x="1136596" y="1633474"/>
                  </a:lnTo>
                  <a:cubicBezTo>
                    <a:pt x="1096827" y="1633474"/>
                    <a:pt x="1064587" y="1601234"/>
                    <a:pt x="1064587" y="1561465"/>
                  </a:cubicBezTo>
                  <a:lnTo>
                    <a:pt x="1064587" y="1273435"/>
                  </a:lnTo>
                  <a:cubicBezTo>
                    <a:pt x="1064587" y="1233666"/>
                    <a:pt x="1096827" y="1201426"/>
                    <a:pt x="1136596" y="1201426"/>
                  </a:cubicBezTo>
                  <a:close/>
                  <a:moveTo>
                    <a:pt x="583194" y="1201426"/>
                  </a:moveTo>
                  <a:lnTo>
                    <a:pt x="871224" y="1201426"/>
                  </a:lnTo>
                  <a:cubicBezTo>
                    <a:pt x="910993" y="1201426"/>
                    <a:pt x="943233" y="1233666"/>
                    <a:pt x="943233" y="1273435"/>
                  </a:cubicBezTo>
                  <a:lnTo>
                    <a:pt x="943233" y="1561465"/>
                  </a:lnTo>
                  <a:cubicBezTo>
                    <a:pt x="943233" y="1601234"/>
                    <a:pt x="910993" y="1633474"/>
                    <a:pt x="871224" y="1633474"/>
                  </a:cubicBezTo>
                  <a:lnTo>
                    <a:pt x="583194" y="1633474"/>
                  </a:lnTo>
                  <a:cubicBezTo>
                    <a:pt x="543425" y="1633474"/>
                    <a:pt x="511185" y="1601234"/>
                    <a:pt x="511185" y="1561465"/>
                  </a:cubicBezTo>
                  <a:lnTo>
                    <a:pt x="511185" y="1273435"/>
                  </a:lnTo>
                  <a:cubicBezTo>
                    <a:pt x="511185" y="1233666"/>
                    <a:pt x="543425" y="1201426"/>
                    <a:pt x="583194" y="1201426"/>
                  </a:cubicBezTo>
                  <a:close/>
                  <a:moveTo>
                    <a:pt x="2226002" y="616978"/>
                  </a:moveTo>
                  <a:lnTo>
                    <a:pt x="2514032" y="616978"/>
                  </a:lnTo>
                  <a:cubicBezTo>
                    <a:pt x="2553801" y="616978"/>
                    <a:pt x="2586041" y="649218"/>
                    <a:pt x="2586041" y="688987"/>
                  </a:cubicBezTo>
                  <a:lnTo>
                    <a:pt x="2586041" y="977017"/>
                  </a:lnTo>
                  <a:cubicBezTo>
                    <a:pt x="2586041" y="1016786"/>
                    <a:pt x="2553801" y="1049026"/>
                    <a:pt x="2514032" y="1049026"/>
                  </a:cubicBezTo>
                  <a:lnTo>
                    <a:pt x="2226002" y="1049026"/>
                  </a:lnTo>
                  <a:cubicBezTo>
                    <a:pt x="2186233" y="1049026"/>
                    <a:pt x="2153993" y="1016786"/>
                    <a:pt x="2153993" y="977017"/>
                  </a:cubicBezTo>
                  <a:lnTo>
                    <a:pt x="2153993" y="688987"/>
                  </a:lnTo>
                  <a:cubicBezTo>
                    <a:pt x="2153993" y="649218"/>
                    <a:pt x="2186233" y="616978"/>
                    <a:pt x="2226002" y="616978"/>
                  </a:cubicBezTo>
                  <a:close/>
                  <a:moveTo>
                    <a:pt x="1672600" y="616978"/>
                  </a:moveTo>
                  <a:lnTo>
                    <a:pt x="1960630" y="616978"/>
                  </a:lnTo>
                  <a:cubicBezTo>
                    <a:pt x="2000399" y="616978"/>
                    <a:pt x="2032639" y="649218"/>
                    <a:pt x="2032639" y="688987"/>
                  </a:cubicBezTo>
                  <a:lnTo>
                    <a:pt x="2032639" y="977017"/>
                  </a:lnTo>
                  <a:cubicBezTo>
                    <a:pt x="2032639" y="1016786"/>
                    <a:pt x="2000399" y="1049026"/>
                    <a:pt x="1960630" y="1049026"/>
                  </a:cubicBezTo>
                  <a:lnTo>
                    <a:pt x="1672600" y="1049026"/>
                  </a:lnTo>
                  <a:cubicBezTo>
                    <a:pt x="1632831" y="1049026"/>
                    <a:pt x="1600591" y="1016786"/>
                    <a:pt x="1600591" y="977017"/>
                  </a:cubicBezTo>
                  <a:lnTo>
                    <a:pt x="1600591" y="688987"/>
                  </a:lnTo>
                  <a:cubicBezTo>
                    <a:pt x="1600591" y="649218"/>
                    <a:pt x="1632831" y="616978"/>
                    <a:pt x="1672600" y="616978"/>
                  </a:cubicBezTo>
                  <a:close/>
                  <a:moveTo>
                    <a:pt x="1119198" y="616978"/>
                  </a:moveTo>
                  <a:lnTo>
                    <a:pt x="1407228" y="616978"/>
                  </a:lnTo>
                  <a:cubicBezTo>
                    <a:pt x="1446997" y="616978"/>
                    <a:pt x="1479237" y="649218"/>
                    <a:pt x="1479237" y="688987"/>
                  </a:cubicBezTo>
                  <a:lnTo>
                    <a:pt x="1479237" y="977017"/>
                  </a:lnTo>
                  <a:cubicBezTo>
                    <a:pt x="1479237" y="1016786"/>
                    <a:pt x="1446997" y="1049026"/>
                    <a:pt x="1407228" y="1049026"/>
                  </a:cubicBezTo>
                  <a:lnTo>
                    <a:pt x="1119198" y="1049026"/>
                  </a:lnTo>
                  <a:cubicBezTo>
                    <a:pt x="1079429" y="1049026"/>
                    <a:pt x="1047189" y="1016786"/>
                    <a:pt x="1047189" y="977017"/>
                  </a:cubicBezTo>
                  <a:lnTo>
                    <a:pt x="1047189" y="688987"/>
                  </a:lnTo>
                  <a:cubicBezTo>
                    <a:pt x="1047189" y="649218"/>
                    <a:pt x="1079429" y="616978"/>
                    <a:pt x="1119198" y="616978"/>
                  </a:cubicBezTo>
                  <a:close/>
                  <a:moveTo>
                    <a:pt x="565796" y="616978"/>
                  </a:moveTo>
                  <a:lnTo>
                    <a:pt x="853826" y="616978"/>
                  </a:lnTo>
                  <a:cubicBezTo>
                    <a:pt x="893595" y="616978"/>
                    <a:pt x="925835" y="649218"/>
                    <a:pt x="925835" y="688987"/>
                  </a:cubicBezTo>
                  <a:lnTo>
                    <a:pt x="925835" y="977017"/>
                  </a:lnTo>
                  <a:cubicBezTo>
                    <a:pt x="925835" y="1016786"/>
                    <a:pt x="893595" y="1049026"/>
                    <a:pt x="853826" y="1049026"/>
                  </a:cubicBezTo>
                  <a:lnTo>
                    <a:pt x="565796" y="1049026"/>
                  </a:lnTo>
                  <a:cubicBezTo>
                    <a:pt x="526027" y="1049026"/>
                    <a:pt x="493787" y="1016786"/>
                    <a:pt x="493787" y="977017"/>
                  </a:cubicBezTo>
                  <a:lnTo>
                    <a:pt x="493787" y="688987"/>
                  </a:lnTo>
                  <a:cubicBezTo>
                    <a:pt x="493787" y="649218"/>
                    <a:pt x="526027" y="616978"/>
                    <a:pt x="565796" y="616978"/>
                  </a:cubicBezTo>
                  <a:close/>
                  <a:moveTo>
                    <a:pt x="306692" y="360040"/>
                  </a:moveTo>
                  <a:lnTo>
                    <a:pt x="306692" y="3528392"/>
                  </a:lnTo>
                  <a:lnTo>
                    <a:pt x="2754964" y="3528392"/>
                  </a:lnTo>
                  <a:lnTo>
                    <a:pt x="2754964" y="360040"/>
                  </a:lnTo>
                  <a:close/>
                  <a:moveTo>
                    <a:pt x="223685" y="0"/>
                  </a:moveTo>
                  <a:lnTo>
                    <a:pt x="2837972" y="0"/>
                  </a:lnTo>
                  <a:cubicBezTo>
                    <a:pt x="2961510" y="0"/>
                    <a:pt x="3061657" y="100147"/>
                    <a:pt x="3061657" y="223685"/>
                  </a:cubicBezTo>
                  <a:lnTo>
                    <a:pt x="3061657" y="3664747"/>
                  </a:lnTo>
                  <a:cubicBezTo>
                    <a:pt x="3061657" y="3788285"/>
                    <a:pt x="2961510" y="3888432"/>
                    <a:pt x="2837972" y="3888432"/>
                  </a:cubicBezTo>
                  <a:lnTo>
                    <a:pt x="223685" y="3888432"/>
                  </a:lnTo>
                  <a:cubicBezTo>
                    <a:pt x="100147" y="3888432"/>
                    <a:pt x="0" y="3788285"/>
                    <a:pt x="0" y="3664747"/>
                  </a:cubicBezTo>
                  <a:lnTo>
                    <a:pt x="0" y="223685"/>
                  </a:lnTo>
                  <a:cubicBezTo>
                    <a:pt x="0" y="100147"/>
                    <a:pt x="100147" y="0"/>
                    <a:pt x="223685"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grpSp>
      <p:grpSp>
        <p:nvGrpSpPr>
          <p:cNvPr id="113" name="그룹 6">
            <a:extLst>
              <a:ext uri="{FF2B5EF4-FFF2-40B4-BE49-F238E27FC236}">
                <a16:creationId xmlns:a16="http://schemas.microsoft.com/office/drawing/2014/main" id="{00954649-B388-4E7A-8AB8-784F0BBCA42D}"/>
              </a:ext>
            </a:extLst>
          </p:cNvPr>
          <p:cNvGrpSpPr/>
          <p:nvPr/>
        </p:nvGrpSpPr>
        <p:grpSpPr>
          <a:xfrm>
            <a:off x="2889154" y="2400311"/>
            <a:ext cx="2884450" cy="883880"/>
            <a:chOff x="1725954" y="5150258"/>
            <a:chExt cx="1742087" cy="883880"/>
          </a:xfrm>
        </p:grpSpPr>
        <p:sp>
          <p:nvSpPr>
            <p:cNvPr id="114" name="TextBox 113">
              <a:extLst>
                <a:ext uri="{FF2B5EF4-FFF2-40B4-BE49-F238E27FC236}">
                  <a16:creationId xmlns:a16="http://schemas.microsoft.com/office/drawing/2014/main" id="{0EE378BE-BDF5-45DD-B2C7-3AE226CF4E5A}"/>
                </a:ext>
              </a:extLst>
            </p:cNvPr>
            <p:cNvSpPr txBox="1"/>
            <p:nvPr/>
          </p:nvSpPr>
          <p:spPr>
            <a:xfrm>
              <a:off x="1730331" y="5387807"/>
              <a:ext cx="1733335" cy="646331"/>
            </a:xfrm>
            <a:prstGeom prst="rect">
              <a:avLst/>
            </a:prstGeom>
            <a:noFill/>
          </p:spPr>
          <p:txBody>
            <a:bodyPr wrap="square" lIns="0" tIns="0" rIns="0" bIns="0" rtlCol="0">
              <a:spAutoFit/>
            </a:bodyPr>
            <a:lstStyle/>
            <a:p>
              <a:r>
                <a:rPr lang="en-US" altLang="ko-KR" sz="1400" dirty="0">
                  <a:solidFill>
                    <a:schemeClr val="bg1"/>
                  </a:solidFill>
                  <a:cs typeface="Arial" pitchFamily="34" charset="0"/>
                </a:rPr>
                <a:t>For Hassel-free uploading files and filling information on ecommerce platform.</a:t>
              </a:r>
            </a:p>
          </p:txBody>
        </p:sp>
        <p:sp>
          <p:nvSpPr>
            <p:cNvPr id="115" name="TextBox 114">
              <a:extLst>
                <a:ext uri="{FF2B5EF4-FFF2-40B4-BE49-F238E27FC236}">
                  <a16:creationId xmlns:a16="http://schemas.microsoft.com/office/drawing/2014/main" id="{8A6FFD42-FB32-4464-AC4A-213B279E76FD}"/>
                </a:ext>
              </a:extLst>
            </p:cNvPr>
            <p:cNvSpPr txBox="1"/>
            <p:nvPr/>
          </p:nvSpPr>
          <p:spPr>
            <a:xfrm>
              <a:off x="1725954" y="5150258"/>
              <a:ext cx="1742087" cy="215444"/>
            </a:xfrm>
            <a:prstGeom prst="rect">
              <a:avLst/>
            </a:prstGeom>
            <a:noFill/>
          </p:spPr>
          <p:txBody>
            <a:bodyPr wrap="square" lIns="0" tIns="0" rIns="0" bIns="0" rtlCol="0">
              <a:spAutoFit/>
            </a:bodyPr>
            <a:lstStyle/>
            <a:p>
              <a:r>
                <a:rPr lang="en-US" altLang="ko-KR" sz="1400" b="1" dirty="0">
                  <a:solidFill>
                    <a:schemeClr val="bg1"/>
                  </a:solidFill>
                </a:rPr>
                <a:t>Cloud Storage</a:t>
              </a:r>
            </a:p>
          </p:txBody>
        </p:sp>
      </p:grpSp>
      <p:grpSp>
        <p:nvGrpSpPr>
          <p:cNvPr id="66" name="Group 65">
            <a:extLst>
              <a:ext uri="{FF2B5EF4-FFF2-40B4-BE49-F238E27FC236}">
                <a16:creationId xmlns:a16="http://schemas.microsoft.com/office/drawing/2014/main" id="{FF25D962-D7FC-4BFF-9559-C8F1DBBBDDA2}"/>
              </a:ext>
            </a:extLst>
          </p:cNvPr>
          <p:cNvGrpSpPr/>
          <p:nvPr/>
        </p:nvGrpSpPr>
        <p:grpSpPr>
          <a:xfrm>
            <a:off x="4465669" y="3680760"/>
            <a:ext cx="1383554" cy="1677574"/>
            <a:chOff x="1958890" y="3722978"/>
            <a:chExt cx="1530053" cy="1980999"/>
          </a:xfrm>
        </p:grpSpPr>
        <p:sp>
          <p:nvSpPr>
            <p:cNvPr id="116" name="Rounded Rectangular Callout 31">
              <a:extLst>
                <a:ext uri="{FF2B5EF4-FFF2-40B4-BE49-F238E27FC236}">
                  <a16:creationId xmlns:a16="http://schemas.microsoft.com/office/drawing/2014/main" id="{6CC10A8C-D007-4A46-83D1-96DB14467786}"/>
                </a:ext>
              </a:extLst>
            </p:cNvPr>
            <p:cNvSpPr/>
            <p:nvPr/>
          </p:nvSpPr>
          <p:spPr>
            <a:xfrm flipH="1">
              <a:off x="1958890" y="3722978"/>
              <a:ext cx="1373612" cy="923145"/>
            </a:xfrm>
            <a:prstGeom prst="wedgeRoundRectCallout">
              <a:avLst>
                <a:gd name="adj1" fmla="val 49715"/>
                <a:gd name="adj2" fmla="val 100036"/>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19" name="Pie 24">
              <a:extLst>
                <a:ext uri="{FF2B5EF4-FFF2-40B4-BE49-F238E27FC236}">
                  <a16:creationId xmlns:a16="http://schemas.microsoft.com/office/drawing/2014/main" id="{A035DD1F-6E51-46D8-97AE-5D8B4DFEE405}"/>
                </a:ext>
              </a:extLst>
            </p:cNvPr>
            <p:cNvSpPr/>
            <p:nvPr/>
          </p:nvSpPr>
          <p:spPr>
            <a:xfrm>
              <a:off x="2125211" y="3775218"/>
              <a:ext cx="404934" cy="393538"/>
            </a:xfrm>
            <a:custGeom>
              <a:avLst/>
              <a:gdLst/>
              <a:ahLst/>
              <a:cxnLst/>
              <a:rect l="l" t="t" r="r" b="b"/>
              <a:pathLst>
                <a:path w="3228711" h="3210836">
                  <a:moveTo>
                    <a:pt x="351626" y="695968"/>
                  </a:moveTo>
                  <a:lnTo>
                    <a:pt x="1548007" y="1678300"/>
                  </a:lnTo>
                  <a:lnTo>
                    <a:pt x="236194" y="2500159"/>
                  </a:lnTo>
                  <a:cubicBezTo>
                    <a:pt x="-116985" y="1936431"/>
                    <a:pt x="-70514" y="1210092"/>
                    <a:pt x="351626" y="695968"/>
                  </a:cubicBezTo>
                  <a:close/>
                  <a:moveTo>
                    <a:pt x="1957429" y="262366"/>
                  </a:moveTo>
                  <a:cubicBezTo>
                    <a:pt x="2634256" y="359480"/>
                    <a:pt x="3156733" y="907132"/>
                    <a:pt x="3221913" y="1587776"/>
                  </a:cubicBezTo>
                  <a:cubicBezTo>
                    <a:pt x="3287093" y="2268421"/>
                    <a:pt x="2878048" y="2905277"/>
                    <a:pt x="2231953" y="3129078"/>
                  </a:cubicBezTo>
                  <a:cubicBezTo>
                    <a:pt x="1585858" y="3352879"/>
                    <a:pt x="870522" y="3105497"/>
                    <a:pt x="500715" y="2530372"/>
                  </a:cubicBezTo>
                  <a:lnTo>
                    <a:pt x="1746987" y="1729019"/>
                  </a:lnTo>
                  <a:close/>
                  <a:moveTo>
                    <a:pt x="1604447" y="200"/>
                  </a:moveTo>
                  <a:cubicBezTo>
                    <a:pt x="1665125" y="-778"/>
                    <a:pt x="1726175" y="1809"/>
                    <a:pt x="1787307" y="8072"/>
                  </a:cubicBezTo>
                  <a:lnTo>
                    <a:pt x="1629532" y="1548011"/>
                  </a:lnTo>
                  <a:lnTo>
                    <a:pt x="483856" y="506987"/>
                  </a:lnTo>
                  <a:cubicBezTo>
                    <a:pt x="773141" y="188622"/>
                    <a:pt x="1179697" y="7051"/>
                    <a:pt x="1604447" y="20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120" name="Parallelogram 30">
              <a:extLst>
                <a:ext uri="{FF2B5EF4-FFF2-40B4-BE49-F238E27FC236}">
                  <a16:creationId xmlns:a16="http://schemas.microsoft.com/office/drawing/2014/main" id="{D60264D3-93D2-4454-BDF1-1E72D1CCAD1E}"/>
                </a:ext>
              </a:extLst>
            </p:cNvPr>
            <p:cNvSpPr/>
            <p:nvPr/>
          </p:nvSpPr>
          <p:spPr>
            <a:xfrm flipH="1">
              <a:off x="2787989" y="3765873"/>
              <a:ext cx="362045" cy="424844"/>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21" name="Rectangle 7">
              <a:extLst>
                <a:ext uri="{FF2B5EF4-FFF2-40B4-BE49-F238E27FC236}">
                  <a16:creationId xmlns:a16="http://schemas.microsoft.com/office/drawing/2014/main" id="{AED5BD9B-7233-4279-B4DF-78092D7E1A14}"/>
                </a:ext>
              </a:extLst>
            </p:cNvPr>
            <p:cNvSpPr/>
            <p:nvPr/>
          </p:nvSpPr>
          <p:spPr>
            <a:xfrm>
              <a:off x="3163028" y="5404414"/>
              <a:ext cx="325915" cy="299563"/>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grpSp>
        <p:nvGrpSpPr>
          <p:cNvPr id="123" name="그룹 6">
            <a:extLst>
              <a:ext uri="{FF2B5EF4-FFF2-40B4-BE49-F238E27FC236}">
                <a16:creationId xmlns:a16="http://schemas.microsoft.com/office/drawing/2014/main" id="{79C97989-E737-4417-A8A7-6A44584949A6}"/>
              </a:ext>
            </a:extLst>
          </p:cNvPr>
          <p:cNvGrpSpPr/>
          <p:nvPr/>
        </p:nvGrpSpPr>
        <p:grpSpPr>
          <a:xfrm>
            <a:off x="397306" y="3715438"/>
            <a:ext cx="3530850" cy="883880"/>
            <a:chOff x="749932" y="5150258"/>
            <a:chExt cx="2718109" cy="883880"/>
          </a:xfrm>
        </p:grpSpPr>
        <p:sp>
          <p:nvSpPr>
            <p:cNvPr id="124" name="TextBox 123">
              <a:extLst>
                <a:ext uri="{FF2B5EF4-FFF2-40B4-BE49-F238E27FC236}">
                  <a16:creationId xmlns:a16="http://schemas.microsoft.com/office/drawing/2014/main" id="{777D2AD4-A85F-4232-A534-8B59D7874C66}"/>
                </a:ext>
              </a:extLst>
            </p:cNvPr>
            <p:cNvSpPr txBox="1"/>
            <p:nvPr/>
          </p:nvSpPr>
          <p:spPr>
            <a:xfrm>
              <a:off x="749932" y="5387807"/>
              <a:ext cx="2713735" cy="646331"/>
            </a:xfrm>
            <a:prstGeom prst="rect">
              <a:avLst/>
            </a:prstGeom>
            <a:noFill/>
          </p:spPr>
          <p:txBody>
            <a:bodyPr wrap="square" lIns="0" tIns="0" rIns="0" bIns="0" rtlCol="0">
              <a:spAutoFit/>
            </a:bodyPr>
            <a:lstStyle/>
            <a:p>
              <a:pPr algn="r"/>
              <a:r>
                <a:rPr lang="en-US" altLang="ko-KR" sz="1400" dirty="0">
                  <a:solidFill>
                    <a:schemeClr val="bg1"/>
                  </a:solidFill>
                  <a:cs typeface="Arial" pitchFamily="34" charset="0"/>
                </a:rPr>
                <a:t>Based on AI, Auto-bot providing real time analysis of the product that a customer put on our software.</a:t>
              </a:r>
            </a:p>
          </p:txBody>
        </p:sp>
        <p:sp>
          <p:nvSpPr>
            <p:cNvPr id="125" name="TextBox 124">
              <a:extLst>
                <a:ext uri="{FF2B5EF4-FFF2-40B4-BE49-F238E27FC236}">
                  <a16:creationId xmlns:a16="http://schemas.microsoft.com/office/drawing/2014/main" id="{1FACB663-7A1D-4E80-8A17-FC1BC4604341}"/>
                </a:ext>
              </a:extLst>
            </p:cNvPr>
            <p:cNvSpPr txBox="1"/>
            <p:nvPr/>
          </p:nvSpPr>
          <p:spPr>
            <a:xfrm>
              <a:off x="1725954" y="5150258"/>
              <a:ext cx="1742087" cy="215444"/>
            </a:xfrm>
            <a:prstGeom prst="rect">
              <a:avLst/>
            </a:prstGeom>
            <a:noFill/>
          </p:spPr>
          <p:txBody>
            <a:bodyPr wrap="square" lIns="0" tIns="0" rIns="0" bIns="0" rtlCol="0">
              <a:spAutoFit/>
            </a:bodyPr>
            <a:lstStyle/>
            <a:p>
              <a:pPr algn="r"/>
              <a:r>
                <a:rPr lang="en-US" altLang="ko-KR" sz="1400" b="1" dirty="0">
                  <a:solidFill>
                    <a:schemeClr val="bg1"/>
                  </a:solidFill>
                </a:rPr>
                <a:t>Artificial Intelligence</a:t>
              </a:r>
            </a:p>
          </p:txBody>
        </p:sp>
      </p:grpSp>
      <p:sp>
        <p:nvSpPr>
          <p:cNvPr id="199" name="Rounded Rectangle 5">
            <a:extLst>
              <a:ext uri="{FF2B5EF4-FFF2-40B4-BE49-F238E27FC236}">
                <a16:creationId xmlns:a16="http://schemas.microsoft.com/office/drawing/2014/main" id="{FBD71460-3C63-40FC-B21D-692AF3D87D9A}"/>
              </a:ext>
            </a:extLst>
          </p:cNvPr>
          <p:cNvSpPr/>
          <p:nvPr/>
        </p:nvSpPr>
        <p:spPr>
          <a:xfrm flipH="1">
            <a:off x="4920375" y="4147918"/>
            <a:ext cx="332679" cy="274440"/>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4264240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8A2979-A456-4286-B8FC-8FF4C0C58EFD}"/>
              </a:ext>
            </a:extLst>
          </p:cNvPr>
          <p:cNvSpPr txBox="1"/>
          <p:nvPr/>
        </p:nvSpPr>
        <p:spPr>
          <a:xfrm>
            <a:off x="45494" y="2720702"/>
            <a:ext cx="6096000" cy="923330"/>
          </a:xfrm>
          <a:prstGeom prst="rect">
            <a:avLst/>
          </a:prstGeom>
          <a:noFill/>
        </p:spPr>
        <p:txBody>
          <a:bodyPr wrap="square" rtlCol="0" anchor="ctr">
            <a:spAutoFit/>
          </a:bodyPr>
          <a:lstStyle/>
          <a:p>
            <a:pPr algn="r"/>
            <a:r>
              <a:rPr lang="en-US" altLang="ko-KR" sz="5400" dirty="0">
                <a:solidFill>
                  <a:schemeClr val="bg1"/>
                </a:solidFill>
                <a:cs typeface="Arial" pitchFamily="34" charset="0"/>
              </a:rPr>
              <a:t>Thank You</a:t>
            </a:r>
            <a:endParaRPr lang="ko-KR" altLang="en-US" sz="5400" dirty="0">
              <a:solidFill>
                <a:schemeClr val="bg1"/>
              </a:solidFill>
              <a:cs typeface="Arial" pitchFamily="34" charset="0"/>
            </a:endParaRPr>
          </a:p>
        </p:txBody>
      </p:sp>
      <p:sp>
        <p:nvSpPr>
          <p:cNvPr id="5" name="TextBox 4">
            <a:extLst>
              <a:ext uri="{FF2B5EF4-FFF2-40B4-BE49-F238E27FC236}">
                <a16:creationId xmlns:a16="http://schemas.microsoft.com/office/drawing/2014/main" id="{35784B83-6120-4373-9C1F-DC8EEE6D58B3}"/>
              </a:ext>
            </a:extLst>
          </p:cNvPr>
          <p:cNvSpPr txBox="1"/>
          <p:nvPr/>
        </p:nvSpPr>
        <p:spPr>
          <a:xfrm>
            <a:off x="0" y="3644032"/>
            <a:ext cx="6095927" cy="461665"/>
          </a:xfrm>
          <a:prstGeom prst="rect">
            <a:avLst/>
          </a:prstGeom>
          <a:noFill/>
        </p:spPr>
        <p:txBody>
          <a:bodyPr wrap="square" rtlCol="0" anchor="ctr">
            <a:spAutoFit/>
          </a:bodyPr>
          <a:lstStyle/>
          <a:p>
            <a:pPr algn="r"/>
            <a:r>
              <a:rPr lang="en-US" altLang="ko-KR" sz="2400" dirty="0">
                <a:solidFill>
                  <a:schemeClr val="bg1"/>
                </a:solidFill>
                <a:cs typeface="Arial" pitchFamily="34" charset="0"/>
              </a:rPr>
              <a:t>We Are Open For Q/A</a:t>
            </a:r>
            <a:endParaRPr lang="ko-KR" altLang="en-US" sz="2400" dirty="0">
              <a:solidFill>
                <a:schemeClr val="bg1"/>
              </a:solidFill>
              <a:cs typeface="Arial" pitchFamily="34" charset="0"/>
            </a:endParaRPr>
          </a:p>
        </p:txBody>
      </p:sp>
      <p:sp>
        <p:nvSpPr>
          <p:cNvPr id="6" name="Freeform: Shape 5">
            <a:extLst>
              <a:ext uri="{FF2B5EF4-FFF2-40B4-BE49-F238E27FC236}">
                <a16:creationId xmlns:a16="http://schemas.microsoft.com/office/drawing/2014/main" id="{6E2E9094-67D8-4A7C-B3AF-095F1FFF635E}"/>
              </a:ext>
            </a:extLst>
          </p:cNvPr>
          <p:cNvSpPr/>
          <p:nvPr/>
        </p:nvSpPr>
        <p:spPr>
          <a:xfrm>
            <a:off x="5377220" y="2050576"/>
            <a:ext cx="1528549" cy="2756848"/>
          </a:xfrm>
          <a:custGeom>
            <a:avLst/>
            <a:gdLst>
              <a:gd name="connsiteX0" fmla="*/ 0 w 1528549"/>
              <a:gd name="connsiteY0" fmla="*/ 0 h 2756848"/>
              <a:gd name="connsiteX1" fmla="*/ 1528549 w 1528549"/>
              <a:gd name="connsiteY1" fmla="*/ 0 h 2756848"/>
              <a:gd name="connsiteX2" fmla="*/ 1528549 w 1528549"/>
              <a:gd name="connsiteY2" fmla="*/ 2756848 h 2756848"/>
              <a:gd name="connsiteX3" fmla="*/ 0 w 1528549"/>
              <a:gd name="connsiteY3" fmla="*/ 2756848 h 2756848"/>
              <a:gd name="connsiteX4" fmla="*/ 0 w 1528549"/>
              <a:gd name="connsiteY4" fmla="*/ 2265528 h 2756848"/>
              <a:gd name="connsiteX5" fmla="*/ 191069 w 1528549"/>
              <a:gd name="connsiteY5" fmla="*/ 2265528 h 2756848"/>
              <a:gd name="connsiteX6" fmla="*/ 191069 w 1528549"/>
              <a:gd name="connsiteY6" fmla="*/ 2565779 h 2756848"/>
              <a:gd name="connsiteX7" fmla="*/ 1337480 w 1528549"/>
              <a:gd name="connsiteY7" fmla="*/ 2565779 h 2756848"/>
              <a:gd name="connsiteX8" fmla="*/ 1337480 w 1528549"/>
              <a:gd name="connsiteY8" fmla="*/ 191069 h 2756848"/>
              <a:gd name="connsiteX9" fmla="*/ 191069 w 1528549"/>
              <a:gd name="connsiteY9" fmla="*/ 191069 h 2756848"/>
              <a:gd name="connsiteX10" fmla="*/ 191069 w 1528549"/>
              <a:gd name="connsiteY10" fmla="*/ 460776 h 2756848"/>
              <a:gd name="connsiteX11" fmla="*/ 0 w 1528549"/>
              <a:gd name="connsiteY11" fmla="*/ 460776 h 2756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28549" h="2756848">
                <a:moveTo>
                  <a:pt x="0" y="0"/>
                </a:moveTo>
                <a:lnTo>
                  <a:pt x="1528549" y="0"/>
                </a:lnTo>
                <a:lnTo>
                  <a:pt x="1528549" y="2756848"/>
                </a:lnTo>
                <a:lnTo>
                  <a:pt x="0" y="2756848"/>
                </a:lnTo>
                <a:lnTo>
                  <a:pt x="0" y="2265528"/>
                </a:lnTo>
                <a:lnTo>
                  <a:pt x="191069" y="2265528"/>
                </a:lnTo>
                <a:lnTo>
                  <a:pt x="191069" y="2565779"/>
                </a:lnTo>
                <a:lnTo>
                  <a:pt x="1337480" y="2565779"/>
                </a:lnTo>
                <a:lnTo>
                  <a:pt x="1337480" y="191069"/>
                </a:lnTo>
                <a:lnTo>
                  <a:pt x="191069" y="191069"/>
                </a:lnTo>
                <a:lnTo>
                  <a:pt x="191069" y="460776"/>
                </a:lnTo>
                <a:lnTo>
                  <a:pt x="0" y="4607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1100588271"/>
      </p:ext>
    </p:extLst>
  </p:cSld>
  <p:clrMapOvr>
    <a:masterClrMapping/>
  </p:clrMapOvr>
</p:sld>
</file>

<file path=ppt/theme/theme1.xml><?xml version="1.0" encoding="utf-8"?>
<a:theme xmlns:a="http://schemas.openxmlformats.org/drawingml/2006/main" name="Cover and End Slide Master">
  <a:themeElements>
    <a:clrScheme name="mobile">
      <a:dk1>
        <a:sysClr val="windowText" lastClr="000000"/>
      </a:dk1>
      <a:lt1>
        <a:sysClr val="window" lastClr="FFFFFF"/>
      </a:lt1>
      <a:dk2>
        <a:srgbClr val="44546A"/>
      </a:dk2>
      <a:lt2>
        <a:srgbClr val="E7E6E6"/>
      </a:lt2>
      <a:accent1>
        <a:srgbClr val="3282BE"/>
      </a:accent1>
      <a:accent2>
        <a:srgbClr val="28608C"/>
      </a:accent2>
      <a:accent3>
        <a:srgbClr val="262626"/>
      </a:accent3>
      <a:accent4>
        <a:srgbClr val="3282BE"/>
      </a:accent4>
      <a:accent5>
        <a:srgbClr val="28608C"/>
      </a:accent5>
      <a:accent6>
        <a:srgbClr val="262626"/>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mobile">
      <a:dk1>
        <a:sysClr val="windowText" lastClr="000000"/>
      </a:dk1>
      <a:lt1>
        <a:sysClr val="window" lastClr="FFFFFF"/>
      </a:lt1>
      <a:dk2>
        <a:srgbClr val="44546A"/>
      </a:dk2>
      <a:lt2>
        <a:srgbClr val="E7E6E6"/>
      </a:lt2>
      <a:accent1>
        <a:srgbClr val="3282BE"/>
      </a:accent1>
      <a:accent2>
        <a:srgbClr val="28608C"/>
      </a:accent2>
      <a:accent3>
        <a:srgbClr val="262626"/>
      </a:accent3>
      <a:accent4>
        <a:srgbClr val="3282BE"/>
      </a:accent4>
      <a:accent5>
        <a:srgbClr val="28608C"/>
      </a:accent5>
      <a:accent6>
        <a:srgbClr val="262626"/>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SOCIAL MEDIA">
      <a:dk1>
        <a:sysClr val="windowText" lastClr="000000"/>
      </a:dk1>
      <a:lt1>
        <a:sysClr val="window" lastClr="FFFFFF"/>
      </a:lt1>
      <a:dk2>
        <a:srgbClr val="44546A"/>
      </a:dk2>
      <a:lt2>
        <a:srgbClr val="E7E6E6"/>
      </a:lt2>
      <a:accent1>
        <a:srgbClr val="3282BE"/>
      </a:accent1>
      <a:accent2>
        <a:srgbClr val="28608C"/>
      </a:accent2>
      <a:accent3>
        <a:srgbClr val="262626"/>
      </a:accent3>
      <a:accent4>
        <a:srgbClr val="3282BE"/>
      </a:accent4>
      <a:accent5>
        <a:srgbClr val="28608C"/>
      </a:accent5>
      <a:accent6>
        <a:srgbClr val="262626"/>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4424</TotalTime>
  <Words>531</Words>
  <Application>Microsoft Office PowerPoint</Application>
  <PresentationFormat>Widescreen</PresentationFormat>
  <Paragraphs>65</Paragraphs>
  <Slides>6</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6</vt:i4>
      </vt:variant>
    </vt:vector>
  </HeadingPairs>
  <TitlesOfParts>
    <vt:vector size="12" baseType="lpstr">
      <vt:lpstr>Arial</vt:lpstr>
      <vt:lpstr>Baskerville Old Face</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KC</cp:lastModifiedBy>
  <cp:revision>131</cp:revision>
  <dcterms:created xsi:type="dcterms:W3CDTF">2018-04-24T17:14:44Z</dcterms:created>
  <dcterms:modified xsi:type="dcterms:W3CDTF">2021-04-15T12:58:56Z</dcterms:modified>
</cp:coreProperties>
</file>