
<file path=[Content_Types].xml><?xml version="1.0" encoding="utf-8"?>
<Types xmlns="http://schemas.openxmlformats.org/package/2006/content-types">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
  </p:notesMasterIdLst>
  <p:sldIdLst>
    <p:sldId id="256" r:id="rId2"/>
    <p:sldId id="261" r:id="rId3"/>
    <p:sldId id="257" r:id="rId4"/>
    <p:sldId id="258" r:id="rId5"/>
    <p:sldId id="263" r:id="rId6"/>
    <p:sldId id="26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ibhav Sheth" initials="VS" lastIdx="1" clrIdx="0">
    <p:extLst>
      <p:ext uri="{19B8F6BF-5375-455C-9EA6-DF929625EA0E}">
        <p15:presenceInfo xmlns:p15="http://schemas.microsoft.com/office/powerpoint/2012/main" userId="4d63b2f58f9771a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3864"/>
    <a:srgbClr val="188DD9"/>
    <a:srgbClr val="F992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a:t>Neighbours survey</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YES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 - 1</c:v>
                </c:pt>
                <c:pt idx="1">
                  <c:v>Q - 2</c:v>
                </c:pt>
              </c:strCache>
            </c:strRef>
          </c:cat>
          <c:val>
            <c:numRef>
              <c:f>Sheet1!$B$2:$B$3</c:f>
              <c:numCache>
                <c:formatCode>General</c:formatCode>
                <c:ptCount val="2"/>
                <c:pt idx="0">
                  <c:v>32</c:v>
                </c:pt>
                <c:pt idx="1">
                  <c:v>12</c:v>
                </c:pt>
              </c:numCache>
            </c:numRef>
          </c:val>
          <c:extLst>
            <c:ext xmlns:c16="http://schemas.microsoft.com/office/drawing/2014/chart" uri="{C3380CC4-5D6E-409C-BE32-E72D297353CC}">
              <c16:uniqueId val="{00000000-6096-47B1-AFBF-05F388A85C84}"/>
            </c:ext>
          </c:extLst>
        </c:ser>
        <c:ser>
          <c:idx val="1"/>
          <c:order val="1"/>
          <c:tx>
            <c:strRef>
              <c:f>Sheet1!$C$1</c:f>
              <c:strCache>
                <c:ptCount val="1"/>
                <c:pt idx="0">
                  <c:v>NO</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 - 1</c:v>
                </c:pt>
                <c:pt idx="1">
                  <c:v>Q - 2</c:v>
                </c:pt>
              </c:strCache>
            </c:strRef>
          </c:cat>
          <c:val>
            <c:numRef>
              <c:f>Sheet1!$C$2:$C$3</c:f>
              <c:numCache>
                <c:formatCode>General</c:formatCode>
                <c:ptCount val="2"/>
                <c:pt idx="0">
                  <c:v>8</c:v>
                </c:pt>
                <c:pt idx="1">
                  <c:v>24</c:v>
                </c:pt>
              </c:numCache>
            </c:numRef>
          </c:val>
          <c:extLst>
            <c:ext xmlns:c16="http://schemas.microsoft.com/office/drawing/2014/chart" uri="{C3380CC4-5D6E-409C-BE32-E72D297353CC}">
              <c16:uniqueId val="{00000001-6096-47B1-AFBF-05F388A85C84}"/>
            </c:ext>
          </c:extLst>
        </c:ser>
        <c:ser>
          <c:idx val="2"/>
          <c:order val="2"/>
          <c:tx>
            <c:strRef>
              <c:f>Sheet1!$D$1</c:f>
              <c:strCache>
                <c:ptCount val="1"/>
                <c:pt idx="0">
                  <c:v>Not Sure</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 - 1</c:v>
                </c:pt>
                <c:pt idx="1">
                  <c:v>Q - 2</c:v>
                </c:pt>
              </c:strCache>
            </c:strRef>
          </c:cat>
          <c:val>
            <c:numRef>
              <c:f>Sheet1!$D$2:$D$3</c:f>
              <c:numCache>
                <c:formatCode>General</c:formatCode>
                <c:ptCount val="2"/>
                <c:pt idx="0">
                  <c:v>0</c:v>
                </c:pt>
                <c:pt idx="1">
                  <c:v>4</c:v>
                </c:pt>
              </c:numCache>
            </c:numRef>
          </c:val>
          <c:extLst>
            <c:ext xmlns:c16="http://schemas.microsoft.com/office/drawing/2014/chart" uri="{C3380CC4-5D6E-409C-BE32-E72D297353CC}">
              <c16:uniqueId val="{00000002-6096-47B1-AFBF-05F388A85C84}"/>
            </c:ext>
          </c:extLst>
        </c:ser>
        <c:dLbls>
          <c:showLegendKey val="0"/>
          <c:showVal val="1"/>
          <c:showCatName val="0"/>
          <c:showSerName val="0"/>
          <c:showPercent val="0"/>
          <c:showBubbleSize val="0"/>
        </c:dLbls>
        <c:gapWidth val="100"/>
        <c:overlap val="-24"/>
        <c:axId val="1369516480"/>
        <c:axId val="1359497904"/>
      </c:barChart>
      <c:catAx>
        <c:axId val="136951648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59497904"/>
        <c:crosses val="autoZero"/>
        <c:auto val="1"/>
        <c:lblAlgn val="ctr"/>
        <c:lblOffset val="100"/>
        <c:noMultiLvlLbl val="0"/>
      </c:catAx>
      <c:valAx>
        <c:axId val="1359497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695164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954A9-7EFE-453E-816D-616DD27613F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A881BBCE-9282-4C3E-9E10-F5E470C34ED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BE6A3A-C38B-4BA8-838B-F92325CE5276}" type="datetimeFigureOut">
              <a:rPr lang="en-IN" smtClean="0"/>
              <a:t>24-08-2020</a:t>
            </a:fld>
            <a:endParaRPr lang="en-IN"/>
          </a:p>
        </p:txBody>
      </p:sp>
      <p:sp>
        <p:nvSpPr>
          <p:cNvPr id="4" name="Slide Image Placeholder 3">
            <a:extLst>
              <a:ext uri="{FF2B5EF4-FFF2-40B4-BE49-F238E27FC236}">
                <a16:creationId xmlns:a16="http://schemas.microsoft.com/office/drawing/2014/main" id="{A9FA9704-3235-4F62-827E-BC54F6F43DEC}"/>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a:extLst>
              <a:ext uri="{FF2B5EF4-FFF2-40B4-BE49-F238E27FC236}">
                <a16:creationId xmlns:a16="http://schemas.microsoft.com/office/drawing/2014/main" id="{0E6061D5-30EA-4E89-8103-F8D62E6B513E}"/>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a:extLst>
              <a:ext uri="{FF2B5EF4-FFF2-40B4-BE49-F238E27FC236}">
                <a16:creationId xmlns:a16="http://schemas.microsoft.com/office/drawing/2014/main" id="{B8EF3954-C6C0-4B6F-9C95-D13FEA01F164}"/>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a:extLst>
              <a:ext uri="{FF2B5EF4-FFF2-40B4-BE49-F238E27FC236}">
                <a16:creationId xmlns:a16="http://schemas.microsoft.com/office/drawing/2014/main" id="{D8B3A1C7-9A63-45BB-8778-F18A61814B61}"/>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C9C5D4-06C0-4D75-88E0-6ECE203F0FFB}"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D4645-B60D-44A2-89CA-58142E410F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2ADE5F7-0179-4056-BAE8-61747D1785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BF925F8-904B-4915-B27C-61A829FE20F4}"/>
              </a:ext>
            </a:extLst>
          </p:cNvPr>
          <p:cNvSpPr>
            <a:spLocks noGrp="1"/>
          </p:cNvSpPr>
          <p:nvPr>
            <p:ph type="dt" sz="half" idx="10"/>
          </p:nvPr>
        </p:nvSpPr>
        <p:spPr/>
        <p:txBody>
          <a:bodyPr/>
          <a:lstStyle/>
          <a:p>
            <a:fld id="{BF15A441-C130-400A-B126-AA550AE79EBE}" type="datetime1">
              <a:rPr lang="en-IN" smtClean="0"/>
              <a:t>24-08-2020</a:t>
            </a:fld>
            <a:endParaRPr lang="en-IN"/>
          </a:p>
        </p:txBody>
      </p:sp>
      <p:sp>
        <p:nvSpPr>
          <p:cNvPr id="5" name="Footer Placeholder 4">
            <a:extLst>
              <a:ext uri="{FF2B5EF4-FFF2-40B4-BE49-F238E27FC236}">
                <a16:creationId xmlns:a16="http://schemas.microsoft.com/office/drawing/2014/main" id="{11984E7B-2EBB-403D-9C3B-11E03073A760}"/>
              </a:ext>
            </a:extLst>
          </p:cNvPr>
          <p:cNvSpPr>
            <a:spLocks noGrp="1"/>
          </p:cNvSpPr>
          <p:nvPr>
            <p:ph type="ftr" sz="quarter" idx="11"/>
          </p:nvPr>
        </p:nvSpPr>
        <p:spPr/>
        <p:txBody>
          <a:bodyPr/>
          <a:lstStyle/>
          <a:p>
            <a:r>
              <a:rPr lang="en-IN"/>
              <a:t>VESIM</a:t>
            </a:r>
          </a:p>
        </p:txBody>
      </p:sp>
      <p:sp>
        <p:nvSpPr>
          <p:cNvPr id="6" name="Slide Number Placeholder 5">
            <a:extLst>
              <a:ext uri="{FF2B5EF4-FFF2-40B4-BE49-F238E27FC236}">
                <a16:creationId xmlns:a16="http://schemas.microsoft.com/office/drawing/2014/main" id="{2A0962F2-9286-44D5-BA09-AE170B5C6260}"/>
              </a:ext>
            </a:extLst>
          </p:cNvPr>
          <p:cNvSpPr>
            <a:spLocks noGrp="1"/>
          </p:cNvSpPr>
          <p:nvPr>
            <p:ph type="sldNum" sz="quarter" idx="12"/>
          </p:nvPr>
        </p:nvSpPr>
        <p:spPr/>
        <p:txBody>
          <a:bodyPr/>
          <a:lstStyle/>
          <a:p>
            <a:fld id="{E3CD9948-29F1-4AF7-A146-84FE868AC15F}" type="slidenum">
              <a:rPr lang="en-IN" smtClean="0"/>
              <a:t>‹#›</a:t>
            </a:fld>
            <a:endParaRPr lang="en-IN"/>
          </a:p>
        </p:txBody>
      </p:sp>
    </p:spTree>
    <p:extLst>
      <p:ext uri="{BB962C8B-B14F-4D97-AF65-F5344CB8AC3E}">
        <p14:creationId xmlns:p14="http://schemas.microsoft.com/office/powerpoint/2010/main" val="1514474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49996-52E3-4177-8A1F-1D19A1CE356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C99BE8-23C5-442B-B300-0D48D5A461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E0A34A-62A8-47A5-93E9-336335A130BF}"/>
              </a:ext>
            </a:extLst>
          </p:cNvPr>
          <p:cNvSpPr>
            <a:spLocks noGrp="1"/>
          </p:cNvSpPr>
          <p:nvPr>
            <p:ph type="dt" sz="half" idx="10"/>
          </p:nvPr>
        </p:nvSpPr>
        <p:spPr/>
        <p:txBody>
          <a:bodyPr/>
          <a:lstStyle/>
          <a:p>
            <a:fld id="{9CC6DF9B-582C-49DC-B43D-97B7E8DB4563}" type="datetime1">
              <a:rPr lang="en-IN" smtClean="0"/>
              <a:t>24-08-2020</a:t>
            </a:fld>
            <a:endParaRPr lang="en-IN"/>
          </a:p>
        </p:txBody>
      </p:sp>
      <p:sp>
        <p:nvSpPr>
          <p:cNvPr id="5" name="Footer Placeholder 4">
            <a:extLst>
              <a:ext uri="{FF2B5EF4-FFF2-40B4-BE49-F238E27FC236}">
                <a16:creationId xmlns:a16="http://schemas.microsoft.com/office/drawing/2014/main" id="{A7152C9C-7BB2-4957-98A5-81967E407890}"/>
              </a:ext>
            </a:extLst>
          </p:cNvPr>
          <p:cNvSpPr>
            <a:spLocks noGrp="1"/>
          </p:cNvSpPr>
          <p:nvPr>
            <p:ph type="ftr" sz="quarter" idx="11"/>
          </p:nvPr>
        </p:nvSpPr>
        <p:spPr/>
        <p:txBody>
          <a:bodyPr/>
          <a:lstStyle/>
          <a:p>
            <a:r>
              <a:rPr lang="en-IN"/>
              <a:t>VESIM</a:t>
            </a:r>
          </a:p>
        </p:txBody>
      </p:sp>
      <p:sp>
        <p:nvSpPr>
          <p:cNvPr id="6" name="Slide Number Placeholder 5">
            <a:extLst>
              <a:ext uri="{FF2B5EF4-FFF2-40B4-BE49-F238E27FC236}">
                <a16:creationId xmlns:a16="http://schemas.microsoft.com/office/drawing/2014/main" id="{20061925-22D2-47A0-A07A-9FE1B558F778}"/>
              </a:ext>
            </a:extLst>
          </p:cNvPr>
          <p:cNvSpPr>
            <a:spLocks noGrp="1"/>
          </p:cNvSpPr>
          <p:nvPr>
            <p:ph type="sldNum" sz="quarter" idx="12"/>
          </p:nvPr>
        </p:nvSpPr>
        <p:spPr/>
        <p:txBody>
          <a:bodyPr/>
          <a:lstStyle/>
          <a:p>
            <a:fld id="{E3CD9948-29F1-4AF7-A146-84FE868AC15F}" type="slidenum">
              <a:rPr lang="en-IN" smtClean="0"/>
              <a:t>‹#›</a:t>
            </a:fld>
            <a:endParaRPr lang="en-IN"/>
          </a:p>
        </p:txBody>
      </p:sp>
    </p:spTree>
    <p:extLst>
      <p:ext uri="{BB962C8B-B14F-4D97-AF65-F5344CB8AC3E}">
        <p14:creationId xmlns:p14="http://schemas.microsoft.com/office/powerpoint/2010/main" val="591163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A3AD5B-B79E-4ABF-8284-E111801923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C1CE4D-8867-46B8-8E17-8C3B732AA4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C85389-D147-45EE-9E3E-6ABD9A49D715}"/>
              </a:ext>
            </a:extLst>
          </p:cNvPr>
          <p:cNvSpPr>
            <a:spLocks noGrp="1"/>
          </p:cNvSpPr>
          <p:nvPr>
            <p:ph type="dt" sz="half" idx="10"/>
          </p:nvPr>
        </p:nvSpPr>
        <p:spPr/>
        <p:txBody>
          <a:bodyPr/>
          <a:lstStyle/>
          <a:p>
            <a:fld id="{4C1D8B8A-6EB8-49AA-AE3B-17E06E02BC84}" type="datetime1">
              <a:rPr lang="en-IN" smtClean="0"/>
              <a:t>24-08-2020</a:t>
            </a:fld>
            <a:endParaRPr lang="en-IN"/>
          </a:p>
        </p:txBody>
      </p:sp>
      <p:sp>
        <p:nvSpPr>
          <p:cNvPr id="5" name="Footer Placeholder 4">
            <a:extLst>
              <a:ext uri="{FF2B5EF4-FFF2-40B4-BE49-F238E27FC236}">
                <a16:creationId xmlns:a16="http://schemas.microsoft.com/office/drawing/2014/main" id="{61B31949-CC1B-46AF-A62A-8DE8DDFB8E8B}"/>
              </a:ext>
            </a:extLst>
          </p:cNvPr>
          <p:cNvSpPr>
            <a:spLocks noGrp="1"/>
          </p:cNvSpPr>
          <p:nvPr>
            <p:ph type="ftr" sz="quarter" idx="11"/>
          </p:nvPr>
        </p:nvSpPr>
        <p:spPr/>
        <p:txBody>
          <a:bodyPr/>
          <a:lstStyle/>
          <a:p>
            <a:r>
              <a:rPr lang="en-IN"/>
              <a:t>VESIM</a:t>
            </a:r>
          </a:p>
        </p:txBody>
      </p:sp>
      <p:sp>
        <p:nvSpPr>
          <p:cNvPr id="6" name="Slide Number Placeholder 5">
            <a:extLst>
              <a:ext uri="{FF2B5EF4-FFF2-40B4-BE49-F238E27FC236}">
                <a16:creationId xmlns:a16="http://schemas.microsoft.com/office/drawing/2014/main" id="{CEA27DCC-C98B-4822-8F25-14FD7CD0FF89}"/>
              </a:ext>
            </a:extLst>
          </p:cNvPr>
          <p:cNvSpPr>
            <a:spLocks noGrp="1"/>
          </p:cNvSpPr>
          <p:nvPr>
            <p:ph type="sldNum" sz="quarter" idx="12"/>
          </p:nvPr>
        </p:nvSpPr>
        <p:spPr/>
        <p:txBody>
          <a:bodyPr/>
          <a:lstStyle/>
          <a:p>
            <a:fld id="{E3CD9948-29F1-4AF7-A146-84FE868AC15F}" type="slidenum">
              <a:rPr lang="en-IN" smtClean="0"/>
              <a:t>‹#›</a:t>
            </a:fld>
            <a:endParaRPr lang="en-IN"/>
          </a:p>
        </p:txBody>
      </p:sp>
    </p:spTree>
    <p:extLst>
      <p:ext uri="{BB962C8B-B14F-4D97-AF65-F5344CB8AC3E}">
        <p14:creationId xmlns:p14="http://schemas.microsoft.com/office/powerpoint/2010/main" val="2701566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C06DE-F460-4E39-AA2B-77A8F8C77D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3D5F08-CC1F-4E74-B712-C1FE36977A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74EE61-066F-4702-99FE-6139B93192FB}"/>
              </a:ext>
            </a:extLst>
          </p:cNvPr>
          <p:cNvSpPr>
            <a:spLocks noGrp="1"/>
          </p:cNvSpPr>
          <p:nvPr>
            <p:ph type="dt" sz="half" idx="10"/>
          </p:nvPr>
        </p:nvSpPr>
        <p:spPr/>
        <p:txBody>
          <a:bodyPr/>
          <a:lstStyle/>
          <a:p>
            <a:fld id="{055B4920-5E28-4D75-95B2-32F583A9EFE2}" type="datetime1">
              <a:rPr lang="en-IN" smtClean="0"/>
              <a:t>24-08-2020</a:t>
            </a:fld>
            <a:endParaRPr lang="en-IN"/>
          </a:p>
        </p:txBody>
      </p:sp>
      <p:sp>
        <p:nvSpPr>
          <p:cNvPr id="5" name="Footer Placeholder 4">
            <a:extLst>
              <a:ext uri="{FF2B5EF4-FFF2-40B4-BE49-F238E27FC236}">
                <a16:creationId xmlns:a16="http://schemas.microsoft.com/office/drawing/2014/main" id="{4EF10398-799C-4F62-83F8-2EFC9F07DFFF}"/>
              </a:ext>
            </a:extLst>
          </p:cNvPr>
          <p:cNvSpPr>
            <a:spLocks noGrp="1"/>
          </p:cNvSpPr>
          <p:nvPr>
            <p:ph type="ftr" sz="quarter" idx="11"/>
          </p:nvPr>
        </p:nvSpPr>
        <p:spPr/>
        <p:txBody>
          <a:bodyPr/>
          <a:lstStyle/>
          <a:p>
            <a:r>
              <a:rPr lang="en-IN"/>
              <a:t>VESIM</a:t>
            </a:r>
          </a:p>
        </p:txBody>
      </p:sp>
      <p:sp>
        <p:nvSpPr>
          <p:cNvPr id="6" name="Slide Number Placeholder 5">
            <a:extLst>
              <a:ext uri="{FF2B5EF4-FFF2-40B4-BE49-F238E27FC236}">
                <a16:creationId xmlns:a16="http://schemas.microsoft.com/office/drawing/2014/main" id="{1F5191FC-2043-41F1-80CD-1FA5A6A4AF3F}"/>
              </a:ext>
            </a:extLst>
          </p:cNvPr>
          <p:cNvSpPr>
            <a:spLocks noGrp="1"/>
          </p:cNvSpPr>
          <p:nvPr>
            <p:ph type="sldNum" sz="quarter" idx="12"/>
          </p:nvPr>
        </p:nvSpPr>
        <p:spPr/>
        <p:txBody>
          <a:bodyPr/>
          <a:lstStyle/>
          <a:p>
            <a:fld id="{E3CD9948-29F1-4AF7-A146-84FE868AC15F}" type="slidenum">
              <a:rPr lang="en-IN" smtClean="0"/>
              <a:t>‹#›</a:t>
            </a:fld>
            <a:endParaRPr lang="en-IN"/>
          </a:p>
        </p:txBody>
      </p:sp>
    </p:spTree>
    <p:extLst>
      <p:ext uri="{BB962C8B-B14F-4D97-AF65-F5344CB8AC3E}">
        <p14:creationId xmlns:p14="http://schemas.microsoft.com/office/powerpoint/2010/main" val="4068765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AD9D2-5EA4-49CE-84F2-EFDB9087A5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91B2B98-337C-4F52-A0C5-0943400A37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AE9C54-948A-472D-9E70-A9933361BBCB}"/>
              </a:ext>
            </a:extLst>
          </p:cNvPr>
          <p:cNvSpPr>
            <a:spLocks noGrp="1"/>
          </p:cNvSpPr>
          <p:nvPr>
            <p:ph type="dt" sz="half" idx="10"/>
          </p:nvPr>
        </p:nvSpPr>
        <p:spPr/>
        <p:txBody>
          <a:bodyPr/>
          <a:lstStyle/>
          <a:p>
            <a:fld id="{4D3BBFAB-B079-4464-B7B2-F0E139188560}" type="datetime1">
              <a:rPr lang="en-IN" smtClean="0"/>
              <a:t>24-08-2020</a:t>
            </a:fld>
            <a:endParaRPr lang="en-IN"/>
          </a:p>
        </p:txBody>
      </p:sp>
      <p:sp>
        <p:nvSpPr>
          <p:cNvPr id="5" name="Footer Placeholder 4">
            <a:extLst>
              <a:ext uri="{FF2B5EF4-FFF2-40B4-BE49-F238E27FC236}">
                <a16:creationId xmlns:a16="http://schemas.microsoft.com/office/drawing/2014/main" id="{A0BA0D66-94CB-4857-B642-66BF921C408B}"/>
              </a:ext>
            </a:extLst>
          </p:cNvPr>
          <p:cNvSpPr>
            <a:spLocks noGrp="1"/>
          </p:cNvSpPr>
          <p:nvPr>
            <p:ph type="ftr" sz="quarter" idx="11"/>
          </p:nvPr>
        </p:nvSpPr>
        <p:spPr/>
        <p:txBody>
          <a:bodyPr/>
          <a:lstStyle/>
          <a:p>
            <a:r>
              <a:rPr lang="en-IN"/>
              <a:t>VESIM</a:t>
            </a:r>
          </a:p>
        </p:txBody>
      </p:sp>
      <p:sp>
        <p:nvSpPr>
          <p:cNvPr id="6" name="Slide Number Placeholder 5">
            <a:extLst>
              <a:ext uri="{FF2B5EF4-FFF2-40B4-BE49-F238E27FC236}">
                <a16:creationId xmlns:a16="http://schemas.microsoft.com/office/drawing/2014/main" id="{03F93A1D-03E3-406E-8002-C99E0BE2691D}"/>
              </a:ext>
            </a:extLst>
          </p:cNvPr>
          <p:cNvSpPr>
            <a:spLocks noGrp="1"/>
          </p:cNvSpPr>
          <p:nvPr>
            <p:ph type="sldNum" sz="quarter" idx="12"/>
          </p:nvPr>
        </p:nvSpPr>
        <p:spPr/>
        <p:txBody>
          <a:bodyPr/>
          <a:lstStyle/>
          <a:p>
            <a:fld id="{E3CD9948-29F1-4AF7-A146-84FE868AC15F}" type="slidenum">
              <a:rPr lang="en-IN" smtClean="0"/>
              <a:t>‹#›</a:t>
            </a:fld>
            <a:endParaRPr lang="en-IN"/>
          </a:p>
        </p:txBody>
      </p:sp>
    </p:spTree>
    <p:extLst>
      <p:ext uri="{BB962C8B-B14F-4D97-AF65-F5344CB8AC3E}">
        <p14:creationId xmlns:p14="http://schemas.microsoft.com/office/powerpoint/2010/main" val="2630661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93D3C-F834-4CE0-A656-C7943CB0D2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1FCF25-CB11-4EA4-B614-A32ECC131E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DEE460-EF02-4478-9B8A-BDC3FDC975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B9CE01-112C-46A3-B2CB-CDD80C391E44}"/>
              </a:ext>
            </a:extLst>
          </p:cNvPr>
          <p:cNvSpPr>
            <a:spLocks noGrp="1"/>
          </p:cNvSpPr>
          <p:nvPr>
            <p:ph type="dt" sz="half" idx="10"/>
          </p:nvPr>
        </p:nvSpPr>
        <p:spPr/>
        <p:txBody>
          <a:bodyPr/>
          <a:lstStyle/>
          <a:p>
            <a:fld id="{158776FE-1049-48DD-8A72-4D125F6607EF}" type="datetime1">
              <a:rPr lang="en-IN" smtClean="0"/>
              <a:t>24-08-2020</a:t>
            </a:fld>
            <a:endParaRPr lang="en-IN"/>
          </a:p>
        </p:txBody>
      </p:sp>
      <p:sp>
        <p:nvSpPr>
          <p:cNvPr id="6" name="Footer Placeholder 5">
            <a:extLst>
              <a:ext uri="{FF2B5EF4-FFF2-40B4-BE49-F238E27FC236}">
                <a16:creationId xmlns:a16="http://schemas.microsoft.com/office/drawing/2014/main" id="{D78DDF27-5C65-4983-8C0E-9953A223810F}"/>
              </a:ext>
            </a:extLst>
          </p:cNvPr>
          <p:cNvSpPr>
            <a:spLocks noGrp="1"/>
          </p:cNvSpPr>
          <p:nvPr>
            <p:ph type="ftr" sz="quarter" idx="11"/>
          </p:nvPr>
        </p:nvSpPr>
        <p:spPr/>
        <p:txBody>
          <a:bodyPr/>
          <a:lstStyle/>
          <a:p>
            <a:r>
              <a:rPr lang="en-IN"/>
              <a:t>VESIM</a:t>
            </a:r>
          </a:p>
        </p:txBody>
      </p:sp>
      <p:sp>
        <p:nvSpPr>
          <p:cNvPr id="7" name="Slide Number Placeholder 6">
            <a:extLst>
              <a:ext uri="{FF2B5EF4-FFF2-40B4-BE49-F238E27FC236}">
                <a16:creationId xmlns:a16="http://schemas.microsoft.com/office/drawing/2014/main" id="{EDE0A677-66C8-4C73-8BB7-1A9091705C12}"/>
              </a:ext>
            </a:extLst>
          </p:cNvPr>
          <p:cNvSpPr>
            <a:spLocks noGrp="1"/>
          </p:cNvSpPr>
          <p:nvPr>
            <p:ph type="sldNum" sz="quarter" idx="12"/>
          </p:nvPr>
        </p:nvSpPr>
        <p:spPr/>
        <p:txBody>
          <a:bodyPr/>
          <a:lstStyle/>
          <a:p>
            <a:fld id="{E3CD9948-29F1-4AF7-A146-84FE868AC15F}" type="slidenum">
              <a:rPr lang="en-IN" smtClean="0"/>
              <a:t>‹#›</a:t>
            </a:fld>
            <a:endParaRPr lang="en-IN"/>
          </a:p>
        </p:txBody>
      </p:sp>
    </p:spTree>
    <p:extLst>
      <p:ext uri="{BB962C8B-B14F-4D97-AF65-F5344CB8AC3E}">
        <p14:creationId xmlns:p14="http://schemas.microsoft.com/office/powerpoint/2010/main" val="3248935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B88E7-D80F-46A9-8B8A-0C95B948DA6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69A5A4-7C58-45F8-97EF-2AF044C15D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FE310-DF54-4A9A-A7F9-E288D7C2BD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7D03F3-910F-458C-9F3B-3C7733CF7E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D9196B-34CC-4821-AD30-BC925AFFF0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3BF6DC6-B5CE-4062-BFCA-69AC323E6688}"/>
              </a:ext>
            </a:extLst>
          </p:cNvPr>
          <p:cNvSpPr>
            <a:spLocks noGrp="1"/>
          </p:cNvSpPr>
          <p:nvPr>
            <p:ph type="dt" sz="half" idx="10"/>
          </p:nvPr>
        </p:nvSpPr>
        <p:spPr/>
        <p:txBody>
          <a:bodyPr/>
          <a:lstStyle/>
          <a:p>
            <a:fld id="{7C40DEEA-3604-466A-AEC9-5CD6E34EC118}" type="datetime1">
              <a:rPr lang="en-IN" smtClean="0"/>
              <a:t>24-08-2020</a:t>
            </a:fld>
            <a:endParaRPr lang="en-IN"/>
          </a:p>
        </p:txBody>
      </p:sp>
      <p:sp>
        <p:nvSpPr>
          <p:cNvPr id="8" name="Footer Placeholder 7">
            <a:extLst>
              <a:ext uri="{FF2B5EF4-FFF2-40B4-BE49-F238E27FC236}">
                <a16:creationId xmlns:a16="http://schemas.microsoft.com/office/drawing/2014/main" id="{A2863771-F0A1-44EE-910E-B43BB4A16382}"/>
              </a:ext>
            </a:extLst>
          </p:cNvPr>
          <p:cNvSpPr>
            <a:spLocks noGrp="1"/>
          </p:cNvSpPr>
          <p:nvPr>
            <p:ph type="ftr" sz="quarter" idx="11"/>
          </p:nvPr>
        </p:nvSpPr>
        <p:spPr/>
        <p:txBody>
          <a:bodyPr/>
          <a:lstStyle/>
          <a:p>
            <a:r>
              <a:rPr lang="en-IN"/>
              <a:t>VESIM</a:t>
            </a:r>
          </a:p>
        </p:txBody>
      </p:sp>
      <p:sp>
        <p:nvSpPr>
          <p:cNvPr id="9" name="Slide Number Placeholder 8">
            <a:extLst>
              <a:ext uri="{FF2B5EF4-FFF2-40B4-BE49-F238E27FC236}">
                <a16:creationId xmlns:a16="http://schemas.microsoft.com/office/drawing/2014/main" id="{97C93389-EC27-47B1-90E0-E2E488BDE388}"/>
              </a:ext>
            </a:extLst>
          </p:cNvPr>
          <p:cNvSpPr>
            <a:spLocks noGrp="1"/>
          </p:cNvSpPr>
          <p:nvPr>
            <p:ph type="sldNum" sz="quarter" idx="12"/>
          </p:nvPr>
        </p:nvSpPr>
        <p:spPr/>
        <p:txBody>
          <a:bodyPr/>
          <a:lstStyle/>
          <a:p>
            <a:fld id="{E3CD9948-29F1-4AF7-A146-84FE868AC15F}" type="slidenum">
              <a:rPr lang="en-IN" smtClean="0"/>
              <a:t>‹#›</a:t>
            </a:fld>
            <a:endParaRPr lang="en-IN"/>
          </a:p>
        </p:txBody>
      </p:sp>
    </p:spTree>
    <p:extLst>
      <p:ext uri="{BB962C8B-B14F-4D97-AF65-F5344CB8AC3E}">
        <p14:creationId xmlns:p14="http://schemas.microsoft.com/office/powerpoint/2010/main" val="1304817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2C577-260C-49A8-A1F1-7806A3A01E7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C99F85D-A509-4353-B7B3-7489910486F9}"/>
              </a:ext>
            </a:extLst>
          </p:cNvPr>
          <p:cNvSpPr>
            <a:spLocks noGrp="1"/>
          </p:cNvSpPr>
          <p:nvPr>
            <p:ph type="dt" sz="half" idx="10"/>
          </p:nvPr>
        </p:nvSpPr>
        <p:spPr/>
        <p:txBody>
          <a:bodyPr/>
          <a:lstStyle/>
          <a:p>
            <a:fld id="{E1A9C0C2-308C-4867-8A40-DC60BAB9FFA7}" type="datetime1">
              <a:rPr lang="en-IN" smtClean="0"/>
              <a:t>24-08-2020</a:t>
            </a:fld>
            <a:endParaRPr lang="en-IN"/>
          </a:p>
        </p:txBody>
      </p:sp>
      <p:sp>
        <p:nvSpPr>
          <p:cNvPr id="4" name="Footer Placeholder 3">
            <a:extLst>
              <a:ext uri="{FF2B5EF4-FFF2-40B4-BE49-F238E27FC236}">
                <a16:creationId xmlns:a16="http://schemas.microsoft.com/office/drawing/2014/main" id="{5D804086-6B2A-4279-B3F8-261A18CCD199}"/>
              </a:ext>
            </a:extLst>
          </p:cNvPr>
          <p:cNvSpPr>
            <a:spLocks noGrp="1"/>
          </p:cNvSpPr>
          <p:nvPr>
            <p:ph type="ftr" sz="quarter" idx="11"/>
          </p:nvPr>
        </p:nvSpPr>
        <p:spPr/>
        <p:txBody>
          <a:bodyPr/>
          <a:lstStyle/>
          <a:p>
            <a:r>
              <a:rPr lang="en-IN"/>
              <a:t>VESIM</a:t>
            </a:r>
          </a:p>
        </p:txBody>
      </p:sp>
      <p:sp>
        <p:nvSpPr>
          <p:cNvPr id="5" name="Slide Number Placeholder 4">
            <a:extLst>
              <a:ext uri="{FF2B5EF4-FFF2-40B4-BE49-F238E27FC236}">
                <a16:creationId xmlns:a16="http://schemas.microsoft.com/office/drawing/2014/main" id="{1A9CCB82-CC20-45C4-9015-2A86869F3275}"/>
              </a:ext>
            </a:extLst>
          </p:cNvPr>
          <p:cNvSpPr>
            <a:spLocks noGrp="1"/>
          </p:cNvSpPr>
          <p:nvPr>
            <p:ph type="sldNum" sz="quarter" idx="12"/>
          </p:nvPr>
        </p:nvSpPr>
        <p:spPr/>
        <p:txBody>
          <a:bodyPr/>
          <a:lstStyle/>
          <a:p>
            <a:fld id="{E3CD9948-29F1-4AF7-A146-84FE868AC15F}" type="slidenum">
              <a:rPr lang="en-IN" smtClean="0"/>
              <a:t>‹#›</a:t>
            </a:fld>
            <a:endParaRPr lang="en-IN"/>
          </a:p>
        </p:txBody>
      </p:sp>
    </p:spTree>
    <p:extLst>
      <p:ext uri="{BB962C8B-B14F-4D97-AF65-F5344CB8AC3E}">
        <p14:creationId xmlns:p14="http://schemas.microsoft.com/office/powerpoint/2010/main" val="1510233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6B355C-9B19-4154-8069-140366A05D90}"/>
              </a:ext>
            </a:extLst>
          </p:cNvPr>
          <p:cNvSpPr>
            <a:spLocks noGrp="1"/>
          </p:cNvSpPr>
          <p:nvPr>
            <p:ph type="dt" sz="half" idx="10"/>
          </p:nvPr>
        </p:nvSpPr>
        <p:spPr/>
        <p:txBody>
          <a:bodyPr/>
          <a:lstStyle/>
          <a:p>
            <a:fld id="{68970F1D-5FE0-480E-87E0-99DD11168B1F}" type="datetime1">
              <a:rPr lang="en-IN" smtClean="0"/>
              <a:t>24-08-2020</a:t>
            </a:fld>
            <a:endParaRPr lang="en-IN"/>
          </a:p>
        </p:txBody>
      </p:sp>
      <p:sp>
        <p:nvSpPr>
          <p:cNvPr id="3" name="Footer Placeholder 2">
            <a:extLst>
              <a:ext uri="{FF2B5EF4-FFF2-40B4-BE49-F238E27FC236}">
                <a16:creationId xmlns:a16="http://schemas.microsoft.com/office/drawing/2014/main" id="{7811E499-DE70-41D2-A908-753F87AF250E}"/>
              </a:ext>
            </a:extLst>
          </p:cNvPr>
          <p:cNvSpPr>
            <a:spLocks noGrp="1"/>
          </p:cNvSpPr>
          <p:nvPr>
            <p:ph type="ftr" sz="quarter" idx="11"/>
          </p:nvPr>
        </p:nvSpPr>
        <p:spPr/>
        <p:txBody>
          <a:bodyPr/>
          <a:lstStyle/>
          <a:p>
            <a:r>
              <a:rPr lang="en-IN"/>
              <a:t>VESIM</a:t>
            </a:r>
          </a:p>
        </p:txBody>
      </p:sp>
      <p:sp>
        <p:nvSpPr>
          <p:cNvPr id="4" name="Slide Number Placeholder 3">
            <a:extLst>
              <a:ext uri="{FF2B5EF4-FFF2-40B4-BE49-F238E27FC236}">
                <a16:creationId xmlns:a16="http://schemas.microsoft.com/office/drawing/2014/main" id="{9875DE57-65F7-4698-9D14-2F2D636443AF}"/>
              </a:ext>
            </a:extLst>
          </p:cNvPr>
          <p:cNvSpPr>
            <a:spLocks noGrp="1"/>
          </p:cNvSpPr>
          <p:nvPr>
            <p:ph type="sldNum" sz="quarter" idx="12"/>
          </p:nvPr>
        </p:nvSpPr>
        <p:spPr/>
        <p:txBody>
          <a:bodyPr/>
          <a:lstStyle/>
          <a:p>
            <a:fld id="{E3CD9948-29F1-4AF7-A146-84FE868AC15F}" type="slidenum">
              <a:rPr lang="en-IN" smtClean="0"/>
              <a:t>‹#›</a:t>
            </a:fld>
            <a:endParaRPr lang="en-IN"/>
          </a:p>
        </p:txBody>
      </p:sp>
    </p:spTree>
    <p:extLst>
      <p:ext uri="{BB962C8B-B14F-4D97-AF65-F5344CB8AC3E}">
        <p14:creationId xmlns:p14="http://schemas.microsoft.com/office/powerpoint/2010/main" val="517337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BD339-BBDA-4103-BC33-F5A2F1D7F5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FE154D2-AB5B-4EA6-88B0-E898DF0D71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C92C6A5-65D5-45BB-A885-2578C4E499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0F4350-BE2B-4847-B6CA-12E34924A7F2}"/>
              </a:ext>
            </a:extLst>
          </p:cNvPr>
          <p:cNvSpPr>
            <a:spLocks noGrp="1"/>
          </p:cNvSpPr>
          <p:nvPr>
            <p:ph type="dt" sz="half" idx="10"/>
          </p:nvPr>
        </p:nvSpPr>
        <p:spPr/>
        <p:txBody>
          <a:bodyPr/>
          <a:lstStyle/>
          <a:p>
            <a:fld id="{F1A50EDA-D742-4C50-AF57-FCC0ED30B5F1}" type="datetime1">
              <a:rPr lang="en-IN" smtClean="0"/>
              <a:t>24-08-2020</a:t>
            </a:fld>
            <a:endParaRPr lang="en-IN"/>
          </a:p>
        </p:txBody>
      </p:sp>
      <p:sp>
        <p:nvSpPr>
          <p:cNvPr id="6" name="Footer Placeholder 5">
            <a:extLst>
              <a:ext uri="{FF2B5EF4-FFF2-40B4-BE49-F238E27FC236}">
                <a16:creationId xmlns:a16="http://schemas.microsoft.com/office/drawing/2014/main" id="{9A0A08EA-E415-4AA9-87BA-CD7DAB810F27}"/>
              </a:ext>
            </a:extLst>
          </p:cNvPr>
          <p:cNvSpPr>
            <a:spLocks noGrp="1"/>
          </p:cNvSpPr>
          <p:nvPr>
            <p:ph type="ftr" sz="quarter" idx="11"/>
          </p:nvPr>
        </p:nvSpPr>
        <p:spPr/>
        <p:txBody>
          <a:bodyPr/>
          <a:lstStyle/>
          <a:p>
            <a:r>
              <a:rPr lang="en-IN"/>
              <a:t>VESIM</a:t>
            </a:r>
          </a:p>
        </p:txBody>
      </p:sp>
      <p:sp>
        <p:nvSpPr>
          <p:cNvPr id="7" name="Slide Number Placeholder 6">
            <a:extLst>
              <a:ext uri="{FF2B5EF4-FFF2-40B4-BE49-F238E27FC236}">
                <a16:creationId xmlns:a16="http://schemas.microsoft.com/office/drawing/2014/main" id="{5CEE1EAA-EED4-4BA7-8500-87CBC18AAC57}"/>
              </a:ext>
            </a:extLst>
          </p:cNvPr>
          <p:cNvSpPr>
            <a:spLocks noGrp="1"/>
          </p:cNvSpPr>
          <p:nvPr>
            <p:ph type="sldNum" sz="quarter" idx="12"/>
          </p:nvPr>
        </p:nvSpPr>
        <p:spPr/>
        <p:txBody>
          <a:bodyPr/>
          <a:lstStyle/>
          <a:p>
            <a:fld id="{E3CD9948-29F1-4AF7-A146-84FE868AC15F}" type="slidenum">
              <a:rPr lang="en-IN" smtClean="0"/>
              <a:t>‹#›</a:t>
            </a:fld>
            <a:endParaRPr lang="en-IN"/>
          </a:p>
        </p:txBody>
      </p:sp>
    </p:spTree>
    <p:extLst>
      <p:ext uri="{BB962C8B-B14F-4D97-AF65-F5344CB8AC3E}">
        <p14:creationId xmlns:p14="http://schemas.microsoft.com/office/powerpoint/2010/main" val="366709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4AEDE-7FE9-4767-A085-D8D0A54C8B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AA2001-A5E4-44FD-A829-65F76B979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D6216B5-6426-4B53-B7B6-29F0611561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1036FF-AABF-411C-AF10-88EAABAAC5FD}"/>
              </a:ext>
            </a:extLst>
          </p:cNvPr>
          <p:cNvSpPr>
            <a:spLocks noGrp="1"/>
          </p:cNvSpPr>
          <p:nvPr>
            <p:ph type="dt" sz="half" idx="10"/>
          </p:nvPr>
        </p:nvSpPr>
        <p:spPr/>
        <p:txBody>
          <a:bodyPr/>
          <a:lstStyle/>
          <a:p>
            <a:fld id="{631442E6-D1ED-45B7-B4DF-33F4BA9F110F}" type="datetime1">
              <a:rPr lang="en-IN" smtClean="0"/>
              <a:t>24-08-2020</a:t>
            </a:fld>
            <a:endParaRPr lang="en-IN"/>
          </a:p>
        </p:txBody>
      </p:sp>
      <p:sp>
        <p:nvSpPr>
          <p:cNvPr id="6" name="Footer Placeholder 5">
            <a:extLst>
              <a:ext uri="{FF2B5EF4-FFF2-40B4-BE49-F238E27FC236}">
                <a16:creationId xmlns:a16="http://schemas.microsoft.com/office/drawing/2014/main" id="{3052DE56-C1A5-4014-B7EA-5F963E8A63E0}"/>
              </a:ext>
            </a:extLst>
          </p:cNvPr>
          <p:cNvSpPr>
            <a:spLocks noGrp="1"/>
          </p:cNvSpPr>
          <p:nvPr>
            <p:ph type="ftr" sz="quarter" idx="11"/>
          </p:nvPr>
        </p:nvSpPr>
        <p:spPr/>
        <p:txBody>
          <a:bodyPr/>
          <a:lstStyle/>
          <a:p>
            <a:r>
              <a:rPr lang="en-IN"/>
              <a:t>VESIM</a:t>
            </a:r>
          </a:p>
        </p:txBody>
      </p:sp>
      <p:sp>
        <p:nvSpPr>
          <p:cNvPr id="7" name="Slide Number Placeholder 6">
            <a:extLst>
              <a:ext uri="{FF2B5EF4-FFF2-40B4-BE49-F238E27FC236}">
                <a16:creationId xmlns:a16="http://schemas.microsoft.com/office/drawing/2014/main" id="{7916F744-399E-4FDD-9DC0-96DA8E29B311}"/>
              </a:ext>
            </a:extLst>
          </p:cNvPr>
          <p:cNvSpPr>
            <a:spLocks noGrp="1"/>
          </p:cNvSpPr>
          <p:nvPr>
            <p:ph type="sldNum" sz="quarter" idx="12"/>
          </p:nvPr>
        </p:nvSpPr>
        <p:spPr/>
        <p:txBody>
          <a:bodyPr/>
          <a:lstStyle/>
          <a:p>
            <a:fld id="{E3CD9948-29F1-4AF7-A146-84FE868AC15F}" type="slidenum">
              <a:rPr lang="en-IN" smtClean="0"/>
              <a:t>‹#›</a:t>
            </a:fld>
            <a:endParaRPr lang="en-IN"/>
          </a:p>
        </p:txBody>
      </p:sp>
    </p:spTree>
    <p:extLst>
      <p:ext uri="{BB962C8B-B14F-4D97-AF65-F5344CB8AC3E}">
        <p14:creationId xmlns:p14="http://schemas.microsoft.com/office/powerpoint/2010/main" val="2755285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B49B7B-CCDA-46D1-B1E6-53B2EAD002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C747A1-2718-4769-B6AB-D8EBFC89FA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FB5F3E-B0CD-46CF-82F7-283213319A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22FC22-06E7-4786-86CA-32866229E3CA}" type="datetime1">
              <a:rPr lang="en-IN" smtClean="0"/>
              <a:t>24-08-2020</a:t>
            </a:fld>
            <a:endParaRPr lang="en-IN"/>
          </a:p>
        </p:txBody>
      </p:sp>
      <p:sp>
        <p:nvSpPr>
          <p:cNvPr id="5" name="Footer Placeholder 4">
            <a:extLst>
              <a:ext uri="{FF2B5EF4-FFF2-40B4-BE49-F238E27FC236}">
                <a16:creationId xmlns:a16="http://schemas.microsoft.com/office/drawing/2014/main" id="{A3E719EA-54E8-402C-A04E-E27E0DEC3E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VESIM</a:t>
            </a:r>
          </a:p>
        </p:txBody>
      </p:sp>
      <p:sp>
        <p:nvSpPr>
          <p:cNvPr id="6" name="Slide Number Placeholder 5">
            <a:extLst>
              <a:ext uri="{FF2B5EF4-FFF2-40B4-BE49-F238E27FC236}">
                <a16:creationId xmlns:a16="http://schemas.microsoft.com/office/drawing/2014/main" id="{C94D3A0D-7016-45F5-B6BF-73EBA9FD6F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CD9948-29F1-4AF7-A146-84FE868AC15F}" type="slidenum">
              <a:rPr lang="en-IN" smtClean="0"/>
              <a:t>‹#›</a:t>
            </a:fld>
            <a:endParaRPr lang="en-IN"/>
          </a:p>
        </p:txBody>
      </p:sp>
    </p:spTree>
    <p:extLst>
      <p:ext uri="{BB962C8B-B14F-4D97-AF65-F5344CB8AC3E}">
        <p14:creationId xmlns:p14="http://schemas.microsoft.com/office/powerpoint/2010/main" val="4283216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927DFB-2FB6-4EC8-909B-55F6DE41B2DF}"/>
              </a:ext>
            </a:extLst>
          </p:cNvPr>
          <p:cNvSpPr txBox="1"/>
          <p:nvPr/>
        </p:nvSpPr>
        <p:spPr>
          <a:xfrm>
            <a:off x="2647531" y="3102183"/>
            <a:ext cx="6928040" cy="2795958"/>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Name:			 Vaibhav Sheth</a:t>
            </a:r>
          </a:p>
          <a:p>
            <a:pPr algn="just">
              <a:lnSpc>
                <a:spcPct val="150000"/>
              </a:lnSpc>
            </a:pPr>
            <a:r>
              <a:rPr lang="en-US" sz="2400" dirty="0">
                <a:latin typeface="Times New Roman" panose="02020603050405020304" pitchFamily="18" charset="0"/>
                <a:cs typeface="Times New Roman" panose="02020603050405020304" pitchFamily="18" charset="0"/>
              </a:rPr>
              <a:t>Roll No:		         177</a:t>
            </a:r>
          </a:p>
          <a:p>
            <a:pPr algn="just">
              <a:lnSpc>
                <a:spcPct val="150000"/>
              </a:lnSpc>
            </a:pPr>
            <a:r>
              <a:rPr lang="en-US" sz="2400" dirty="0">
                <a:latin typeface="Times New Roman" panose="02020603050405020304" pitchFamily="18" charset="0"/>
                <a:cs typeface="Times New Roman" panose="02020603050405020304" pitchFamily="18" charset="0"/>
              </a:rPr>
              <a:t>Room Name: 		       Poppy</a:t>
            </a:r>
          </a:p>
          <a:p>
            <a:pPr algn="just">
              <a:lnSpc>
                <a:spcPct val="150000"/>
              </a:lnSpc>
            </a:pPr>
            <a:r>
              <a:rPr lang="en-US" sz="2400" dirty="0">
                <a:latin typeface="Times New Roman" panose="02020603050405020304" pitchFamily="18" charset="0"/>
                <a:cs typeface="Times New Roman" panose="02020603050405020304" pitchFamily="18" charset="0"/>
              </a:rPr>
              <a:t>Group Name: 	           	    </a:t>
            </a:r>
            <a:r>
              <a:rPr lang="en-US" sz="2400" b="1" dirty="0">
                <a:latin typeface="Times New Roman" panose="02020603050405020304" pitchFamily="18" charset="0"/>
                <a:cs typeface="Times New Roman" panose="02020603050405020304" pitchFamily="18" charset="0"/>
              </a:rPr>
              <a:t>Luminars</a:t>
            </a:r>
          </a:p>
          <a:p>
            <a:pPr algn="just">
              <a:lnSpc>
                <a:spcPct val="150000"/>
              </a:lnSpc>
            </a:pPr>
            <a:r>
              <a:rPr lang="en-US" sz="2400" dirty="0">
                <a:latin typeface="Times New Roman" panose="02020603050405020304" pitchFamily="18" charset="0"/>
                <a:cs typeface="Times New Roman" panose="02020603050405020304" pitchFamily="18" charset="0"/>
              </a:rPr>
              <a:t>Subject:	   Design Thinking &amp; Innovations </a:t>
            </a:r>
            <a:endParaRPr lang="en-IN" sz="2400" dirty="0">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C7D5B918-51D2-4672-ADBD-85163FC1DC17}"/>
              </a:ext>
            </a:extLst>
          </p:cNvPr>
          <p:cNvSpPr>
            <a:spLocks noGrp="1"/>
          </p:cNvSpPr>
          <p:nvPr>
            <p:ph type="ftr" sz="quarter" idx="11"/>
          </p:nvPr>
        </p:nvSpPr>
        <p:spPr/>
        <p:txBody>
          <a:bodyPr/>
          <a:lstStyle/>
          <a:p>
            <a:r>
              <a:rPr lang="en-IN"/>
              <a:t>VESIM</a:t>
            </a:r>
          </a:p>
        </p:txBody>
      </p:sp>
      <p:sp>
        <p:nvSpPr>
          <p:cNvPr id="7" name="Slide Number Placeholder 6">
            <a:extLst>
              <a:ext uri="{FF2B5EF4-FFF2-40B4-BE49-F238E27FC236}">
                <a16:creationId xmlns:a16="http://schemas.microsoft.com/office/drawing/2014/main" id="{4BE5B58F-A567-4220-B3AF-C0031D2DADD4}"/>
              </a:ext>
            </a:extLst>
          </p:cNvPr>
          <p:cNvSpPr>
            <a:spLocks noGrp="1"/>
          </p:cNvSpPr>
          <p:nvPr>
            <p:ph type="sldNum" sz="quarter" idx="12"/>
          </p:nvPr>
        </p:nvSpPr>
        <p:spPr/>
        <p:txBody>
          <a:bodyPr/>
          <a:lstStyle/>
          <a:p>
            <a:fld id="{E3CD9948-29F1-4AF7-A146-84FE868AC15F}" type="slidenum">
              <a:rPr lang="en-IN" smtClean="0"/>
              <a:t>1</a:t>
            </a:fld>
            <a:endParaRPr lang="en-IN"/>
          </a:p>
        </p:txBody>
      </p:sp>
      <p:sp>
        <p:nvSpPr>
          <p:cNvPr id="9" name="Rectangle 8">
            <a:extLst>
              <a:ext uri="{FF2B5EF4-FFF2-40B4-BE49-F238E27FC236}">
                <a16:creationId xmlns:a16="http://schemas.microsoft.com/office/drawing/2014/main" id="{CADA9A55-E655-4E4E-9A9F-B9D7A68880AB}"/>
              </a:ext>
            </a:extLst>
          </p:cNvPr>
          <p:cNvSpPr/>
          <p:nvPr/>
        </p:nvSpPr>
        <p:spPr>
          <a:xfrm>
            <a:off x="139959" y="136525"/>
            <a:ext cx="11943184" cy="658495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01DEEB15-A77D-4D81-809F-88B6CC9E3DF5}"/>
              </a:ext>
            </a:extLst>
          </p:cNvPr>
          <p:cNvSpPr txBox="1"/>
          <p:nvPr/>
        </p:nvSpPr>
        <p:spPr>
          <a:xfrm>
            <a:off x="1331296" y="1438523"/>
            <a:ext cx="9560510" cy="1323439"/>
          </a:xfrm>
          <a:prstGeom prst="rect">
            <a:avLst/>
          </a:prstGeom>
          <a:noFill/>
        </p:spPr>
        <p:txBody>
          <a:bodyPr wrap="square" rtlCol="0">
            <a:spAutoFit/>
          </a:bodyPr>
          <a:lstStyle/>
          <a:p>
            <a:pPr algn="ctr"/>
            <a:r>
              <a:rPr lang="en-IN" sz="4000" b="1" dirty="0">
                <a:solidFill>
                  <a:schemeClr val="accent5">
                    <a:lumMod val="75000"/>
                  </a:schemeClr>
                </a:solidFill>
                <a:latin typeface="Times New Roman" panose="02020603050405020304" pitchFamily="18" charset="0"/>
                <a:cs typeface="Times New Roman" panose="02020603050405020304" pitchFamily="18" charset="0"/>
              </a:rPr>
              <a:t>“Problem faced by Elderly people in bringing their daily needs”</a:t>
            </a:r>
          </a:p>
        </p:txBody>
      </p:sp>
      <p:sp>
        <p:nvSpPr>
          <p:cNvPr id="5" name="TextBox 4">
            <a:extLst>
              <a:ext uri="{FF2B5EF4-FFF2-40B4-BE49-F238E27FC236}">
                <a16:creationId xmlns:a16="http://schemas.microsoft.com/office/drawing/2014/main" id="{4D07D433-C1D5-440B-A93B-EED44D4D699C}"/>
              </a:ext>
            </a:extLst>
          </p:cNvPr>
          <p:cNvSpPr txBox="1"/>
          <p:nvPr/>
        </p:nvSpPr>
        <p:spPr>
          <a:xfrm>
            <a:off x="3581422" y="636637"/>
            <a:ext cx="5060258" cy="461665"/>
          </a:xfrm>
          <a:prstGeom prst="rect">
            <a:avLst/>
          </a:prstGeom>
          <a:noFill/>
        </p:spPr>
        <p:txBody>
          <a:bodyPr wrap="square" rtlCol="0">
            <a:spAutoFit/>
          </a:bodyPr>
          <a:lstStyle/>
          <a:p>
            <a:r>
              <a:rPr lang="en-IN" sz="2400" i="1" dirty="0">
                <a:latin typeface="Times New Roman" panose="02020603050405020304" pitchFamily="18" charset="0"/>
                <a:cs typeface="Times New Roman" panose="02020603050405020304" pitchFamily="18" charset="0"/>
              </a:rPr>
              <a:t>A Problem Statement and Solution on</a:t>
            </a:r>
          </a:p>
        </p:txBody>
      </p:sp>
    </p:spTree>
    <p:extLst>
      <p:ext uri="{BB962C8B-B14F-4D97-AF65-F5344CB8AC3E}">
        <p14:creationId xmlns:p14="http://schemas.microsoft.com/office/powerpoint/2010/main" val="36591294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C7D5B918-51D2-4672-ADBD-85163FC1DC17}"/>
              </a:ext>
            </a:extLst>
          </p:cNvPr>
          <p:cNvSpPr>
            <a:spLocks noGrp="1"/>
          </p:cNvSpPr>
          <p:nvPr>
            <p:ph type="ftr" sz="quarter" idx="11"/>
          </p:nvPr>
        </p:nvSpPr>
        <p:spPr/>
        <p:txBody>
          <a:bodyPr/>
          <a:lstStyle/>
          <a:p>
            <a:r>
              <a:rPr lang="en-IN"/>
              <a:t>VESIM</a:t>
            </a:r>
          </a:p>
        </p:txBody>
      </p:sp>
      <p:sp>
        <p:nvSpPr>
          <p:cNvPr id="7" name="Slide Number Placeholder 6">
            <a:extLst>
              <a:ext uri="{FF2B5EF4-FFF2-40B4-BE49-F238E27FC236}">
                <a16:creationId xmlns:a16="http://schemas.microsoft.com/office/drawing/2014/main" id="{4BE5B58F-A567-4220-B3AF-C0031D2DADD4}"/>
              </a:ext>
            </a:extLst>
          </p:cNvPr>
          <p:cNvSpPr>
            <a:spLocks noGrp="1"/>
          </p:cNvSpPr>
          <p:nvPr>
            <p:ph type="sldNum" sz="quarter" idx="12"/>
          </p:nvPr>
        </p:nvSpPr>
        <p:spPr/>
        <p:txBody>
          <a:bodyPr/>
          <a:lstStyle/>
          <a:p>
            <a:fld id="{E3CD9948-29F1-4AF7-A146-84FE868AC15F}" type="slidenum">
              <a:rPr lang="en-IN" smtClean="0"/>
              <a:t>2</a:t>
            </a:fld>
            <a:endParaRPr lang="en-IN"/>
          </a:p>
        </p:txBody>
      </p:sp>
      <p:sp>
        <p:nvSpPr>
          <p:cNvPr id="9" name="Rectangle 8">
            <a:extLst>
              <a:ext uri="{FF2B5EF4-FFF2-40B4-BE49-F238E27FC236}">
                <a16:creationId xmlns:a16="http://schemas.microsoft.com/office/drawing/2014/main" id="{CADA9A55-E655-4E4E-9A9F-B9D7A68880AB}"/>
              </a:ext>
            </a:extLst>
          </p:cNvPr>
          <p:cNvSpPr/>
          <p:nvPr/>
        </p:nvSpPr>
        <p:spPr>
          <a:xfrm>
            <a:off x="139959" y="136525"/>
            <a:ext cx="11943184" cy="658495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6A63EA65-C24A-4692-AAD5-6EE801AE0281}"/>
              </a:ext>
            </a:extLst>
          </p:cNvPr>
          <p:cNvSpPr txBox="1"/>
          <p:nvPr/>
        </p:nvSpPr>
        <p:spPr>
          <a:xfrm>
            <a:off x="692452" y="613224"/>
            <a:ext cx="9570134" cy="584775"/>
          </a:xfrm>
          <a:prstGeom prst="rect">
            <a:avLst/>
          </a:prstGeom>
          <a:noFill/>
        </p:spPr>
        <p:txBody>
          <a:bodyPr wrap="square" rtlCol="0">
            <a:spAutoFit/>
          </a:bodyPr>
          <a:lstStyle/>
          <a:p>
            <a:r>
              <a:rPr lang="en-IN" sz="3200" i="1" dirty="0">
                <a:solidFill>
                  <a:schemeClr val="accent5">
                    <a:lumMod val="75000"/>
                  </a:schemeClr>
                </a:solidFill>
                <a:latin typeface="Times New Roman" panose="02020603050405020304" pitchFamily="18" charset="0"/>
                <a:cs typeface="Times New Roman" panose="02020603050405020304" pitchFamily="18" charset="0"/>
              </a:rPr>
              <a:t>Empathise: General survey of problem in near areas.*</a:t>
            </a:r>
            <a:endParaRPr lang="en-IN" sz="3200" dirty="0"/>
          </a:p>
        </p:txBody>
      </p:sp>
      <p:cxnSp>
        <p:nvCxnSpPr>
          <p:cNvPr id="6" name="Straight Connector 5">
            <a:extLst>
              <a:ext uri="{FF2B5EF4-FFF2-40B4-BE49-F238E27FC236}">
                <a16:creationId xmlns:a16="http://schemas.microsoft.com/office/drawing/2014/main" id="{78BFC058-E315-4751-80EE-0FF24EA00FA3}"/>
              </a:ext>
            </a:extLst>
          </p:cNvPr>
          <p:cNvCxnSpPr>
            <a:cxnSpLocks/>
          </p:cNvCxnSpPr>
          <p:nvPr/>
        </p:nvCxnSpPr>
        <p:spPr>
          <a:xfrm flipV="1">
            <a:off x="692453" y="1358283"/>
            <a:ext cx="10378002" cy="7990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EA8734E-4963-4D9C-B516-151DC4D928DD}"/>
              </a:ext>
            </a:extLst>
          </p:cNvPr>
          <p:cNvSpPr txBox="1"/>
          <p:nvPr/>
        </p:nvSpPr>
        <p:spPr>
          <a:xfrm>
            <a:off x="692452" y="1674698"/>
            <a:ext cx="11264622" cy="2031325"/>
          </a:xfrm>
          <a:prstGeom prst="rect">
            <a:avLst/>
          </a:prstGeom>
          <a:noFill/>
        </p:spPr>
        <p:txBody>
          <a:bodyPr wrap="none" rtlCol="0">
            <a:spAutoFit/>
          </a:bodyPr>
          <a:lstStyle/>
          <a:p>
            <a:pPr marL="342900" indent="-342900">
              <a:lnSpc>
                <a:spcPct val="20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What is happening?	  </a:t>
            </a:r>
            <a:r>
              <a:rPr lang="en-IN" dirty="0">
                <a:latin typeface="Times New Roman" panose="02020603050405020304" pitchFamily="18" charset="0"/>
                <a:cs typeface="Times New Roman" panose="02020603050405020304" pitchFamily="18" charset="0"/>
              </a:rPr>
              <a:t>--</a:t>
            </a:r>
            <a:r>
              <a:rPr lang="en-IN" sz="1800" dirty="0">
                <a:latin typeface="Times New Roman" panose="02020603050405020304" pitchFamily="18" charset="0"/>
                <a:cs typeface="Times New Roman" panose="02020603050405020304" pitchFamily="18" charset="0"/>
              </a:rPr>
              <a:t>	Old age people are feeling helpless in bringing there daily needs.</a:t>
            </a:r>
          </a:p>
          <a:p>
            <a:pPr marL="342900" indent="-342900">
              <a:lnSpc>
                <a:spcPct val="20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How people is reacting? 	  --	</a:t>
            </a:r>
            <a:r>
              <a:rPr lang="en-IN" dirty="0">
                <a:latin typeface="Times New Roman" panose="02020603050405020304" pitchFamily="18" charset="0"/>
                <a:cs typeface="Times New Roman" panose="02020603050405020304" pitchFamily="18" charset="0"/>
              </a:rPr>
              <a:t>Some neighbours help these people while some ignore them and move on.</a:t>
            </a:r>
            <a:r>
              <a:rPr lang="en-IN" sz="1800" dirty="0">
                <a:latin typeface="Times New Roman" panose="02020603050405020304" pitchFamily="18" charset="0"/>
                <a:cs typeface="Times New Roman" panose="02020603050405020304" pitchFamily="18" charset="0"/>
              </a:rPr>
              <a:t>	</a:t>
            </a:r>
          </a:p>
          <a:p>
            <a:pPr marL="342900" indent="-342900">
              <a:lnSpc>
                <a:spcPct val="20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Why was that reaction?	  --	Peop</a:t>
            </a:r>
            <a:r>
              <a:rPr lang="en-IN" dirty="0">
                <a:latin typeface="Times New Roman" panose="02020603050405020304" pitchFamily="18" charset="0"/>
                <a:cs typeface="Times New Roman" panose="02020603050405020304" pitchFamily="18" charset="0"/>
              </a:rPr>
              <a:t>le who ignore them feels that old people will just ask them </a:t>
            </a:r>
          </a:p>
          <a:p>
            <a:pPr lvl="7"/>
            <a:r>
              <a:rPr lang="en-IN" dirty="0">
                <a:latin typeface="Times New Roman" panose="02020603050405020304" pitchFamily="18" charset="0"/>
                <a:cs typeface="Times New Roman" panose="02020603050405020304" pitchFamily="18" charset="0"/>
              </a:rPr>
              <a:t>  	again and again if they help them once.</a:t>
            </a:r>
            <a:endParaRPr lang="en-IN" dirty="0"/>
          </a:p>
        </p:txBody>
      </p:sp>
      <p:sp>
        <p:nvSpPr>
          <p:cNvPr id="10" name="TextBox 9">
            <a:extLst>
              <a:ext uri="{FF2B5EF4-FFF2-40B4-BE49-F238E27FC236}">
                <a16:creationId xmlns:a16="http://schemas.microsoft.com/office/drawing/2014/main" id="{E44ABF1A-7E5D-4927-8A2D-D57C52ADB0C9}"/>
              </a:ext>
            </a:extLst>
          </p:cNvPr>
          <p:cNvSpPr txBox="1"/>
          <p:nvPr/>
        </p:nvSpPr>
        <p:spPr>
          <a:xfrm>
            <a:off x="266330" y="6090887"/>
            <a:ext cx="10925620" cy="307777"/>
          </a:xfrm>
          <a:prstGeom prst="rect">
            <a:avLst/>
          </a:prstGeom>
          <a:noFill/>
        </p:spPr>
        <p:txBody>
          <a:bodyPr wrap="none" rtlCol="0">
            <a:spAutoFit/>
          </a:bodyPr>
          <a:lstStyle/>
          <a:p>
            <a:r>
              <a:rPr lang="en-IN" sz="1400" b="1" dirty="0"/>
              <a:t>*This survey was done for  20 houses with old age people and 76% of them are living alone. Also there were 40 neighbours around those houses.</a:t>
            </a:r>
          </a:p>
        </p:txBody>
      </p:sp>
      <p:sp>
        <p:nvSpPr>
          <p:cNvPr id="11" name="TextBox 10">
            <a:extLst>
              <a:ext uri="{FF2B5EF4-FFF2-40B4-BE49-F238E27FC236}">
                <a16:creationId xmlns:a16="http://schemas.microsoft.com/office/drawing/2014/main" id="{ADC3F849-2FAE-42A0-8360-403318C19B5E}"/>
              </a:ext>
            </a:extLst>
          </p:cNvPr>
          <p:cNvSpPr txBox="1"/>
          <p:nvPr/>
        </p:nvSpPr>
        <p:spPr>
          <a:xfrm>
            <a:off x="398165" y="4043867"/>
            <a:ext cx="6313353" cy="1200329"/>
          </a:xfrm>
          <a:prstGeom prst="rect">
            <a:avLst/>
          </a:prstGeom>
          <a:noFill/>
        </p:spPr>
        <p:txBody>
          <a:bodyPr wrap="square" rtlCol="0">
            <a:spAutoFit/>
          </a:bodyPr>
          <a:lstStyle/>
          <a:p>
            <a:r>
              <a:rPr lang="en-IN" i="1" dirty="0"/>
              <a:t>We asked neighbours this questions.</a:t>
            </a:r>
          </a:p>
          <a:p>
            <a:endParaRPr lang="en-IN" i="1" dirty="0"/>
          </a:p>
          <a:p>
            <a:r>
              <a:rPr lang="en-IN" i="1" dirty="0"/>
              <a:t>1) Do you consider this as a problem ?</a:t>
            </a:r>
          </a:p>
          <a:p>
            <a:r>
              <a:rPr lang="en-IN" i="1" dirty="0"/>
              <a:t>2) Would you be happy to help elder people in there tough times? </a:t>
            </a:r>
          </a:p>
        </p:txBody>
      </p:sp>
      <p:graphicFrame>
        <p:nvGraphicFramePr>
          <p:cNvPr id="14" name="Chart 13">
            <a:extLst>
              <a:ext uri="{FF2B5EF4-FFF2-40B4-BE49-F238E27FC236}">
                <a16:creationId xmlns:a16="http://schemas.microsoft.com/office/drawing/2014/main" id="{BB75B05F-81A5-4FF3-8F05-CD23DD247D53}"/>
              </a:ext>
            </a:extLst>
          </p:cNvPr>
          <p:cNvGraphicFramePr/>
          <p:nvPr>
            <p:extLst>
              <p:ext uri="{D42A27DB-BD31-4B8C-83A1-F6EECF244321}">
                <p14:modId xmlns:p14="http://schemas.microsoft.com/office/powerpoint/2010/main" val="3550816275"/>
              </p:ext>
            </p:extLst>
          </p:nvPr>
        </p:nvGraphicFramePr>
        <p:xfrm>
          <a:off x="7801746" y="3597270"/>
          <a:ext cx="3552054" cy="2360885"/>
        </p:xfrm>
        <a:graphic>
          <a:graphicData uri="http://schemas.openxmlformats.org/drawingml/2006/chart">
            <c:chart xmlns:c="http://schemas.openxmlformats.org/drawingml/2006/chart" xmlns:r="http://schemas.openxmlformats.org/officeDocument/2006/relationships" r:id="rId2"/>
          </a:graphicData>
        </a:graphic>
      </p:graphicFrame>
      <p:sp>
        <p:nvSpPr>
          <p:cNvPr id="15" name="Arrow: Chevron 14">
            <a:extLst>
              <a:ext uri="{FF2B5EF4-FFF2-40B4-BE49-F238E27FC236}">
                <a16:creationId xmlns:a16="http://schemas.microsoft.com/office/drawing/2014/main" id="{12A1D02D-8273-49D4-A685-3765C2E6E79C}"/>
              </a:ext>
            </a:extLst>
          </p:cNvPr>
          <p:cNvSpPr/>
          <p:nvPr/>
        </p:nvSpPr>
        <p:spPr>
          <a:xfrm>
            <a:off x="6773662" y="4456590"/>
            <a:ext cx="514905" cy="861134"/>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75486052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Graphic spid="14" grpId="0">
        <p:bldAsOne/>
      </p:bldGraphic>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C7D5B918-51D2-4672-ADBD-85163FC1DC17}"/>
              </a:ext>
            </a:extLst>
          </p:cNvPr>
          <p:cNvSpPr>
            <a:spLocks noGrp="1"/>
          </p:cNvSpPr>
          <p:nvPr>
            <p:ph type="ftr" sz="quarter" idx="11"/>
          </p:nvPr>
        </p:nvSpPr>
        <p:spPr/>
        <p:txBody>
          <a:bodyPr/>
          <a:lstStyle/>
          <a:p>
            <a:r>
              <a:rPr lang="en-IN"/>
              <a:t>VESIM</a:t>
            </a:r>
          </a:p>
        </p:txBody>
      </p:sp>
      <p:sp>
        <p:nvSpPr>
          <p:cNvPr id="7" name="Slide Number Placeholder 6">
            <a:extLst>
              <a:ext uri="{FF2B5EF4-FFF2-40B4-BE49-F238E27FC236}">
                <a16:creationId xmlns:a16="http://schemas.microsoft.com/office/drawing/2014/main" id="{4BE5B58F-A567-4220-B3AF-C0031D2DADD4}"/>
              </a:ext>
            </a:extLst>
          </p:cNvPr>
          <p:cNvSpPr>
            <a:spLocks noGrp="1"/>
          </p:cNvSpPr>
          <p:nvPr>
            <p:ph type="sldNum" sz="quarter" idx="12"/>
          </p:nvPr>
        </p:nvSpPr>
        <p:spPr/>
        <p:txBody>
          <a:bodyPr/>
          <a:lstStyle/>
          <a:p>
            <a:fld id="{E3CD9948-29F1-4AF7-A146-84FE868AC15F}" type="slidenum">
              <a:rPr lang="en-IN" smtClean="0"/>
              <a:t>3</a:t>
            </a:fld>
            <a:endParaRPr lang="en-IN"/>
          </a:p>
        </p:txBody>
      </p:sp>
      <p:sp>
        <p:nvSpPr>
          <p:cNvPr id="9" name="Rectangle 8">
            <a:extLst>
              <a:ext uri="{FF2B5EF4-FFF2-40B4-BE49-F238E27FC236}">
                <a16:creationId xmlns:a16="http://schemas.microsoft.com/office/drawing/2014/main" id="{CADA9A55-E655-4E4E-9A9F-B9D7A68880AB}"/>
              </a:ext>
            </a:extLst>
          </p:cNvPr>
          <p:cNvSpPr/>
          <p:nvPr/>
        </p:nvSpPr>
        <p:spPr>
          <a:xfrm>
            <a:off x="139959" y="136525"/>
            <a:ext cx="11943184" cy="658495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6DA69F37-EB1E-481F-AC1F-0EB301D043B8}"/>
              </a:ext>
            </a:extLst>
          </p:cNvPr>
          <p:cNvSpPr txBox="1"/>
          <p:nvPr/>
        </p:nvSpPr>
        <p:spPr>
          <a:xfrm>
            <a:off x="692453" y="1723413"/>
            <a:ext cx="10493406" cy="2554545"/>
          </a:xfrm>
          <a:prstGeom prst="rect">
            <a:avLst/>
          </a:prstGeom>
          <a:noFill/>
        </p:spPr>
        <p:txBody>
          <a:bodyPr wrap="square" rtlCol="0">
            <a:spAutoFit/>
          </a:bodyPr>
          <a:lstStyle/>
          <a:p>
            <a:r>
              <a:rPr lang="en-IN" sz="2000" dirty="0">
                <a:latin typeface="Segoe UI Semibold" panose="020B0702040204020203" pitchFamily="34" charset="0"/>
                <a:cs typeface="Segoe UI Semibold" panose="020B0702040204020203" pitchFamily="34" charset="0"/>
              </a:rPr>
              <a:t>	</a:t>
            </a:r>
            <a:r>
              <a:rPr lang="en-US" sz="2000" dirty="0">
                <a:latin typeface="Segoe UI Semibold" panose="020B0702040204020203" pitchFamily="34" charset="0"/>
                <a:cs typeface="Segoe UI Semibold" panose="020B0702040204020203" pitchFamily="34" charset="0"/>
              </a:rPr>
              <a:t>In our neighborhood there are many old age people living all alone, who doesn’t have any children to look after them, and also they won’t prefer old-age homes, for them bringing groceries for daily needs is bit difficult as they need to walk by themselves a kilometer (which is of course equivalent to running a marathon for them) and bring necessary items or they would have to be dependent on others, also they don’t know nowadays smart technologies by which they can order anything online. So there must be a solution by which they don’t even need to step outside there home and also they can get groceries at there doorsteps.</a:t>
            </a:r>
            <a:endParaRPr lang="en-IN" sz="2000" dirty="0">
              <a:latin typeface="Segoe UI Semibold" panose="020B0702040204020203" pitchFamily="34" charset="0"/>
              <a:cs typeface="Segoe UI Semibold" panose="020B0702040204020203" pitchFamily="34" charset="0"/>
            </a:endParaRPr>
          </a:p>
        </p:txBody>
      </p:sp>
      <p:sp>
        <p:nvSpPr>
          <p:cNvPr id="5" name="TextBox 4">
            <a:extLst>
              <a:ext uri="{FF2B5EF4-FFF2-40B4-BE49-F238E27FC236}">
                <a16:creationId xmlns:a16="http://schemas.microsoft.com/office/drawing/2014/main" id="{2B986495-2F2D-4AFE-8DD8-893BEB6C1F90}"/>
              </a:ext>
            </a:extLst>
          </p:cNvPr>
          <p:cNvSpPr txBox="1"/>
          <p:nvPr/>
        </p:nvSpPr>
        <p:spPr>
          <a:xfrm>
            <a:off x="692453" y="674703"/>
            <a:ext cx="3595456" cy="584775"/>
          </a:xfrm>
          <a:prstGeom prst="rect">
            <a:avLst/>
          </a:prstGeom>
          <a:noFill/>
        </p:spPr>
        <p:txBody>
          <a:bodyPr wrap="square" rtlCol="0">
            <a:spAutoFit/>
          </a:bodyPr>
          <a:lstStyle/>
          <a:p>
            <a:r>
              <a:rPr lang="en-IN" sz="3200" i="1" dirty="0">
                <a:solidFill>
                  <a:schemeClr val="accent5">
                    <a:lumMod val="75000"/>
                  </a:schemeClr>
                </a:solidFill>
                <a:latin typeface="Times New Roman" panose="02020603050405020304" pitchFamily="18" charset="0"/>
                <a:cs typeface="Times New Roman" panose="02020603050405020304" pitchFamily="18" charset="0"/>
              </a:rPr>
              <a:t>Problem Statement</a:t>
            </a:r>
            <a:endParaRPr lang="en-IN" sz="3200" dirty="0"/>
          </a:p>
        </p:txBody>
      </p:sp>
      <p:cxnSp>
        <p:nvCxnSpPr>
          <p:cNvPr id="10" name="Straight Connector 9">
            <a:extLst>
              <a:ext uri="{FF2B5EF4-FFF2-40B4-BE49-F238E27FC236}">
                <a16:creationId xmlns:a16="http://schemas.microsoft.com/office/drawing/2014/main" id="{D0B12EA9-80BF-4788-82D8-AA9AE9196F39}"/>
              </a:ext>
            </a:extLst>
          </p:cNvPr>
          <p:cNvCxnSpPr>
            <a:cxnSpLocks/>
          </p:cNvCxnSpPr>
          <p:nvPr/>
        </p:nvCxnSpPr>
        <p:spPr>
          <a:xfrm flipV="1">
            <a:off x="692453" y="1358283"/>
            <a:ext cx="10378002" cy="7990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9876C98-1A26-4F39-B49A-08840DC5CC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600" y="4625268"/>
            <a:ext cx="1748896" cy="1748896"/>
          </a:xfrm>
          <a:prstGeom prst="rect">
            <a:avLst/>
          </a:prstGeom>
        </p:spPr>
      </p:pic>
      <p:pic>
        <p:nvPicPr>
          <p:cNvPr id="11" name="Picture 10">
            <a:extLst>
              <a:ext uri="{FF2B5EF4-FFF2-40B4-BE49-F238E27FC236}">
                <a16:creationId xmlns:a16="http://schemas.microsoft.com/office/drawing/2014/main" id="{0AF2DF78-0DE9-48CB-B93A-443055EB06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1996" y="4628179"/>
            <a:ext cx="2619375" cy="1743075"/>
          </a:xfrm>
          <a:prstGeom prst="rect">
            <a:avLst/>
          </a:prstGeom>
        </p:spPr>
      </p:pic>
    </p:spTree>
    <p:extLst>
      <p:ext uri="{BB962C8B-B14F-4D97-AF65-F5344CB8AC3E}">
        <p14:creationId xmlns:p14="http://schemas.microsoft.com/office/powerpoint/2010/main" val="249254859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C7D5B918-51D2-4672-ADBD-85163FC1DC17}"/>
              </a:ext>
            </a:extLst>
          </p:cNvPr>
          <p:cNvSpPr>
            <a:spLocks noGrp="1"/>
          </p:cNvSpPr>
          <p:nvPr>
            <p:ph type="ftr" sz="quarter" idx="11"/>
          </p:nvPr>
        </p:nvSpPr>
        <p:spPr/>
        <p:txBody>
          <a:bodyPr/>
          <a:lstStyle/>
          <a:p>
            <a:r>
              <a:rPr lang="en-IN"/>
              <a:t>VESIM</a:t>
            </a:r>
          </a:p>
        </p:txBody>
      </p:sp>
      <p:sp>
        <p:nvSpPr>
          <p:cNvPr id="7" name="Slide Number Placeholder 6">
            <a:extLst>
              <a:ext uri="{FF2B5EF4-FFF2-40B4-BE49-F238E27FC236}">
                <a16:creationId xmlns:a16="http://schemas.microsoft.com/office/drawing/2014/main" id="{4BE5B58F-A567-4220-B3AF-C0031D2DADD4}"/>
              </a:ext>
            </a:extLst>
          </p:cNvPr>
          <p:cNvSpPr>
            <a:spLocks noGrp="1"/>
          </p:cNvSpPr>
          <p:nvPr>
            <p:ph type="sldNum" sz="quarter" idx="12"/>
          </p:nvPr>
        </p:nvSpPr>
        <p:spPr/>
        <p:txBody>
          <a:bodyPr/>
          <a:lstStyle/>
          <a:p>
            <a:fld id="{E3CD9948-29F1-4AF7-A146-84FE868AC15F}" type="slidenum">
              <a:rPr lang="en-IN" smtClean="0"/>
              <a:t>4</a:t>
            </a:fld>
            <a:endParaRPr lang="en-IN"/>
          </a:p>
        </p:txBody>
      </p:sp>
      <p:sp>
        <p:nvSpPr>
          <p:cNvPr id="9" name="Rectangle 8">
            <a:extLst>
              <a:ext uri="{FF2B5EF4-FFF2-40B4-BE49-F238E27FC236}">
                <a16:creationId xmlns:a16="http://schemas.microsoft.com/office/drawing/2014/main" id="{CADA9A55-E655-4E4E-9A9F-B9D7A68880AB}"/>
              </a:ext>
            </a:extLst>
          </p:cNvPr>
          <p:cNvSpPr/>
          <p:nvPr/>
        </p:nvSpPr>
        <p:spPr>
          <a:xfrm>
            <a:off x="139959" y="136525"/>
            <a:ext cx="11943184" cy="658495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5" name="Group 4">
            <a:extLst>
              <a:ext uri="{FF2B5EF4-FFF2-40B4-BE49-F238E27FC236}">
                <a16:creationId xmlns:a16="http://schemas.microsoft.com/office/drawing/2014/main" id="{8AED984C-8D25-4AB5-88B5-16A2AFABC51A}"/>
              </a:ext>
            </a:extLst>
          </p:cNvPr>
          <p:cNvGrpSpPr/>
          <p:nvPr/>
        </p:nvGrpSpPr>
        <p:grpSpPr>
          <a:xfrm>
            <a:off x="251736" y="1477078"/>
            <a:ext cx="11343452" cy="4355187"/>
            <a:chOff x="-1498988" y="684369"/>
            <a:chExt cx="12388163" cy="5441545"/>
          </a:xfrm>
        </p:grpSpPr>
        <p:grpSp>
          <p:nvGrpSpPr>
            <p:cNvPr id="6" name="Group 5">
              <a:extLst>
                <a:ext uri="{FF2B5EF4-FFF2-40B4-BE49-F238E27FC236}">
                  <a16:creationId xmlns:a16="http://schemas.microsoft.com/office/drawing/2014/main" id="{3C772459-F4C7-4E94-942E-BD35E4284D0C}"/>
                </a:ext>
              </a:extLst>
            </p:cNvPr>
            <p:cNvGrpSpPr/>
            <p:nvPr/>
          </p:nvGrpSpPr>
          <p:grpSpPr>
            <a:xfrm>
              <a:off x="-1498988" y="2041844"/>
              <a:ext cx="12388163" cy="2798458"/>
              <a:chOff x="-1612676" y="1967855"/>
              <a:chExt cx="12388163" cy="2798458"/>
            </a:xfrm>
          </p:grpSpPr>
          <p:sp>
            <p:nvSpPr>
              <p:cNvPr id="28" name="Teardrop 27">
                <a:extLst>
                  <a:ext uri="{FF2B5EF4-FFF2-40B4-BE49-F238E27FC236}">
                    <a16:creationId xmlns:a16="http://schemas.microsoft.com/office/drawing/2014/main" id="{1E8518C1-8976-4499-98CA-E13564AE625A}"/>
                  </a:ext>
                </a:extLst>
              </p:cNvPr>
              <p:cNvSpPr/>
              <p:nvPr/>
            </p:nvSpPr>
            <p:spPr>
              <a:xfrm rot="2742398">
                <a:off x="8941850" y="2543818"/>
                <a:ext cx="1832741" cy="1834533"/>
              </a:xfrm>
              <a:prstGeom prst="teardrop">
                <a:avLst/>
              </a:prstGeom>
              <a:solidFill>
                <a:srgbClr val="4DB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BE211C8-DA2A-47A5-8A94-61D1E96E5DFB}"/>
                  </a:ext>
                </a:extLst>
              </p:cNvPr>
              <p:cNvSpPr/>
              <p:nvPr/>
            </p:nvSpPr>
            <p:spPr>
              <a:xfrm>
                <a:off x="405781" y="3329285"/>
                <a:ext cx="8820418" cy="101961"/>
              </a:xfrm>
              <a:prstGeom prst="rect">
                <a:avLst/>
              </a:prstGeom>
              <a:solidFill>
                <a:srgbClr val="4DB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B18719CB-E084-4929-B20F-E77FAEA6F222}"/>
                  </a:ext>
                </a:extLst>
              </p:cNvPr>
              <p:cNvSpPr/>
              <p:nvPr/>
            </p:nvSpPr>
            <p:spPr>
              <a:xfrm rot="5400000">
                <a:off x="-2002677" y="2357856"/>
                <a:ext cx="2798458" cy="2018456"/>
              </a:xfrm>
              <a:custGeom>
                <a:avLst/>
                <a:gdLst>
                  <a:gd name="connsiteX0" fmla="*/ 0 w 4394418"/>
                  <a:gd name="connsiteY0" fmla="*/ 2711116 h 2711116"/>
                  <a:gd name="connsiteX1" fmla="*/ 2197209 w 4394418"/>
                  <a:gd name="connsiteY1" fmla="*/ 0 h 2711116"/>
                  <a:gd name="connsiteX2" fmla="*/ 4394418 w 4394418"/>
                  <a:gd name="connsiteY2" fmla="*/ 2711116 h 2711116"/>
                  <a:gd name="connsiteX3" fmla="*/ 4394416 w 4394418"/>
                  <a:gd name="connsiteY3" fmla="*/ 2711116 h 2711116"/>
                  <a:gd name="connsiteX4" fmla="*/ 2197209 w 4394418"/>
                  <a:gd name="connsiteY4" fmla="*/ 1982442 h 2711116"/>
                  <a:gd name="connsiteX5" fmla="*/ 1 w 4394418"/>
                  <a:gd name="connsiteY5" fmla="*/ 2711116 h 271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4418" h="2711116">
                    <a:moveTo>
                      <a:pt x="0" y="2711116"/>
                    </a:moveTo>
                    <a:lnTo>
                      <a:pt x="2197209" y="0"/>
                    </a:lnTo>
                    <a:lnTo>
                      <a:pt x="4394418" y="2711116"/>
                    </a:lnTo>
                    <a:lnTo>
                      <a:pt x="4394416" y="2711116"/>
                    </a:lnTo>
                    <a:lnTo>
                      <a:pt x="2197209" y="1982442"/>
                    </a:lnTo>
                    <a:lnTo>
                      <a:pt x="1" y="2711116"/>
                    </a:lnTo>
                    <a:close/>
                  </a:path>
                </a:pathLst>
              </a:custGeom>
              <a:solidFill>
                <a:srgbClr val="4DB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900D1EA1-7BBF-4DF8-928F-3FF61086633F}"/>
                </a:ext>
              </a:extLst>
            </p:cNvPr>
            <p:cNvSpPr/>
            <p:nvPr/>
          </p:nvSpPr>
          <p:spPr>
            <a:xfrm rot="3396305">
              <a:off x="6619498" y="2385182"/>
              <a:ext cx="2286000" cy="1828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0D2BA687-A001-4096-BEFB-89445872F20D}"/>
                </a:ext>
              </a:extLst>
            </p:cNvPr>
            <p:cNvSpPr/>
            <p:nvPr/>
          </p:nvSpPr>
          <p:spPr>
            <a:xfrm>
              <a:off x="8145927" y="3240475"/>
              <a:ext cx="538724" cy="525025"/>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275DC6F-E2F9-401D-9A0B-337467F455C9}"/>
                </a:ext>
              </a:extLst>
            </p:cNvPr>
            <p:cNvSpPr/>
            <p:nvPr/>
          </p:nvSpPr>
          <p:spPr>
            <a:xfrm>
              <a:off x="6606993" y="3217488"/>
              <a:ext cx="538724" cy="525025"/>
            </a:xfrm>
            <a:prstGeom prst="ellipse">
              <a:avLst/>
            </a:prstGeom>
            <a:solidFill>
              <a:srgbClr val="F99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67A7CEE-A812-44E4-9F26-9A0B80BDC894}"/>
                </a:ext>
              </a:extLst>
            </p:cNvPr>
            <p:cNvSpPr/>
            <p:nvPr/>
          </p:nvSpPr>
          <p:spPr>
            <a:xfrm>
              <a:off x="4936037" y="3180365"/>
              <a:ext cx="538724" cy="525025"/>
            </a:xfrm>
            <a:prstGeom prst="ellipse">
              <a:avLst/>
            </a:prstGeom>
            <a:solidFill>
              <a:srgbClr val="6DA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D788B2B-43B0-4F06-8FD8-14A9A335BFAF}"/>
                </a:ext>
              </a:extLst>
            </p:cNvPr>
            <p:cNvSpPr/>
            <p:nvPr/>
          </p:nvSpPr>
          <p:spPr>
            <a:xfrm>
              <a:off x="3562714" y="3191910"/>
              <a:ext cx="538724" cy="525025"/>
            </a:xfrm>
            <a:prstGeom prst="ellipse">
              <a:avLst/>
            </a:prstGeom>
            <a:solidFill>
              <a:srgbClr val="188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420C408-236A-4307-8916-323F88DE57F6}"/>
                </a:ext>
              </a:extLst>
            </p:cNvPr>
            <p:cNvSpPr/>
            <p:nvPr/>
          </p:nvSpPr>
          <p:spPr>
            <a:xfrm rot="3396305">
              <a:off x="3465200" y="2330758"/>
              <a:ext cx="2286000" cy="49930"/>
            </a:xfrm>
            <a:prstGeom prst="rect">
              <a:avLst/>
            </a:prstGeom>
            <a:solidFill>
              <a:srgbClr val="6DA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E93B47C-6034-4D85-A97B-EB99ED83895B}"/>
                </a:ext>
              </a:extLst>
            </p:cNvPr>
            <p:cNvSpPr/>
            <p:nvPr/>
          </p:nvSpPr>
          <p:spPr>
            <a:xfrm rot="3396305">
              <a:off x="6457762" y="4645336"/>
              <a:ext cx="2286000" cy="18288"/>
            </a:xfrm>
            <a:prstGeom prst="rect">
              <a:avLst/>
            </a:prstGeom>
            <a:solidFill>
              <a:srgbClr val="F99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7AD59E3-0192-4633-B86A-E3BBDEF40AC7}"/>
                </a:ext>
              </a:extLst>
            </p:cNvPr>
            <p:cNvSpPr/>
            <p:nvPr/>
          </p:nvSpPr>
          <p:spPr>
            <a:xfrm rot="3396305">
              <a:off x="3367057" y="4613899"/>
              <a:ext cx="2286000" cy="49930"/>
            </a:xfrm>
            <a:prstGeom prst="rect">
              <a:avLst/>
            </a:prstGeom>
            <a:solidFill>
              <a:srgbClr val="188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52D5F218-313F-4D13-A2E5-4B807E5AC5F7}"/>
                </a:ext>
              </a:extLst>
            </p:cNvPr>
            <p:cNvSpPr txBox="1"/>
            <p:nvPr/>
          </p:nvSpPr>
          <p:spPr>
            <a:xfrm>
              <a:off x="6257285" y="684369"/>
              <a:ext cx="904074" cy="1038281"/>
            </a:xfrm>
            <a:prstGeom prst="rect">
              <a:avLst/>
            </a:prstGeom>
            <a:noFill/>
          </p:spPr>
          <p:txBody>
            <a:bodyPr wrap="square" rtlCol="0">
              <a:spAutoFit/>
            </a:bodyPr>
            <a:lstStyle/>
            <a:p>
              <a:pPr algn="ctr"/>
              <a:r>
                <a:rPr lang="en-US" sz="4800" dirty="0">
                  <a:solidFill>
                    <a:srgbClr val="203864"/>
                  </a:solidFill>
                  <a:latin typeface="Agency FB" panose="020B0503020202020204" pitchFamily="34" charset="0"/>
                </a:rPr>
                <a:t>01</a:t>
              </a:r>
            </a:p>
          </p:txBody>
        </p:sp>
        <p:sp>
          <p:nvSpPr>
            <p:cNvPr id="20" name="TextBox 19">
              <a:extLst>
                <a:ext uri="{FF2B5EF4-FFF2-40B4-BE49-F238E27FC236}">
                  <a16:creationId xmlns:a16="http://schemas.microsoft.com/office/drawing/2014/main" id="{4A2A837E-AF95-4100-8648-3F1E184D024F}"/>
                </a:ext>
              </a:extLst>
            </p:cNvPr>
            <p:cNvSpPr txBox="1"/>
            <p:nvPr/>
          </p:nvSpPr>
          <p:spPr>
            <a:xfrm>
              <a:off x="3074581" y="719228"/>
              <a:ext cx="1053802" cy="1038281"/>
            </a:xfrm>
            <a:prstGeom prst="rect">
              <a:avLst/>
            </a:prstGeom>
            <a:noFill/>
          </p:spPr>
          <p:txBody>
            <a:bodyPr wrap="square" rtlCol="0">
              <a:spAutoFit/>
            </a:bodyPr>
            <a:lstStyle/>
            <a:p>
              <a:pPr algn="ctr"/>
              <a:r>
                <a:rPr lang="en-US" sz="4800" dirty="0">
                  <a:solidFill>
                    <a:srgbClr val="6DAF27"/>
                  </a:solidFill>
                  <a:latin typeface="Agency FB" panose="020B0503020202020204" pitchFamily="34" charset="0"/>
                </a:rPr>
                <a:t>02</a:t>
              </a:r>
            </a:p>
          </p:txBody>
        </p:sp>
        <p:sp>
          <p:nvSpPr>
            <p:cNvPr id="21" name="TextBox 20">
              <a:extLst>
                <a:ext uri="{FF2B5EF4-FFF2-40B4-BE49-F238E27FC236}">
                  <a16:creationId xmlns:a16="http://schemas.microsoft.com/office/drawing/2014/main" id="{D0EA3F80-9883-4BF0-A30E-56A48D90565F}"/>
                </a:ext>
              </a:extLst>
            </p:cNvPr>
            <p:cNvSpPr txBox="1"/>
            <p:nvPr/>
          </p:nvSpPr>
          <p:spPr>
            <a:xfrm>
              <a:off x="2242120" y="2032828"/>
              <a:ext cx="2234834" cy="576823"/>
            </a:xfrm>
            <a:prstGeom prst="rect">
              <a:avLst/>
            </a:prstGeom>
            <a:noFill/>
          </p:spPr>
          <p:txBody>
            <a:bodyPr wrap="square" rtlCol="0">
              <a:spAutoFit/>
            </a:bodyPr>
            <a:lstStyle/>
            <a:p>
              <a:endParaRPr lang="en-US" sz="2400" dirty="0">
                <a:solidFill>
                  <a:schemeClr val="bg1"/>
                </a:solidFill>
                <a:latin typeface="Agency FB" panose="020B0503020202020204" pitchFamily="34" charset="0"/>
              </a:endParaRPr>
            </a:p>
          </p:txBody>
        </p:sp>
        <p:sp>
          <p:nvSpPr>
            <p:cNvPr id="22" name="TextBox 21">
              <a:extLst>
                <a:ext uri="{FF2B5EF4-FFF2-40B4-BE49-F238E27FC236}">
                  <a16:creationId xmlns:a16="http://schemas.microsoft.com/office/drawing/2014/main" id="{E36AFAD6-3E74-4BE1-98A7-7FAADEC0DB35}"/>
                </a:ext>
              </a:extLst>
            </p:cNvPr>
            <p:cNvSpPr txBox="1"/>
            <p:nvPr/>
          </p:nvSpPr>
          <p:spPr>
            <a:xfrm>
              <a:off x="1117230" y="5294916"/>
              <a:ext cx="1139369" cy="830998"/>
            </a:xfrm>
            <a:prstGeom prst="rect">
              <a:avLst/>
            </a:prstGeom>
            <a:noFill/>
          </p:spPr>
          <p:txBody>
            <a:bodyPr wrap="square" rtlCol="0">
              <a:spAutoFit/>
            </a:bodyPr>
            <a:lstStyle/>
            <a:p>
              <a:pPr algn="ctr"/>
              <a:r>
                <a:rPr lang="en-US" sz="4800" dirty="0">
                  <a:solidFill>
                    <a:srgbClr val="F99224"/>
                  </a:solidFill>
                  <a:latin typeface="Agency FB" panose="020B0503020202020204" pitchFamily="34" charset="0"/>
                </a:rPr>
                <a:t>04</a:t>
              </a:r>
            </a:p>
          </p:txBody>
        </p:sp>
        <p:sp>
          <p:nvSpPr>
            <p:cNvPr id="24" name="TextBox 23">
              <a:extLst>
                <a:ext uri="{FF2B5EF4-FFF2-40B4-BE49-F238E27FC236}">
                  <a16:creationId xmlns:a16="http://schemas.microsoft.com/office/drawing/2014/main" id="{25DA3A0F-F390-46D0-B29B-D7D77F9C63E3}"/>
                </a:ext>
              </a:extLst>
            </p:cNvPr>
            <p:cNvSpPr txBox="1"/>
            <p:nvPr/>
          </p:nvSpPr>
          <p:spPr>
            <a:xfrm>
              <a:off x="374660" y="883845"/>
              <a:ext cx="957048" cy="1038281"/>
            </a:xfrm>
            <a:prstGeom prst="rect">
              <a:avLst/>
            </a:prstGeom>
            <a:noFill/>
          </p:spPr>
          <p:txBody>
            <a:bodyPr wrap="square" rtlCol="0">
              <a:spAutoFit/>
            </a:bodyPr>
            <a:lstStyle/>
            <a:p>
              <a:pPr algn="ctr"/>
              <a:r>
                <a:rPr lang="en-US" sz="4800" dirty="0">
                  <a:solidFill>
                    <a:srgbClr val="FF0000"/>
                  </a:solidFill>
                  <a:latin typeface="Agency FB" panose="020B0503020202020204" pitchFamily="34" charset="0"/>
                </a:rPr>
                <a:t>03</a:t>
              </a:r>
            </a:p>
          </p:txBody>
        </p:sp>
        <p:sp>
          <p:nvSpPr>
            <p:cNvPr id="26" name="Oval 25">
              <a:extLst>
                <a:ext uri="{FF2B5EF4-FFF2-40B4-BE49-F238E27FC236}">
                  <a16:creationId xmlns:a16="http://schemas.microsoft.com/office/drawing/2014/main" id="{F67B9C7F-7D8D-4362-BE6F-F5D680196317}"/>
                </a:ext>
              </a:extLst>
            </p:cNvPr>
            <p:cNvSpPr/>
            <p:nvPr/>
          </p:nvSpPr>
          <p:spPr>
            <a:xfrm>
              <a:off x="9971908" y="2925047"/>
              <a:ext cx="505300" cy="503922"/>
            </a:xfrm>
            <a:prstGeom prst="ellipse">
              <a:avLst/>
            </a:prstGeom>
            <a:solidFill>
              <a:srgbClr val="1E6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9E9DBD2-B283-4B04-ABC5-F6F7F8F0AD44}"/>
                </a:ext>
              </a:extLst>
            </p:cNvPr>
            <p:cNvSpPr/>
            <p:nvPr/>
          </p:nvSpPr>
          <p:spPr>
            <a:xfrm>
              <a:off x="10091779" y="2957131"/>
              <a:ext cx="352900" cy="340894"/>
            </a:xfrm>
            <a:prstGeom prst="ellipse">
              <a:avLst/>
            </a:prstGeom>
            <a:solidFill>
              <a:srgbClr val="D8DB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a:extLst>
              <a:ext uri="{FF2B5EF4-FFF2-40B4-BE49-F238E27FC236}">
                <a16:creationId xmlns:a16="http://schemas.microsoft.com/office/drawing/2014/main" id="{33174790-C263-4429-A6B1-742CFB34A987}"/>
              </a:ext>
            </a:extLst>
          </p:cNvPr>
          <p:cNvSpPr txBox="1"/>
          <p:nvPr/>
        </p:nvSpPr>
        <p:spPr>
          <a:xfrm>
            <a:off x="6296014" y="2231766"/>
            <a:ext cx="2303033"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Elder People with no children.</a:t>
            </a:r>
          </a:p>
        </p:txBody>
      </p:sp>
      <p:sp>
        <p:nvSpPr>
          <p:cNvPr id="32" name="TextBox 31">
            <a:extLst>
              <a:ext uri="{FF2B5EF4-FFF2-40B4-BE49-F238E27FC236}">
                <a16:creationId xmlns:a16="http://schemas.microsoft.com/office/drawing/2014/main" id="{77DCBC8F-B430-4303-8DCB-1B9E7887E3B2}"/>
              </a:ext>
            </a:extLst>
          </p:cNvPr>
          <p:cNvSpPr txBox="1"/>
          <p:nvPr/>
        </p:nvSpPr>
        <p:spPr>
          <a:xfrm>
            <a:off x="3688628" y="2279396"/>
            <a:ext cx="2234834"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Dependable on others.</a:t>
            </a:r>
          </a:p>
        </p:txBody>
      </p:sp>
      <p:sp>
        <p:nvSpPr>
          <p:cNvPr id="33" name="TextBox 32">
            <a:extLst>
              <a:ext uri="{FF2B5EF4-FFF2-40B4-BE49-F238E27FC236}">
                <a16:creationId xmlns:a16="http://schemas.microsoft.com/office/drawing/2014/main" id="{891D8CFD-AEE9-445A-A02B-F5A4FDF4B5DC}"/>
              </a:ext>
            </a:extLst>
          </p:cNvPr>
          <p:cNvSpPr txBox="1"/>
          <p:nvPr/>
        </p:nvSpPr>
        <p:spPr>
          <a:xfrm>
            <a:off x="7407080" y="4589690"/>
            <a:ext cx="2234834"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Medical</a:t>
            </a:r>
          </a:p>
          <a:p>
            <a:r>
              <a:rPr lang="en-US" dirty="0">
                <a:latin typeface="Times New Roman" panose="02020603050405020304" pitchFamily="18" charset="0"/>
                <a:cs typeface="Times New Roman" panose="02020603050405020304" pitchFamily="18" charset="0"/>
              </a:rPr>
              <a:t> problems</a:t>
            </a:r>
          </a:p>
        </p:txBody>
      </p:sp>
      <p:sp>
        <p:nvSpPr>
          <p:cNvPr id="34" name="TextBox 33">
            <a:extLst>
              <a:ext uri="{FF2B5EF4-FFF2-40B4-BE49-F238E27FC236}">
                <a16:creationId xmlns:a16="http://schemas.microsoft.com/office/drawing/2014/main" id="{F677B5ED-1065-4153-A7F0-4B1E35096CDC}"/>
              </a:ext>
            </a:extLst>
          </p:cNvPr>
          <p:cNvSpPr txBox="1"/>
          <p:nvPr/>
        </p:nvSpPr>
        <p:spPr>
          <a:xfrm>
            <a:off x="4255493" y="4595224"/>
            <a:ext cx="2234834"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No financial </a:t>
            </a:r>
          </a:p>
          <a:p>
            <a:r>
              <a:rPr lang="en-US" dirty="0">
                <a:latin typeface="Times New Roman" panose="02020603050405020304" pitchFamily="18" charset="0"/>
                <a:cs typeface="Times New Roman" panose="02020603050405020304" pitchFamily="18" charset="0"/>
              </a:rPr>
              <a:t>stability.</a:t>
            </a:r>
          </a:p>
        </p:txBody>
      </p:sp>
      <p:sp>
        <p:nvSpPr>
          <p:cNvPr id="35" name="TextBox 34">
            <a:extLst>
              <a:ext uri="{FF2B5EF4-FFF2-40B4-BE49-F238E27FC236}">
                <a16:creationId xmlns:a16="http://schemas.microsoft.com/office/drawing/2014/main" id="{CE0D4C47-2AD6-4E37-880D-D7FA8D18A618}"/>
              </a:ext>
            </a:extLst>
          </p:cNvPr>
          <p:cNvSpPr txBox="1"/>
          <p:nvPr/>
        </p:nvSpPr>
        <p:spPr>
          <a:xfrm>
            <a:off x="692452" y="674703"/>
            <a:ext cx="10292539" cy="584775"/>
          </a:xfrm>
          <a:prstGeom prst="rect">
            <a:avLst/>
          </a:prstGeom>
          <a:noFill/>
        </p:spPr>
        <p:txBody>
          <a:bodyPr wrap="square" rtlCol="0">
            <a:spAutoFit/>
          </a:bodyPr>
          <a:lstStyle/>
          <a:p>
            <a:r>
              <a:rPr lang="en-IN" sz="3200" i="1" dirty="0">
                <a:solidFill>
                  <a:schemeClr val="accent5">
                    <a:lumMod val="75000"/>
                  </a:schemeClr>
                </a:solidFill>
                <a:latin typeface="Times New Roman" panose="02020603050405020304" pitchFamily="18" charset="0"/>
                <a:cs typeface="Times New Roman" panose="02020603050405020304" pitchFamily="18" charset="0"/>
              </a:rPr>
              <a:t>Fish Bone Diagram: Challenges faced by elderly people.</a:t>
            </a:r>
            <a:endParaRPr lang="en-IN" sz="3200" dirty="0"/>
          </a:p>
        </p:txBody>
      </p:sp>
      <p:cxnSp>
        <p:nvCxnSpPr>
          <p:cNvPr id="36" name="Straight Connector 35">
            <a:extLst>
              <a:ext uri="{FF2B5EF4-FFF2-40B4-BE49-F238E27FC236}">
                <a16:creationId xmlns:a16="http://schemas.microsoft.com/office/drawing/2014/main" id="{C8A4831A-B2F0-45E5-ADD0-4D886D8EA830}"/>
              </a:ext>
            </a:extLst>
          </p:cNvPr>
          <p:cNvCxnSpPr>
            <a:cxnSpLocks/>
          </p:cNvCxnSpPr>
          <p:nvPr/>
        </p:nvCxnSpPr>
        <p:spPr>
          <a:xfrm flipV="1">
            <a:off x="692453" y="1358283"/>
            <a:ext cx="10378002" cy="7990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D39D7165-B49C-41F8-99A4-95325313A1C6}"/>
              </a:ext>
            </a:extLst>
          </p:cNvPr>
          <p:cNvSpPr/>
          <p:nvPr/>
        </p:nvSpPr>
        <p:spPr>
          <a:xfrm>
            <a:off x="3587359" y="3471280"/>
            <a:ext cx="493293" cy="420208"/>
          </a:xfrm>
          <a:prstGeom prst="ellipse">
            <a:avLst/>
          </a:prstGeom>
          <a:solidFill>
            <a:srgbClr val="ED3D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Rectangle 2">
            <a:extLst>
              <a:ext uri="{FF2B5EF4-FFF2-40B4-BE49-F238E27FC236}">
                <a16:creationId xmlns:a16="http://schemas.microsoft.com/office/drawing/2014/main" id="{7BC5CBAD-9314-4F8D-82AC-702FA56BA45A}"/>
              </a:ext>
            </a:extLst>
          </p:cNvPr>
          <p:cNvSpPr/>
          <p:nvPr/>
        </p:nvSpPr>
        <p:spPr>
          <a:xfrm rot="3396305">
            <a:off x="2381557" y="2937831"/>
            <a:ext cx="1829620" cy="16746"/>
          </a:xfrm>
          <a:prstGeom prst="rect">
            <a:avLst/>
          </a:prstGeom>
          <a:solidFill>
            <a:srgbClr val="ED3D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75000"/>
                </a:schemeClr>
              </a:solidFill>
            </a:endParaRPr>
          </a:p>
        </p:txBody>
      </p:sp>
      <p:sp>
        <p:nvSpPr>
          <p:cNvPr id="4" name="Oval 3">
            <a:extLst>
              <a:ext uri="{FF2B5EF4-FFF2-40B4-BE49-F238E27FC236}">
                <a16:creationId xmlns:a16="http://schemas.microsoft.com/office/drawing/2014/main" id="{50B06273-DC49-4F7E-B5F0-74AAE0188D1E}"/>
              </a:ext>
            </a:extLst>
          </p:cNvPr>
          <p:cNvSpPr/>
          <p:nvPr/>
        </p:nvSpPr>
        <p:spPr>
          <a:xfrm>
            <a:off x="2179972" y="3443073"/>
            <a:ext cx="493293" cy="420208"/>
          </a:xfrm>
          <a:prstGeom prst="ellipse">
            <a:avLst/>
          </a:prstGeom>
          <a:solidFill>
            <a:srgbClr val="6DA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1C4FA8F-7D23-43B3-BF6D-5BFD00A77682}"/>
              </a:ext>
            </a:extLst>
          </p:cNvPr>
          <p:cNvSpPr/>
          <p:nvPr/>
        </p:nvSpPr>
        <p:spPr>
          <a:xfrm rot="3396305">
            <a:off x="2134056" y="4550796"/>
            <a:ext cx="1829620" cy="45719"/>
          </a:xfrm>
          <a:prstGeom prst="rect">
            <a:avLst/>
          </a:prstGeom>
          <a:solidFill>
            <a:srgbClr val="6DA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2DBF5350-7526-48B8-AB7C-07D4FF83482F}"/>
              </a:ext>
            </a:extLst>
          </p:cNvPr>
          <p:cNvSpPr txBox="1"/>
          <p:nvPr/>
        </p:nvSpPr>
        <p:spPr>
          <a:xfrm>
            <a:off x="5202076" y="5132789"/>
            <a:ext cx="1043284" cy="830997"/>
          </a:xfrm>
          <a:prstGeom prst="rect">
            <a:avLst/>
          </a:prstGeom>
          <a:noFill/>
        </p:spPr>
        <p:txBody>
          <a:bodyPr wrap="square" rtlCol="0">
            <a:spAutoFit/>
          </a:bodyPr>
          <a:lstStyle/>
          <a:p>
            <a:pPr algn="ctr"/>
            <a:r>
              <a:rPr lang="en-US" sz="4800" dirty="0">
                <a:solidFill>
                  <a:srgbClr val="188DD9"/>
                </a:solidFill>
                <a:latin typeface="Agency FB" panose="020B0503020202020204" pitchFamily="34" charset="0"/>
              </a:rPr>
              <a:t>05</a:t>
            </a:r>
          </a:p>
        </p:txBody>
      </p:sp>
      <p:sp>
        <p:nvSpPr>
          <p:cNvPr id="45" name="TextBox 44">
            <a:extLst>
              <a:ext uri="{FF2B5EF4-FFF2-40B4-BE49-F238E27FC236}">
                <a16:creationId xmlns:a16="http://schemas.microsoft.com/office/drawing/2014/main" id="{054209ED-1F9E-4E97-B9CD-EC9E7F5C96CA}"/>
              </a:ext>
            </a:extLst>
          </p:cNvPr>
          <p:cNvSpPr txBox="1"/>
          <p:nvPr/>
        </p:nvSpPr>
        <p:spPr>
          <a:xfrm>
            <a:off x="8177175" y="5163936"/>
            <a:ext cx="1043284" cy="830997"/>
          </a:xfrm>
          <a:prstGeom prst="rect">
            <a:avLst/>
          </a:prstGeom>
          <a:noFill/>
        </p:spPr>
        <p:txBody>
          <a:bodyPr wrap="square" rtlCol="0">
            <a:spAutoFit/>
          </a:bodyPr>
          <a:lstStyle/>
          <a:p>
            <a:pPr algn="ctr"/>
            <a:r>
              <a:rPr lang="en-US" sz="4800" dirty="0">
                <a:solidFill>
                  <a:srgbClr val="F99224"/>
                </a:solidFill>
                <a:latin typeface="Agency FB" panose="020B0503020202020204" pitchFamily="34" charset="0"/>
              </a:rPr>
              <a:t>06</a:t>
            </a:r>
          </a:p>
        </p:txBody>
      </p:sp>
      <p:sp>
        <p:nvSpPr>
          <p:cNvPr id="46" name="TextBox 45">
            <a:extLst>
              <a:ext uri="{FF2B5EF4-FFF2-40B4-BE49-F238E27FC236}">
                <a16:creationId xmlns:a16="http://schemas.microsoft.com/office/drawing/2014/main" id="{E5150352-2A1B-47AC-B73B-BD97F594D266}"/>
              </a:ext>
            </a:extLst>
          </p:cNvPr>
          <p:cNvSpPr txBox="1"/>
          <p:nvPr/>
        </p:nvSpPr>
        <p:spPr>
          <a:xfrm>
            <a:off x="1755855" y="2289534"/>
            <a:ext cx="1301447" cy="923330"/>
          </a:xfrm>
          <a:prstGeom prst="rect">
            <a:avLst/>
          </a:prstGeom>
          <a:noFill/>
        </p:spPr>
        <p:txBody>
          <a:bodyPr wrap="none" rtlCol="0">
            <a:spAutoFit/>
          </a:bodyPr>
          <a:lstStyle/>
          <a:p>
            <a:r>
              <a:rPr lang="en-IN" dirty="0"/>
              <a:t>House</a:t>
            </a:r>
          </a:p>
          <a:p>
            <a:r>
              <a:rPr lang="en-IN" dirty="0"/>
              <a:t>   Location</a:t>
            </a:r>
          </a:p>
          <a:p>
            <a:r>
              <a:rPr lang="en-IN" dirty="0"/>
              <a:t>     problem.</a:t>
            </a:r>
          </a:p>
        </p:txBody>
      </p:sp>
      <p:sp>
        <p:nvSpPr>
          <p:cNvPr id="47" name="TextBox 46">
            <a:extLst>
              <a:ext uri="{FF2B5EF4-FFF2-40B4-BE49-F238E27FC236}">
                <a16:creationId xmlns:a16="http://schemas.microsoft.com/office/drawing/2014/main" id="{7222DF8D-C457-4AD4-AEBB-F4016A45770F}"/>
              </a:ext>
            </a:extLst>
          </p:cNvPr>
          <p:cNvSpPr txBox="1"/>
          <p:nvPr/>
        </p:nvSpPr>
        <p:spPr>
          <a:xfrm>
            <a:off x="1640883" y="4601589"/>
            <a:ext cx="1423980" cy="646331"/>
          </a:xfrm>
          <a:prstGeom prst="rect">
            <a:avLst/>
          </a:prstGeom>
          <a:noFill/>
        </p:spPr>
        <p:txBody>
          <a:bodyPr wrap="none" rtlCol="0">
            <a:spAutoFit/>
          </a:bodyPr>
          <a:lstStyle/>
          <a:p>
            <a:r>
              <a:rPr lang="en-IN" dirty="0"/>
              <a:t>Psychological</a:t>
            </a:r>
          </a:p>
          <a:p>
            <a:r>
              <a:rPr lang="en-IN" dirty="0"/>
              <a:t>  problems.</a:t>
            </a:r>
          </a:p>
        </p:txBody>
      </p:sp>
      <p:sp>
        <p:nvSpPr>
          <p:cNvPr id="48" name="Moon 47">
            <a:extLst>
              <a:ext uri="{FF2B5EF4-FFF2-40B4-BE49-F238E27FC236}">
                <a16:creationId xmlns:a16="http://schemas.microsoft.com/office/drawing/2014/main" id="{3B91784F-D59B-4CE0-88D8-E6FA7ADF3F77}"/>
              </a:ext>
            </a:extLst>
          </p:cNvPr>
          <p:cNvSpPr/>
          <p:nvPr/>
        </p:nvSpPr>
        <p:spPr>
          <a:xfrm rot="17400378">
            <a:off x="10987408" y="3845927"/>
            <a:ext cx="360132" cy="746221"/>
          </a:xfrm>
          <a:prstGeom prst="moon">
            <a:avLst>
              <a:gd name="adj" fmla="val 5986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TextBox 48">
            <a:extLst>
              <a:ext uri="{FF2B5EF4-FFF2-40B4-BE49-F238E27FC236}">
                <a16:creationId xmlns:a16="http://schemas.microsoft.com/office/drawing/2014/main" id="{5D690552-DC6D-49FF-B2B1-84BD61F72F4E}"/>
              </a:ext>
            </a:extLst>
          </p:cNvPr>
          <p:cNvSpPr txBox="1"/>
          <p:nvPr/>
        </p:nvSpPr>
        <p:spPr>
          <a:xfrm>
            <a:off x="10676687" y="2084015"/>
            <a:ext cx="1543354" cy="923330"/>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All of this makes </a:t>
            </a:r>
          </a:p>
          <a:p>
            <a:r>
              <a:rPr lang="en-IN" dirty="0">
                <a:latin typeface="Arial" panose="020B0604020202020204" pitchFamily="34" charset="0"/>
                <a:cs typeface="Arial" panose="020B0604020202020204" pitchFamily="34" charset="0"/>
              </a:rPr>
              <a:t>them weak.</a:t>
            </a:r>
          </a:p>
        </p:txBody>
      </p:sp>
    </p:spTree>
    <p:extLst>
      <p:ext uri="{BB962C8B-B14F-4D97-AF65-F5344CB8AC3E}">
        <p14:creationId xmlns:p14="http://schemas.microsoft.com/office/powerpoint/2010/main" val="41718925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xEl>
                                              <p:pRg st="0" end="0"/>
                                            </p:txEl>
                                          </p:spTgt>
                                        </p:tgtEl>
                                        <p:attrNameLst>
                                          <p:attrName>style.visibility</p:attrName>
                                        </p:attrNameLst>
                                      </p:cBhvr>
                                      <p:to>
                                        <p:strVal val="visible"/>
                                      </p:to>
                                    </p:set>
                                    <p:animEffect transition="in" filter="fade">
                                      <p:cBhvr>
                                        <p:cTn id="12" dur="500"/>
                                        <p:tgtEl>
                                          <p:spTgt spid="3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
                                            <p:txEl>
                                              <p:pRg st="0" end="0"/>
                                            </p:txEl>
                                          </p:spTgt>
                                        </p:tgtEl>
                                        <p:attrNameLst>
                                          <p:attrName>style.visibility</p:attrName>
                                        </p:attrNameLst>
                                      </p:cBhvr>
                                      <p:to>
                                        <p:strVal val="visible"/>
                                      </p:to>
                                    </p:set>
                                    <p:animEffect transition="in" filter="fade">
                                      <p:cBhvr>
                                        <p:cTn id="17" dur="500"/>
                                        <p:tgtEl>
                                          <p:spTgt spid="3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6">
                                            <p:txEl>
                                              <p:pRg st="0" end="0"/>
                                            </p:txEl>
                                          </p:spTgt>
                                        </p:tgtEl>
                                        <p:attrNameLst>
                                          <p:attrName>style.visibility</p:attrName>
                                        </p:attrNameLst>
                                      </p:cBhvr>
                                      <p:to>
                                        <p:strVal val="visible"/>
                                      </p:to>
                                    </p:set>
                                    <p:animEffect transition="in" filter="fade">
                                      <p:cBhvr>
                                        <p:cTn id="22" dur="500"/>
                                        <p:tgtEl>
                                          <p:spTgt spid="46">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6">
                                            <p:txEl>
                                              <p:pRg st="1" end="1"/>
                                            </p:txEl>
                                          </p:spTgt>
                                        </p:tgtEl>
                                        <p:attrNameLst>
                                          <p:attrName>style.visibility</p:attrName>
                                        </p:attrNameLst>
                                      </p:cBhvr>
                                      <p:to>
                                        <p:strVal val="visible"/>
                                      </p:to>
                                    </p:set>
                                    <p:animEffect transition="in" filter="fade">
                                      <p:cBhvr>
                                        <p:cTn id="25" dur="500"/>
                                        <p:tgtEl>
                                          <p:spTgt spid="46">
                                            <p:txEl>
                                              <p:p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6">
                                            <p:txEl>
                                              <p:pRg st="2" end="2"/>
                                            </p:txEl>
                                          </p:spTgt>
                                        </p:tgtEl>
                                        <p:attrNameLst>
                                          <p:attrName>style.visibility</p:attrName>
                                        </p:attrNameLst>
                                      </p:cBhvr>
                                      <p:to>
                                        <p:strVal val="visible"/>
                                      </p:to>
                                    </p:set>
                                    <p:animEffect transition="in" filter="fade">
                                      <p:cBhvr>
                                        <p:cTn id="28" dur="500"/>
                                        <p:tgtEl>
                                          <p:spTgt spid="46">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7">
                                            <p:txEl>
                                              <p:pRg st="0" end="0"/>
                                            </p:txEl>
                                          </p:spTgt>
                                        </p:tgtEl>
                                        <p:attrNameLst>
                                          <p:attrName>style.visibility</p:attrName>
                                        </p:attrNameLst>
                                      </p:cBhvr>
                                      <p:to>
                                        <p:strVal val="visible"/>
                                      </p:to>
                                    </p:set>
                                    <p:animEffect transition="in" filter="fade">
                                      <p:cBhvr>
                                        <p:cTn id="33" dur="500"/>
                                        <p:tgtEl>
                                          <p:spTgt spid="47">
                                            <p:txEl>
                                              <p:pRg st="0" end="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7">
                                            <p:txEl>
                                              <p:pRg st="1" end="1"/>
                                            </p:txEl>
                                          </p:spTgt>
                                        </p:tgtEl>
                                        <p:attrNameLst>
                                          <p:attrName>style.visibility</p:attrName>
                                        </p:attrNameLst>
                                      </p:cBhvr>
                                      <p:to>
                                        <p:strVal val="visible"/>
                                      </p:to>
                                    </p:set>
                                    <p:animEffect transition="in" filter="fade">
                                      <p:cBhvr>
                                        <p:cTn id="36" dur="500"/>
                                        <p:tgtEl>
                                          <p:spTgt spid="47">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4">
                                            <p:txEl>
                                              <p:pRg st="0" end="0"/>
                                            </p:txEl>
                                          </p:spTgt>
                                        </p:tgtEl>
                                        <p:attrNameLst>
                                          <p:attrName>style.visibility</p:attrName>
                                        </p:attrNameLst>
                                      </p:cBhvr>
                                      <p:to>
                                        <p:strVal val="visible"/>
                                      </p:to>
                                    </p:set>
                                    <p:animEffect transition="in" filter="fade">
                                      <p:cBhvr>
                                        <p:cTn id="41" dur="500"/>
                                        <p:tgtEl>
                                          <p:spTgt spid="34">
                                            <p:txEl>
                                              <p:pRg st="0" end="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4">
                                            <p:txEl>
                                              <p:pRg st="1" end="1"/>
                                            </p:txEl>
                                          </p:spTgt>
                                        </p:tgtEl>
                                        <p:attrNameLst>
                                          <p:attrName>style.visibility</p:attrName>
                                        </p:attrNameLst>
                                      </p:cBhvr>
                                      <p:to>
                                        <p:strVal val="visible"/>
                                      </p:to>
                                    </p:set>
                                    <p:animEffect transition="in" filter="fade">
                                      <p:cBhvr>
                                        <p:cTn id="44" dur="500"/>
                                        <p:tgtEl>
                                          <p:spTgt spid="34">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3">
                                            <p:txEl>
                                              <p:pRg st="0" end="0"/>
                                            </p:txEl>
                                          </p:spTgt>
                                        </p:tgtEl>
                                        <p:attrNameLst>
                                          <p:attrName>style.visibility</p:attrName>
                                        </p:attrNameLst>
                                      </p:cBhvr>
                                      <p:to>
                                        <p:strVal val="visible"/>
                                      </p:to>
                                    </p:set>
                                    <p:animEffect transition="in" filter="fade">
                                      <p:cBhvr>
                                        <p:cTn id="49" dur="500"/>
                                        <p:tgtEl>
                                          <p:spTgt spid="33">
                                            <p:txEl>
                                              <p:pRg st="0" end="0"/>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3">
                                            <p:txEl>
                                              <p:pRg st="1" end="1"/>
                                            </p:txEl>
                                          </p:spTgt>
                                        </p:tgtEl>
                                        <p:attrNameLst>
                                          <p:attrName>style.visibility</p:attrName>
                                        </p:attrNameLst>
                                      </p:cBhvr>
                                      <p:to>
                                        <p:strVal val="visible"/>
                                      </p:to>
                                    </p:set>
                                    <p:animEffect transition="in" filter="fade">
                                      <p:cBhvr>
                                        <p:cTn id="52" dur="500"/>
                                        <p:tgtEl>
                                          <p:spTgt spid="33">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9">
                                            <p:txEl>
                                              <p:pRg st="0" end="0"/>
                                            </p:txEl>
                                          </p:spTgt>
                                        </p:tgtEl>
                                        <p:attrNameLst>
                                          <p:attrName>style.visibility</p:attrName>
                                        </p:attrNameLst>
                                      </p:cBhvr>
                                      <p:to>
                                        <p:strVal val="visible"/>
                                      </p:to>
                                    </p:set>
                                    <p:animEffect transition="in" filter="fade">
                                      <p:cBhvr>
                                        <p:cTn id="57" dur="500"/>
                                        <p:tgtEl>
                                          <p:spTgt spid="49">
                                            <p:txEl>
                                              <p:pRg st="0" end="0"/>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9">
                                            <p:txEl>
                                              <p:pRg st="1" end="1"/>
                                            </p:txEl>
                                          </p:spTgt>
                                        </p:tgtEl>
                                        <p:attrNameLst>
                                          <p:attrName>style.visibility</p:attrName>
                                        </p:attrNameLst>
                                      </p:cBhvr>
                                      <p:to>
                                        <p:strVal val="visible"/>
                                      </p:to>
                                    </p:set>
                                    <p:animEffect transition="in" filter="fade">
                                      <p:cBhvr>
                                        <p:cTn id="60" dur="500"/>
                                        <p:tgtEl>
                                          <p:spTgt spid="4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C7D5B918-51D2-4672-ADBD-85163FC1DC17}"/>
              </a:ext>
            </a:extLst>
          </p:cNvPr>
          <p:cNvSpPr>
            <a:spLocks noGrp="1"/>
          </p:cNvSpPr>
          <p:nvPr>
            <p:ph type="ftr" sz="quarter" idx="11"/>
          </p:nvPr>
        </p:nvSpPr>
        <p:spPr/>
        <p:txBody>
          <a:bodyPr/>
          <a:lstStyle/>
          <a:p>
            <a:r>
              <a:rPr lang="en-IN"/>
              <a:t>VESIM</a:t>
            </a:r>
          </a:p>
        </p:txBody>
      </p:sp>
      <p:sp>
        <p:nvSpPr>
          <p:cNvPr id="7" name="Slide Number Placeholder 6">
            <a:extLst>
              <a:ext uri="{FF2B5EF4-FFF2-40B4-BE49-F238E27FC236}">
                <a16:creationId xmlns:a16="http://schemas.microsoft.com/office/drawing/2014/main" id="{4BE5B58F-A567-4220-B3AF-C0031D2DADD4}"/>
              </a:ext>
            </a:extLst>
          </p:cNvPr>
          <p:cNvSpPr>
            <a:spLocks noGrp="1"/>
          </p:cNvSpPr>
          <p:nvPr>
            <p:ph type="sldNum" sz="quarter" idx="12"/>
          </p:nvPr>
        </p:nvSpPr>
        <p:spPr/>
        <p:txBody>
          <a:bodyPr/>
          <a:lstStyle/>
          <a:p>
            <a:fld id="{E3CD9948-29F1-4AF7-A146-84FE868AC15F}" type="slidenum">
              <a:rPr lang="en-IN" smtClean="0"/>
              <a:t>5</a:t>
            </a:fld>
            <a:endParaRPr lang="en-IN"/>
          </a:p>
        </p:txBody>
      </p:sp>
      <p:sp>
        <p:nvSpPr>
          <p:cNvPr id="9" name="Rectangle 8">
            <a:extLst>
              <a:ext uri="{FF2B5EF4-FFF2-40B4-BE49-F238E27FC236}">
                <a16:creationId xmlns:a16="http://schemas.microsoft.com/office/drawing/2014/main" id="{CADA9A55-E655-4E4E-9A9F-B9D7A68880AB}"/>
              </a:ext>
            </a:extLst>
          </p:cNvPr>
          <p:cNvSpPr/>
          <p:nvPr/>
        </p:nvSpPr>
        <p:spPr>
          <a:xfrm>
            <a:off x="139959" y="136525"/>
            <a:ext cx="11943184" cy="658495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6A63EA65-C24A-4692-AAD5-6EE801AE0281}"/>
              </a:ext>
            </a:extLst>
          </p:cNvPr>
          <p:cNvSpPr txBox="1"/>
          <p:nvPr/>
        </p:nvSpPr>
        <p:spPr>
          <a:xfrm>
            <a:off x="692453" y="595067"/>
            <a:ext cx="3595456" cy="584775"/>
          </a:xfrm>
          <a:prstGeom prst="rect">
            <a:avLst/>
          </a:prstGeom>
          <a:noFill/>
        </p:spPr>
        <p:txBody>
          <a:bodyPr wrap="square" rtlCol="0">
            <a:spAutoFit/>
          </a:bodyPr>
          <a:lstStyle/>
          <a:p>
            <a:r>
              <a:rPr lang="en-IN" sz="3200" i="1" dirty="0">
                <a:solidFill>
                  <a:schemeClr val="accent5">
                    <a:lumMod val="75000"/>
                  </a:schemeClr>
                </a:solidFill>
                <a:latin typeface="Times New Roman" panose="02020603050405020304" pitchFamily="18" charset="0"/>
                <a:cs typeface="Times New Roman" panose="02020603050405020304" pitchFamily="18" charset="0"/>
              </a:rPr>
              <a:t>Brain Storming</a:t>
            </a:r>
            <a:endParaRPr lang="en-IN" sz="3200" dirty="0"/>
          </a:p>
        </p:txBody>
      </p:sp>
      <p:cxnSp>
        <p:nvCxnSpPr>
          <p:cNvPr id="6" name="Straight Connector 5">
            <a:extLst>
              <a:ext uri="{FF2B5EF4-FFF2-40B4-BE49-F238E27FC236}">
                <a16:creationId xmlns:a16="http://schemas.microsoft.com/office/drawing/2014/main" id="{78BFC058-E315-4751-80EE-0FF24EA00FA3}"/>
              </a:ext>
            </a:extLst>
          </p:cNvPr>
          <p:cNvCxnSpPr>
            <a:cxnSpLocks/>
          </p:cNvCxnSpPr>
          <p:nvPr/>
        </p:nvCxnSpPr>
        <p:spPr>
          <a:xfrm flipV="1">
            <a:off x="692453" y="1358283"/>
            <a:ext cx="10378002" cy="7990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C4D2326-CD27-4C2C-BBDD-2A03F6B0118F}"/>
              </a:ext>
            </a:extLst>
          </p:cNvPr>
          <p:cNvSpPr txBox="1"/>
          <p:nvPr/>
        </p:nvSpPr>
        <p:spPr>
          <a:xfrm flipH="1">
            <a:off x="692453" y="1746099"/>
            <a:ext cx="7235928" cy="5016758"/>
          </a:xfrm>
          <a:prstGeom prst="rect">
            <a:avLst/>
          </a:prstGeom>
          <a:noFill/>
        </p:spPr>
        <p:txBody>
          <a:bodyPr wrap="square" rtlCol="0">
            <a:spAutoFit/>
          </a:bodyPr>
          <a:lstStyle/>
          <a:p>
            <a:pPr marL="342900"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Asking neighbours who are ready to help them in bringing necessary goods whenever they are going to purchase there own goods.</a:t>
            </a:r>
          </a:p>
          <a:p>
            <a:pPr marL="342900" indent="-342900">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Increasing social engagement of elderly people with kids and neighbours so that they don’t hesitate in asking for help.</a:t>
            </a:r>
          </a:p>
          <a:p>
            <a:pPr marL="342900" indent="-342900">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There are many people out there with no parents, connect those NGOs with this people so that they can get a family as well as there will be no dependencies on others.</a:t>
            </a:r>
          </a:p>
          <a:p>
            <a:pPr marL="342900" indent="-342900">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They don’t use modern technologies but we can provide them a nearby local grocery’s phone number who will be willing to provide a free home delivery whenever needed.</a:t>
            </a:r>
          </a:p>
          <a:p>
            <a:pPr marL="342900" indent="-342900">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6E4481E-AB16-4B6A-91B4-3CF56E6BCA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3400" y="1507171"/>
            <a:ext cx="1656425" cy="1187625"/>
          </a:xfrm>
          <a:prstGeom prst="rect">
            <a:avLst/>
          </a:prstGeom>
        </p:spPr>
      </p:pic>
      <p:pic>
        <p:nvPicPr>
          <p:cNvPr id="11" name="Picture 10">
            <a:extLst>
              <a:ext uri="{FF2B5EF4-FFF2-40B4-BE49-F238E27FC236}">
                <a16:creationId xmlns:a16="http://schemas.microsoft.com/office/drawing/2014/main" id="{63E34ECF-C2E3-4A2C-A905-918828A2E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2387" y="3459412"/>
            <a:ext cx="1656426" cy="1656426"/>
          </a:xfrm>
          <a:prstGeom prst="rect">
            <a:avLst/>
          </a:prstGeom>
        </p:spPr>
      </p:pic>
      <p:pic>
        <p:nvPicPr>
          <p:cNvPr id="13" name="Picture 12">
            <a:extLst>
              <a:ext uri="{FF2B5EF4-FFF2-40B4-BE49-F238E27FC236}">
                <a16:creationId xmlns:a16="http://schemas.microsoft.com/office/drawing/2014/main" id="{64B938B4-E6A8-4AC6-A50A-CA9D191381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2200" y="2694796"/>
            <a:ext cx="1753702" cy="1167009"/>
          </a:xfrm>
          <a:prstGeom prst="rect">
            <a:avLst/>
          </a:prstGeom>
        </p:spPr>
      </p:pic>
      <p:pic>
        <p:nvPicPr>
          <p:cNvPr id="15" name="Picture 14">
            <a:extLst>
              <a:ext uri="{FF2B5EF4-FFF2-40B4-BE49-F238E27FC236}">
                <a16:creationId xmlns:a16="http://schemas.microsoft.com/office/drawing/2014/main" id="{406886CE-0E21-4DCC-965D-16B0C9EB2C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56684" y="4770191"/>
            <a:ext cx="2343705" cy="1459051"/>
          </a:xfrm>
          <a:prstGeom prst="rect">
            <a:avLst/>
          </a:prstGeom>
        </p:spPr>
      </p:pic>
    </p:spTree>
    <p:extLst>
      <p:ext uri="{BB962C8B-B14F-4D97-AF65-F5344CB8AC3E}">
        <p14:creationId xmlns:p14="http://schemas.microsoft.com/office/powerpoint/2010/main" val="341146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C7D5B918-51D2-4672-ADBD-85163FC1DC17}"/>
              </a:ext>
            </a:extLst>
          </p:cNvPr>
          <p:cNvSpPr>
            <a:spLocks noGrp="1"/>
          </p:cNvSpPr>
          <p:nvPr>
            <p:ph type="ftr" sz="quarter" idx="11"/>
          </p:nvPr>
        </p:nvSpPr>
        <p:spPr/>
        <p:txBody>
          <a:bodyPr/>
          <a:lstStyle/>
          <a:p>
            <a:r>
              <a:rPr lang="en-IN"/>
              <a:t>VESIM</a:t>
            </a:r>
          </a:p>
        </p:txBody>
      </p:sp>
      <p:sp>
        <p:nvSpPr>
          <p:cNvPr id="7" name="Slide Number Placeholder 6">
            <a:extLst>
              <a:ext uri="{FF2B5EF4-FFF2-40B4-BE49-F238E27FC236}">
                <a16:creationId xmlns:a16="http://schemas.microsoft.com/office/drawing/2014/main" id="{4BE5B58F-A567-4220-B3AF-C0031D2DADD4}"/>
              </a:ext>
            </a:extLst>
          </p:cNvPr>
          <p:cNvSpPr>
            <a:spLocks noGrp="1"/>
          </p:cNvSpPr>
          <p:nvPr>
            <p:ph type="sldNum" sz="quarter" idx="12"/>
          </p:nvPr>
        </p:nvSpPr>
        <p:spPr/>
        <p:txBody>
          <a:bodyPr/>
          <a:lstStyle/>
          <a:p>
            <a:fld id="{E3CD9948-29F1-4AF7-A146-84FE868AC15F}" type="slidenum">
              <a:rPr lang="en-IN" smtClean="0"/>
              <a:t>6</a:t>
            </a:fld>
            <a:endParaRPr lang="en-IN"/>
          </a:p>
        </p:txBody>
      </p:sp>
      <p:sp>
        <p:nvSpPr>
          <p:cNvPr id="9" name="Rectangle 8">
            <a:extLst>
              <a:ext uri="{FF2B5EF4-FFF2-40B4-BE49-F238E27FC236}">
                <a16:creationId xmlns:a16="http://schemas.microsoft.com/office/drawing/2014/main" id="{CADA9A55-E655-4E4E-9A9F-B9D7A68880AB}"/>
              </a:ext>
            </a:extLst>
          </p:cNvPr>
          <p:cNvSpPr/>
          <p:nvPr/>
        </p:nvSpPr>
        <p:spPr>
          <a:xfrm>
            <a:off x="139959" y="136525"/>
            <a:ext cx="11943184" cy="658495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6A63EA65-C24A-4692-AAD5-6EE801AE0281}"/>
              </a:ext>
            </a:extLst>
          </p:cNvPr>
          <p:cNvSpPr txBox="1"/>
          <p:nvPr/>
        </p:nvSpPr>
        <p:spPr>
          <a:xfrm>
            <a:off x="692453" y="674703"/>
            <a:ext cx="10156060" cy="584775"/>
          </a:xfrm>
          <a:prstGeom prst="rect">
            <a:avLst/>
          </a:prstGeom>
          <a:noFill/>
        </p:spPr>
        <p:txBody>
          <a:bodyPr wrap="square" rtlCol="0">
            <a:spAutoFit/>
          </a:bodyPr>
          <a:lstStyle/>
          <a:p>
            <a:r>
              <a:rPr lang="en-IN" sz="3200" i="1" dirty="0">
                <a:solidFill>
                  <a:schemeClr val="accent5">
                    <a:lumMod val="75000"/>
                  </a:schemeClr>
                </a:solidFill>
                <a:latin typeface="Times New Roman" panose="02020603050405020304" pitchFamily="18" charset="0"/>
                <a:cs typeface="Times New Roman" panose="02020603050405020304" pitchFamily="18" charset="0"/>
              </a:rPr>
              <a:t>Implementation (Ready to use ideas/prototypes/future works)</a:t>
            </a:r>
            <a:endParaRPr lang="en-IN" sz="3200" dirty="0"/>
          </a:p>
        </p:txBody>
      </p:sp>
      <p:cxnSp>
        <p:nvCxnSpPr>
          <p:cNvPr id="6" name="Straight Connector 5">
            <a:extLst>
              <a:ext uri="{FF2B5EF4-FFF2-40B4-BE49-F238E27FC236}">
                <a16:creationId xmlns:a16="http://schemas.microsoft.com/office/drawing/2014/main" id="{78BFC058-E315-4751-80EE-0FF24EA00FA3}"/>
              </a:ext>
            </a:extLst>
          </p:cNvPr>
          <p:cNvCxnSpPr>
            <a:cxnSpLocks/>
          </p:cNvCxnSpPr>
          <p:nvPr/>
        </p:nvCxnSpPr>
        <p:spPr>
          <a:xfrm flipV="1">
            <a:off x="692453" y="1358283"/>
            <a:ext cx="10378002" cy="7990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B5BD94B-7757-4362-9E96-5A552D93AEC5}"/>
              </a:ext>
            </a:extLst>
          </p:cNvPr>
          <p:cNvSpPr txBox="1"/>
          <p:nvPr/>
        </p:nvSpPr>
        <p:spPr>
          <a:xfrm>
            <a:off x="420949" y="1923731"/>
            <a:ext cx="6320901" cy="4801314"/>
          </a:xfrm>
          <a:prstGeom prst="rect">
            <a:avLst/>
          </a:prstGeom>
          <a:noFill/>
        </p:spPr>
        <p:txBody>
          <a:bodyPr wrap="square" rtlCol="0">
            <a:spAutoFit/>
          </a:bodyPr>
          <a:lstStyle/>
          <a:p>
            <a:pPr marL="285750" indent="-285750">
              <a:buFont typeface="Wingdings" panose="05000000000000000000" pitchFamily="2" charset="2"/>
              <a:buChar char="Ø"/>
            </a:pPr>
            <a:r>
              <a:rPr lang="en-IN" dirty="0"/>
              <a:t>To contact a local grocery store and ask him to provide free delivery to all the houses(where elderly people live all alone), also giving them 20 such houses so that the shopkeeper wont be in loss by providing free delivery.</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Arranging a small function in the society where there will be engaging games and fun activities where the participants will be children and elderly people only, such that they increase relative engagements in the society and don’t feel alone.</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To ask the elderly people whether they are ready to adopt a kid from orphanage, so that now they will have a family. And the people who are ready to do so, we will contact them with orphan age home.</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pic>
        <p:nvPicPr>
          <p:cNvPr id="10" name="Picture 9">
            <a:extLst>
              <a:ext uri="{FF2B5EF4-FFF2-40B4-BE49-F238E27FC236}">
                <a16:creationId xmlns:a16="http://schemas.microsoft.com/office/drawing/2014/main" id="{CE40789E-EAF6-44B1-86BC-739AAAF71F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6636" y="3330990"/>
            <a:ext cx="3151128" cy="2089335"/>
          </a:xfrm>
          <a:prstGeom prst="rect">
            <a:avLst/>
          </a:prstGeom>
        </p:spPr>
      </p:pic>
      <p:sp>
        <p:nvSpPr>
          <p:cNvPr id="11" name="Rectangle 10">
            <a:extLst>
              <a:ext uri="{FF2B5EF4-FFF2-40B4-BE49-F238E27FC236}">
                <a16:creationId xmlns:a16="http://schemas.microsoft.com/office/drawing/2014/main" id="{4B2342BF-AEF5-4634-9A20-A7770C594D88}"/>
              </a:ext>
            </a:extLst>
          </p:cNvPr>
          <p:cNvSpPr/>
          <p:nvPr/>
        </p:nvSpPr>
        <p:spPr>
          <a:xfrm>
            <a:off x="7965998" y="5524382"/>
            <a:ext cx="4032404" cy="830997"/>
          </a:xfrm>
          <a:prstGeom prst="rect">
            <a:avLst/>
          </a:prstGeom>
          <a:noFill/>
        </p:spPr>
        <p:txBody>
          <a:bodyPr wrap="square" lIns="91440" tIns="45720" rIns="91440" bIns="45720">
            <a:spAutoFit/>
          </a:bodyPr>
          <a:lstStyle/>
          <a:p>
            <a:pPr algn="ctr"/>
            <a:r>
              <a:rPr lang="en-US" sz="2400" dirty="0">
                <a:ln w="0"/>
                <a:gradFill>
                  <a:gsLst>
                    <a:gs pos="21000">
                      <a:srgbClr val="53575C"/>
                    </a:gs>
                    <a:gs pos="88000">
                      <a:srgbClr val="C5C7CA"/>
                    </a:gs>
                  </a:gsLst>
                  <a:lin ang="5400000"/>
                </a:gradFill>
              </a:rPr>
              <a:t>“Life is getting easier </a:t>
            </a:r>
          </a:p>
          <a:p>
            <a:pPr algn="ctr"/>
            <a:r>
              <a:rPr lang="en-US" sz="2400" dirty="0">
                <a:ln w="0"/>
                <a:gradFill>
                  <a:gsLst>
                    <a:gs pos="21000">
                      <a:srgbClr val="53575C"/>
                    </a:gs>
                    <a:gs pos="88000">
                      <a:srgbClr val="C5C7CA"/>
                    </a:gs>
                  </a:gsLst>
                  <a:lin ang="5400000"/>
                </a:gradFill>
              </a:rPr>
              <a:t>with </a:t>
            </a:r>
            <a:r>
              <a:rPr lang="en-US" sz="2400" b="1" i="1" u="sng" dirty="0">
                <a:ln w="0"/>
                <a:gradFill>
                  <a:gsLst>
                    <a:gs pos="21000">
                      <a:srgbClr val="53575C"/>
                    </a:gs>
                    <a:gs pos="88000">
                      <a:srgbClr val="C5C7CA"/>
                    </a:gs>
                  </a:gsLst>
                  <a:lin ang="5400000"/>
                </a:gradFill>
              </a:rPr>
              <a:t>Luminars</a:t>
            </a:r>
            <a:r>
              <a:rPr lang="en-US" sz="2400" b="1" i="1" dirty="0">
                <a:ln w="0"/>
                <a:gradFill>
                  <a:gsLst>
                    <a:gs pos="21000">
                      <a:srgbClr val="53575C"/>
                    </a:gs>
                    <a:gs pos="88000">
                      <a:srgbClr val="C5C7CA"/>
                    </a:gs>
                  </a:gsLst>
                  <a:lin ang="5400000"/>
                </a:gradFill>
              </a:rPr>
              <a:t> </a:t>
            </a:r>
            <a:r>
              <a:rPr lang="en-US" sz="2400" dirty="0">
                <a:ln w="0"/>
                <a:gradFill>
                  <a:gsLst>
                    <a:gs pos="21000">
                      <a:srgbClr val="53575C"/>
                    </a:gs>
                    <a:gs pos="88000">
                      <a:srgbClr val="C5C7CA"/>
                    </a:gs>
                  </a:gsLst>
                  <a:lin ang="5400000"/>
                </a:gradFill>
              </a:rPr>
              <a:t>“</a:t>
            </a:r>
            <a:endParaRPr lang="en-US" sz="2400" cap="none" spc="0" dirty="0">
              <a:ln w="0"/>
              <a:gradFill>
                <a:gsLst>
                  <a:gs pos="21000">
                    <a:srgbClr val="53575C"/>
                  </a:gs>
                  <a:gs pos="88000">
                    <a:srgbClr val="C5C7CA"/>
                  </a:gs>
                </a:gsLst>
                <a:lin ang="5400000"/>
              </a:gradFill>
              <a:effectLst/>
            </a:endParaRPr>
          </a:p>
        </p:txBody>
      </p:sp>
      <p:sp>
        <p:nvSpPr>
          <p:cNvPr id="2" name="TextBox 1">
            <a:extLst>
              <a:ext uri="{FF2B5EF4-FFF2-40B4-BE49-F238E27FC236}">
                <a16:creationId xmlns:a16="http://schemas.microsoft.com/office/drawing/2014/main" id="{3B026E9F-DD7D-4F94-A3E9-7DBCBB2DD59C}"/>
              </a:ext>
            </a:extLst>
          </p:cNvPr>
          <p:cNvSpPr txBox="1"/>
          <p:nvPr/>
        </p:nvSpPr>
        <p:spPr>
          <a:xfrm>
            <a:off x="622757" y="1428324"/>
            <a:ext cx="2096728" cy="369332"/>
          </a:xfrm>
          <a:prstGeom prst="rect">
            <a:avLst/>
          </a:prstGeom>
          <a:noFill/>
        </p:spPr>
        <p:txBody>
          <a:bodyPr wrap="none" rtlCol="0">
            <a:spAutoFit/>
          </a:bodyPr>
          <a:lstStyle/>
          <a:p>
            <a:r>
              <a:rPr lang="en-IN" b="1" dirty="0"/>
              <a:t>Applied successfully</a:t>
            </a:r>
          </a:p>
        </p:txBody>
      </p:sp>
      <p:sp>
        <p:nvSpPr>
          <p:cNvPr id="4" name="TextBox 3">
            <a:extLst>
              <a:ext uri="{FF2B5EF4-FFF2-40B4-BE49-F238E27FC236}">
                <a16:creationId xmlns:a16="http://schemas.microsoft.com/office/drawing/2014/main" id="{05D9744D-0DBC-4CC8-A085-6F8667DC91C6}"/>
              </a:ext>
            </a:extLst>
          </p:cNvPr>
          <p:cNvSpPr txBox="1"/>
          <p:nvPr/>
        </p:nvSpPr>
        <p:spPr>
          <a:xfrm>
            <a:off x="692453" y="3146324"/>
            <a:ext cx="1142044" cy="369332"/>
          </a:xfrm>
          <a:prstGeom prst="rect">
            <a:avLst/>
          </a:prstGeom>
          <a:noFill/>
        </p:spPr>
        <p:txBody>
          <a:bodyPr wrap="none" rtlCol="0">
            <a:spAutoFit/>
          </a:bodyPr>
          <a:lstStyle/>
          <a:p>
            <a:r>
              <a:rPr lang="en-IN" b="1" dirty="0"/>
              <a:t>In process</a:t>
            </a:r>
          </a:p>
        </p:txBody>
      </p:sp>
    </p:spTree>
    <p:extLst>
      <p:ext uri="{BB962C8B-B14F-4D97-AF65-F5344CB8AC3E}">
        <p14:creationId xmlns:p14="http://schemas.microsoft.com/office/powerpoint/2010/main" val="30125635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1553</TotalTime>
  <Words>648</Words>
  <Application>Microsoft Office PowerPoint</Application>
  <PresentationFormat>Widescreen</PresentationFormat>
  <Paragraphs>71</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Agency FB</vt:lpstr>
      <vt:lpstr>Arial</vt:lpstr>
      <vt:lpstr>Calibri</vt:lpstr>
      <vt:lpstr>Calibri Light</vt:lpstr>
      <vt:lpstr>Segoe UI Semibold</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Swapnil Navale</dc:creator>
  <cp:lastModifiedBy>Vaibhav Sheth</cp:lastModifiedBy>
  <cp:revision>57</cp:revision>
  <dcterms:created xsi:type="dcterms:W3CDTF">2020-08-20T15:27:54Z</dcterms:created>
  <dcterms:modified xsi:type="dcterms:W3CDTF">2020-08-24T06:03:36Z</dcterms:modified>
</cp:coreProperties>
</file>